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21" r:id="rId4"/>
  </p:sldMasterIdLst>
  <p:notesMasterIdLst>
    <p:notesMasterId r:id="rId27"/>
  </p:notesMasterIdLst>
  <p:sldIdLst>
    <p:sldId id="1680" r:id="rId5"/>
    <p:sldId id="1681" r:id="rId6"/>
    <p:sldId id="1682" r:id="rId7"/>
    <p:sldId id="1836" r:id="rId8"/>
    <p:sldId id="1695" r:id="rId9"/>
    <p:sldId id="1817" r:id="rId10"/>
    <p:sldId id="1837" r:id="rId11"/>
    <p:sldId id="1815" r:id="rId12"/>
    <p:sldId id="1816" r:id="rId13"/>
    <p:sldId id="1818" r:id="rId14"/>
    <p:sldId id="1820" r:id="rId15"/>
    <p:sldId id="1823" r:id="rId16"/>
    <p:sldId id="1824" r:id="rId17"/>
    <p:sldId id="1825" r:id="rId18"/>
    <p:sldId id="1826" r:id="rId19"/>
    <p:sldId id="1829" r:id="rId20"/>
    <p:sldId id="1835" r:id="rId21"/>
    <p:sldId id="1831" r:id="rId22"/>
    <p:sldId id="1832" r:id="rId23"/>
    <p:sldId id="1833" r:id="rId24"/>
    <p:sldId id="1834" r:id="rId25"/>
    <p:sldId id="1711" r:id="rId26"/>
  </p:sldIdLst>
  <p:sldSz cx="12192000" cy="6858000"/>
  <p:notesSz cx="6858000" cy="9144000"/>
  <p:embeddedFontLst>
    <p:embeddedFont>
      <p:font typeface="Bw Modelica" pitchFamily="2" charset="77"/>
      <p:regular r:id="rId28"/>
      <p:bold r:id="rId29"/>
      <p:italic r:id="rId30"/>
    </p:embeddedFont>
    <p:embeddedFont>
      <p:font typeface="Bw Modelica Light" pitchFamily="2" charset="77"/>
      <p:regular r:id="rId31"/>
      <p:italic r:id="rId32"/>
    </p:embeddedFont>
    <p:embeddedFont>
      <p:font typeface="Bw Modelica Medium" pitchFamily="2" charset="77"/>
      <p:regular r:id="rId33"/>
      <p:bold r:id="rId34"/>
      <p:italic r:id="rId35"/>
      <p:boldItalic r:id="rId36"/>
    </p:embeddedFont>
    <p:embeddedFont>
      <p:font typeface="Montserrat" pitchFamily="2" charset="77"/>
      <p:regular r:id="rId37"/>
      <p:bold r:id="rId38"/>
      <p:italic r:id="rId39"/>
      <p:boldItalic r:id="rId40"/>
    </p:embeddedFont>
    <p:embeddedFont>
      <p:font typeface="Montserrat-Regular" panose="02000505000000020004" pitchFamily="2" charset="77"/>
      <p:regular r:id="rId41"/>
    </p:embeddedFont>
    <p:embeddedFont>
      <p:font typeface="Open Sans Light" panose="020B0306030504020204" pitchFamily="34" charset="0"/>
      <p:regular r:id="rId42"/>
      <p:italic r:id="rId43"/>
    </p:embeddedFont>
    <p:embeddedFont>
      <p:font typeface="Raleway" pitchFamily="2" charset="77"/>
      <p:regular r:id="rId44"/>
      <p:bold r:id="rId45"/>
      <p:italic r:id="rId46"/>
      <p:boldItalic r:id="rId47"/>
    </p:embeddedFont>
    <p:embeddedFont>
      <p:font typeface="Raleway Light" pitchFamily="2" charset="77"/>
      <p:regular r:id="rId48"/>
      <p:italic r:id="rId49"/>
    </p:embeddedFont>
    <p:embeddedFont>
      <p:font typeface="Raleway Medium" pitchFamily="2" charset="77"/>
      <p:regular r:id="rId50"/>
      <p:bold r:id="rId51"/>
      <p:italic r:id="rId52"/>
    </p:embeddedFont>
    <p:embeddedFont>
      <p:font typeface="Roboto" panose="02000000000000000000" pitchFamily="2"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2" userDrawn="1">
          <p15:clr>
            <a:srgbClr val="A4A3A4"/>
          </p15:clr>
        </p15:guide>
        <p15:guide id="2" pos="3024" userDrawn="1">
          <p15:clr>
            <a:srgbClr val="A4A3A4"/>
          </p15:clr>
        </p15:guide>
        <p15:guide id="3" pos="2256" userDrawn="1">
          <p15:clr>
            <a:srgbClr val="A4A3A4"/>
          </p15:clr>
        </p15:guide>
        <p15:guide id="4" orient="horz" pos="3936" userDrawn="1">
          <p15:clr>
            <a:srgbClr val="A4A3A4"/>
          </p15:clr>
        </p15:guide>
        <p15:guide id="5" orient="horz" pos="1872" userDrawn="1">
          <p15:clr>
            <a:srgbClr val="A4A3A4"/>
          </p15:clr>
        </p15:guide>
        <p15:guide id="6" pos="4464" userDrawn="1">
          <p15:clr>
            <a:srgbClr val="A4A3A4"/>
          </p15:clr>
        </p15:guide>
        <p15:guide id="7" pos="1056" userDrawn="1">
          <p15:clr>
            <a:srgbClr val="A4A3A4"/>
          </p15:clr>
        </p15:guide>
        <p15:guide id="8" pos="59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ka McCoy" initials="EM" lastIdx="172" clrIdx="0">
    <p:extLst>
      <p:ext uri="{19B8F6BF-5375-455C-9EA6-DF929625EA0E}">
        <p15:presenceInfo xmlns:p15="http://schemas.microsoft.com/office/powerpoint/2012/main" userId="S::ericka.mccoy@resonate.com::8d6a9593-107f-42b0-aec7-b3dbc7a0668c" providerId="AD"/>
      </p:ext>
    </p:extLst>
  </p:cmAuthor>
  <p:cmAuthor id="2" name="Ericka McCoy" initials="EM [3]" lastIdx="29" clrIdx="1">
    <p:extLst>
      <p:ext uri="{19B8F6BF-5375-455C-9EA6-DF929625EA0E}">
        <p15:presenceInfo xmlns:p15="http://schemas.microsoft.com/office/powerpoint/2012/main" userId="Ericka McCoy" providerId="None"/>
      </p:ext>
    </p:extLst>
  </p:cmAuthor>
  <p:cmAuthor id="3" name="Jason Schneider" initials="JS" lastIdx="1" clrIdx="2">
    <p:extLst>
      <p:ext uri="{19B8F6BF-5375-455C-9EA6-DF929625EA0E}">
        <p15:presenceInfo xmlns:p15="http://schemas.microsoft.com/office/powerpoint/2012/main" userId="S-1-5-21-574009760-2973956309-3174650737-86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1E6AFC-0B2F-B64B-8346-6611A333FD79}" v="22" dt="2023-06-14T21:08:27.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82194"/>
  </p:normalViewPr>
  <p:slideViewPr>
    <p:cSldViewPr snapToGrid="0">
      <p:cViewPr varScale="1">
        <p:scale>
          <a:sx n="88" d="100"/>
          <a:sy n="88" d="100"/>
        </p:scale>
        <p:origin x="1384" y="176"/>
      </p:cViewPr>
      <p:guideLst>
        <p:guide orient="horz" pos="1632"/>
        <p:guide pos="3024"/>
        <p:guide pos="2256"/>
        <p:guide orient="horz" pos="3936"/>
        <p:guide orient="horz" pos="1872"/>
        <p:guide pos="4464"/>
        <p:guide pos="1056"/>
        <p:guide pos="595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 Target="slides/slide4.xml"/><Relationship Id="rId51"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4.fntdata"/><Relationship Id="rId54" Type="http://schemas.openxmlformats.org/officeDocument/2006/relationships/font" Target="fonts/font27.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Mead" userId="d49d4aee-9092-4df6-a628-4be612eccb80" providerId="ADAL" clId="{8B1E6AFC-0B2F-B64B-8346-6611A333FD79}"/>
    <pc:docChg chg="undo custSel delSld modSld">
      <pc:chgData name="Kelly Mead" userId="d49d4aee-9092-4df6-a628-4be612eccb80" providerId="ADAL" clId="{8B1E6AFC-0B2F-B64B-8346-6611A333FD79}" dt="2023-06-14T21:09:53.578" v="1200" actId="13926"/>
      <pc:docMkLst>
        <pc:docMk/>
      </pc:docMkLst>
      <pc:sldChg chg="modSp mod">
        <pc:chgData name="Kelly Mead" userId="d49d4aee-9092-4df6-a628-4be612eccb80" providerId="ADAL" clId="{8B1E6AFC-0B2F-B64B-8346-6611A333FD79}" dt="2023-06-12T16:56:33.948" v="24" actId="20577"/>
        <pc:sldMkLst>
          <pc:docMk/>
          <pc:sldMk cId="1795375928" sldId="1680"/>
        </pc:sldMkLst>
        <pc:spChg chg="mod">
          <ac:chgData name="Kelly Mead" userId="d49d4aee-9092-4df6-a628-4be612eccb80" providerId="ADAL" clId="{8B1E6AFC-0B2F-B64B-8346-6611A333FD79}" dt="2023-06-12T16:56:33.948" v="24" actId="20577"/>
          <ac:spMkLst>
            <pc:docMk/>
            <pc:sldMk cId="1795375928" sldId="1680"/>
            <ac:spMk id="2" creationId="{00000000-0000-0000-0000-000000000000}"/>
          </ac:spMkLst>
        </pc:spChg>
      </pc:sldChg>
      <pc:sldChg chg="modSp mod">
        <pc:chgData name="Kelly Mead" userId="d49d4aee-9092-4df6-a628-4be612eccb80" providerId="ADAL" clId="{8B1E6AFC-0B2F-B64B-8346-6611A333FD79}" dt="2023-06-12T16:56:41.322" v="41" actId="20577"/>
        <pc:sldMkLst>
          <pc:docMk/>
          <pc:sldMk cId="875955090" sldId="1681"/>
        </pc:sldMkLst>
        <pc:spChg chg="mod">
          <ac:chgData name="Kelly Mead" userId="d49d4aee-9092-4df6-a628-4be612eccb80" providerId="ADAL" clId="{8B1E6AFC-0B2F-B64B-8346-6611A333FD79}" dt="2023-06-12T16:56:41.322" v="41" actId="20577"/>
          <ac:spMkLst>
            <pc:docMk/>
            <pc:sldMk cId="875955090" sldId="1681"/>
            <ac:spMk id="4" creationId="{00000000-0000-0000-0000-000000000000}"/>
          </ac:spMkLst>
        </pc:spChg>
      </pc:sldChg>
      <pc:sldChg chg="modSp mod">
        <pc:chgData name="Kelly Mead" userId="d49d4aee-9092-4df6-a628-4be612eccb80" providerId="ADAL" clId="{8B1E6AFC-0B2F-B64B-8346-6611A333FD79}" dt="2023-06-12T18:30:50.129" v="163" actId="20577"/>
        <pc:sldMkLst>
          <pc:docMk/>
          <pc:sldMk cId="1089465170" sldId="1682"/>
        </pc:sldMkLst>
        <pc:spChg chg="mod">
          <ac:chgData name="Kelly Mead" userId="d49d4aee-9092-4df6-a628-4be612eccb80" providerId="ADAL" clId="{8B1E6AFC-0B2F-B64B-8346-6611A333FD79}" dt="2023-06-12T18:30:50.129" v="163" actId="20577"/>
          <ac:spMkLst>
            <pc:docMk/>
            <pc:sldMk cId="1089465170" sldId="1682"/>
            <ac:spMk id="6" creationId="{00000000-0000-0000-0000-000000000000}"/>
          </ac:spMkLst>
        </pc:spChg>
      </pc:sldChg>
      <pc:sldChg chg="modSp mod">
        <pc:chgData name="Kelly Mead" userId="d49d4aee-9092-4df6-a628-4be612eccb80" providerId="ADAL" clId="{8B1E6AFC-0B2F-B64B-8346-6611A333FD79}" dt="2023-06-12T18:38:59.754" v="242" actId="20577"/>
        <pc:sldMkLst>
          <pc:docMk/>
          <pc:sldMk cId="395885856" sldId="1695"/>
        </pc:sldMkLst>
        <pc:spChg chg="mod">
          <ac:chgData name="Kelly Mead" userId="d49d4aee-9092-4df6-a628-4be612eccb80" providerId="ADAL" clId="{8B1E6AFC-0B2F-B64B-8346-6611A333FD79}" dt="2023-06-12T18:38:59.754" v="242" actId="20577"/>
          <ac:spMkLst>
            <pc:docMk/>
            <pc:sldMk cId="395885856" sldId="1695"/>
            <ac:spMk id="4" creationId="{00000000-0000-0000-0000-000000000000}"/>
          </ac:spMkLst>
        </pc:spChg>
      </pc:sldChg>
      <pc:sldChg chg="modSp mod">
        <pc:chgData name="Kelly Mead" userId="d49d4aee-9092-4df6-a628-4be612eccb80" providerId="ADAL" clId="{8B1E6AFC-0B2F-B64B-8346-6611A333FD79}" dt="2023-06-12T19:19:49.711" v="1034" actId="20577"/>
        <pc:sldMkLst>
          <pc:docMk/>
          <pc:sldMk cId="423853790" sldId="1711"/>
        </pc:sldMkLst>
        <pc:spChg chg="mod">
          <ac:chgData name="Kelly Mead" userId="d49d4aee-9092-4df6-a628-4be612eccb80" providerId="ADAL" clId="{8B1E6AFC-0B2F-B64B-8346-6611A333FD79}" dt="2023-06-12T19:19:49.711" v="1034" actId="20577"/>
          <ac:spMkLst>
            <pc:docMk/>
            <pc:sldMk cId="423853790" sldId="1711"/>
            <ac:spMk id="4" creationId="{00000000-0000-0000-0000-000000000000}"/>
          </ac:spMkLst>
        </pc:spChg>
      </pc:sldChg>
      <pc:sldChg chg="modSp mod">
        <pc:chgData name="Kelly Mead" userId="d49d4aee-9092-4df6-a628-4be612eccb80" providerId="ADAL" clId="{8B1E6AFC-0B2F-B64B-8346-6611A333FD79}" dt="2023-06-12T18:54:53.696" v="451" actId="20577"/>
        <pc:sldMkLst>
          <pc:docMk/>
          <pc:sldMk cId="2518005058" sldId="1815"/>
        </pc:sldMkLst>
        <pc:spChg chg="mod">
          <ac:chgData name="Kelly Mead" userId="d49d4aee-9092-4df6-a628-4be612eccb80" providerId="ADAL" clId="{8B1E6AFC-0B2F-B64B-8346-6611A333FD79}" dt="2023-06-12T18:54:42.806" v="417" actId="20577"/>
          <ac:spMkLst>
            <pc:docMk/>
            <pc:sldMk cId="2518005058" sldId="1815"/>
            <ac:spMk id="3" creationId="{00000000-0000-0000-0000-000000000000}"/>
          </ac:spMkLst>
        </pc:spChg>
        <pc:graphicFrameChg chg="modGraphic">
          <ac:chgData name="Kelly Mead" userId="d49d4aee-9092-4df6-a628-4be612eccb80" providerId="ADAL" clId="{8B1E6AFC-0B2F-B64B-8346-6611A333FD79}" dt="2023-06-12T18:54:53.696" v="451" actId="20577"/>
          <ac:graphicFrameMkLst>
            <pc:docMk/>
            <pc:sldMk cId="2518005058" sldId="1815"/>
            <ac:graphicFrameMk id="5" creationId="{A8113975-EE61-1B4D-B9B3-F2848CE4CEFA}"/>
          </ac:graphicFrameMkLst>
        </pc:graphicFrameChg>
      </pc:sldChg>
      <pc:sldChg chg="modSp mod">
        <pc:chgData name="Kelly Mead" userId="d49d4aee-9092-4df6-a628-4be612eccb80" providerId="ADAL" clId="{8B1E6AFC-0B2F-B64B-8346-6611A333FD79}" dt="2023-06-12T18:55:04.777" v="472" actId="20577"/>
        <pc:sldMkLst>
          <pc:docMk/>
          <pc:sldMk cId="114673931" sldId="1816"/>
        </pc:sldMkLst>
        <pc:spChg chg="mod">
          <ac:chgData name="Kelly Mead" userId="d49d4aee-9092-4df6-a628-4be612eccb80" providerId="ADAL" clId="{8B1E6AFC-0B2F-B64B-8346-6611A333FD79}" dt="2023-06-12T18:55:04.777" v="472" actId="20577"/>
          <ac:spMkLst>
            <pc:docMk/>
            <pc:sldMk cId="114673931" sldId="1816"/>
            <ac:spMk id="4" creationId="{00000000-0000-0000-0000-000000000000}"/>
          </ac:spMkLst>
        </pc:spChg>
      </pc:sldChg>
      <pc:sldChg chg="modSp mod">
        <pc:chgData name="Kelly Mead" userId="d49d4aee-9092-4df6-a628-4be612eccb80" providerId="ADAL" clId="{8B1E6AFC-0B2F-B64B-8346-6611A333FD79}" dt="2023-06-12T19:20:58.254" v="1069" actId="13926"/>
        <pc:sldMkLst>
          <pc:docMk/>
          <pc:sldMk cId="4232764626" sldId="1817"/>
        </pc:sldMkLst>
        <pc:spChg chg="mod">
          <ac:chgData name="Kelly Mead" userId="d49d4aee-9092-4df6-a628-4be612eccb80" providerId="ADAL" clId="{8B1E6AFC-0B2F-B64B-8346-6611A333FD79}" dt="2023-06-12T19:20:58.254" v="1069" actId="13926"/>
          <ac:spMkLst>
            <pc:docMk/>
            <pc:sldMk cId="4232764626" sldId="1817"/>
            <ac:spMk id="6" creationId="{00000000-0000-0000-0000-000000000000}"/>
          </ac:spMkLst>
        </pc:spChg>
        <pc:spChg chg="mod">
          <ac:chgData name="Kelly Mead" userId="d49d4aee-9092-4df6-a628-4be612eccb80" providerId="ADAL" clId="{8B1E6AFC-0B2F-B64B-8346-6611A333FD79}" dt="2023-06-12T18:52:42.551" v="310" actId="20577"/>
          <ac:spMkLst>
            <pc:docMk/>
            <pc:sldMk cId="4232764626" sldId="1817"/>
            <ac:spMk id="8" creationId="{00000000-0000-0000-0000-000000000000}"/>
          </ac:spMkLst>
        </pc:spChg>
      </pc:sldChg>
      <pc:sldChg chg="modSp mod">
        <pc:chgData name="Kelly Mead" userId="d49d4aee-9092-4df6-a628-4be612eccb80" providerId="ADAL" clId="{8B1E6AFC-0B2F-B64B-8346-6611A333FD79}" dt="2023-06-12T19:21:13.935" v="1071" actId="1076"/>
        <pc:sldMkLst>
          <pc:docMk/>
          <pc:sldMk cId="2697214709" sldId="1818"/>
        </pc:sldMkLst>
        <pc:spChg chg="mod">
          <ac:chgData name="Kelly Mead" userId="d49d4aee-9092-4df6-a628-4be612eccb80" providerId="ADAL" clId="{8B1E6AFC-0B2F-B64B-8346-6611A333FD79}" dt="2023-06-12T18:55:40.362" v="531" actId="20577"/>
          <ac:spMkLst>
            <pc:docMk/>
            <pc:sldMk cId="2697214709" sldId="1818"/>
            <ac:spMk id="3" creationId="{00000000-0000-0000-0000-000000000000}"/>
          </ac:spMkLst>
        </pc:spChg>
        <pc:spChg chg="mod">
          <ac:chgData name="Kelly Mead" userId="d49d4aee-9092-4df6-a628-4be612eccb80" providerId="ADAL" clId="{8B1E6AFC-0B2F-B64B-8346-6611A333FD79}" dt="2023-06-12T18:55:15.690" v="504" actId="20577"/>
          <ac:spMkLst>
            <pc:docMk/>
            <pc:sldMk cId="2697214709" sldId="1818"/>
            <ac:spMk id="4" creationId="{D12579AA-C047-AD45-8207-ED341CD120BE}"/>
          </ac:spMkLst>
        </pc:spChg>
        <pc:picChg chg="mod modCrop">
          <ac:chgData name="Kelly Mead" userId="d49d4aee-9092-4df6-a628-4be612eccb80" providerId="ADAL" clId="{8B1E6AFC-0B2F-B64B-8346-6611A333FD79}" dt="2023-06-12T19:21:13.935" v="1071" actId="1076"/>
          <ac:picMkLst>
            <pc:docMk/>
            <pc:sldMk cId="2697214709" sldId="1818"/>
            <ac:picMk id="6" creationId="{337387B4-9528-4BC1-8E01-799CFD6EC76F}"/>
          </ac:picMkLst>
        </pc:picChg>
      </pc:sldChg>
      <pc:sldChg chg="addSp delSp modSp mod">
        <pc:chgData name="Kelly Mead" userId="d49d4aee-9092-4df6-a628-4be612eccb80" providerId="ADAL" clId="{8B1E6AFC-0B2F-B64B-8346-6611A333FD79}" dt="2023-06-14T21:09:53.578" v="1200" actId="13926"/>
        <pc:sldMkLst>
          <pc:docMk/>
          <pc:sldMk cId="3755085444" sldId="1820"/>
        </pc:sldMkLst>
        <pc:spChg chg="mod">
          <ac:chgData name="Kelly Mead" userId="d49d4aee-9092-4df6-a628-4be612eccb80" providerId="ADAL" clId="{8B1E6AFC-0B2F-B64B-8346-6611A333FD79}" dt="2023-06-12T19:06:28.346" v="570" actId="20577"/>
          <ac:spMkLst>
            <pc:docMk/>
            <pc:sldMk cId="3755085444" sldId="1820"/>
            <ac:spMk id="3" creationId="{00000000-0000-0000-0000-000000000000}"/>
          </ac:spMkLst>
        </pc:spChg>
        <pc:spChg chg="mod">
          <ac:chgData name="Kelly Mead" userId="d49d4aee-9092-4df6-a628-4be612eccb80" providerId="ADAL" clId="{8B1E6AFC-0B2F-B64B-8346-6611A333FD79}" dt="2023-06-14T21:09:53.578" v="1200" actId="13926"/>
          <ac:spMkLst>
            <pc:docMk/>
            <pc:sldMk cId="3755085444" sldId="1820"/>
            <ac:spMk id="4" creationId="{D12579AA-C047-AD45-8207-ED341CD120BE}"/>
          </ac:spMkLst>
        </pc:spChg>
        <pc:spChg chg="add mod">
          <ac:chgData name="Kelly Mead" userId="d49d4aee-9092-4df6-a628-4be612eccb80" providerId="ADAL" clId="{8B1E6AFC-0B2F-B64B-8346-6611A333FD79}" dt="2023-06-14T14:53:39.688" v="1090" actId="1076"/>
          <ac:spMkLst>
            <pc:docMk/>
            <pc:sldMk cId="3755085444" sldId="1820"/>
            <ac:spMk id="8" creationId="{373D11E5-0499-AA14-E735-009677E3485D}"/>
          </ac:spMkLst>
        </pc:spChg>
        <pc:spChg chg="add mod">
          <ac:chgData name="Kelly Mead" userId="d49d4aee-9092-4df6-a628-4be612eccb80" providerId="ADAL" clId="{8B1E6AFC-0B2F-B64B-8346-6611A333FD79}" dt="2023-06-14T14:53:29.024" v="1087" actId="14100"/>
          <ac:spMkLst>
            <pc:docMk/>
            <pc:sldMk cId="3755085444" sldId="1820"/>
            <ac:spMk id="10" creationId="{7DB7C90F-2D9D-0F96-B731-E42F977F8E80}"/>
          </ac:spMkLst>
        </pc:spChg>
        <pc:spChg chg="add del mod">
          <ac:chgData name="Kelly Mead" userId="d49d4aee-9092-4df6-a628-4be612eccb80" providerId="ADAL" clId="{8B1E6AFC-0B2F-B64B-8346-6611A333FD79}" dt="2023-06-14T14:53:37.291" v="1089" actId="478"/>
          <ac:spMkLst>
            <pc:docMk/>
            <pc:sldMk cId="3755085444" sldId="1820"/>
            <ac:spMk id="12" creationId="{998C5FF1-9A13-8E61-0C35-25A8838EA192}"/>
          </ac:spMkLst>
        </pc:spChg>
        <pc:spChg chg="add mod">
          <ac:chgData name="Kelly Mead" userId="d49d4aee-9092-4df6-a628-4be612eccb80" providerId="ADAL" clId="{8B1E6AFC-0B2F-B64B-8346-6611A333FD79}" dt="2023-06-14T21:08:07.191" v="1195" actId="14100"/>
          <ac:spMkLst>
            <pc:docMk/>
            <pc:sldMk cId="3755085444" sldId="1820"/>
            <ac:spMk id="17" creationId="{E1E10175-E656-C274-746F-5000C3243890}"/>
          </ac:spMkLst>
        </pc:spChg>
        <pc:spChg chg="del">
          <ac:chgData name="Kelly Mead" userId="d49d4aee-9092-4df6-a628-4be612eccb80" providerId="ADAL" clId="{8B1E6AFC-0B2F-B64B-8346-6611A333FD79}" dt="2023-06-14T14:49:45.443" v="1073" actId="478"/>
          <ac:spMkLst>
            <pc:docMk/>
            <pc:sldMk cId="3755085444" sldId="1820"/>
            <ac:spMk id="18" creationId="{15B6321F-A78C-4D70-925E-59186A9AF7CB}"/>
          </ac:spMkLst>
        </pc:spChg>
        <pc:spChg chg="add mod">
          <ac:chgData name="Kelly Mead" userId="d49d4aee-9092-4df6-a628-4be612eccb80" providerId="ADAL" clId="{8B1E6AFC-0B2F-B64B-8346-6611A333FD79}" dt="2023-06-14T21:08:31.440" v="1199" actId="1076"/>
          <ac:spMkLst>
            <pc:docMk/>
            <pc:sldMk cId="3755085444" sldId="1820"/>
            <ac:spMk id="19" creationId="{936E2E0F-11E9-5EDF-C4F5-F026ED2F03D2}"/>
          </ac:spMkLst>
        </pc:spChg>
        <pc:picChg chg="del">
          <ac:chgData name="Kelly Mead" userId="d49d4aee-9092-4df6-a628-4be612eccb80" providerId="ADAL" clId="{8B1E6AFC-0B2F-B64B-8346-6611A333FD79}" dt="2023-06-14T14:50:20.683" v="1075" actId="478"/>
          <ac:picMkLst>
            <pc:docMk/>
            <pc:sldMk cId="3755085444" sldId="1820"/>
            <ac:picMk id="2" creationId="{5B0408C1-EA57-4026-987A-1C8DD48511CB}"/>
          </ac:picMkLst>
        </pc:picChg>
        <pc:picChg chg="add mod">
          <ac:chgData name="Kelly Mead" userId="d49d4aee-9092-4df6-a628-4be612eccb80" providerId="ADAL" clId="{8B1E6AFC-0B2F-B64B-8346-6611A333FD79}" dt="2023-06-14T21:08:18.156" v="1197" actId="1076"/>
          <ac:picMkLst>
            <pc:docMk/>
            <pc:sldMk cId="3755085444" sldId="1820"/>
            <ac:picMk id="7" creationId="{E22242AB-F3ED-22F8-97E2-38EB57841F3F}"/>
          </ac:picMkLst>
        </pc:picChg>
        <pc:picChg chg="del">
          <ac:chgData name="Kelly Mead" userId="d49d4aee-9092-4df6-a628-4be612eccb80" providerId="ADAL" clId="{8B1E6AFC-0B2F-B64B-8346-6611A333FD79}" dt="2023-06-14T14:50:25.474" v="1076" actId="478"/>
          <ac:picMkLst>
            <pc:docMk/>
            <pc:sldMk cId="3755085444" sldId="1820"/>
            <ac:picMk id="9" creationId="{56DD9887-CEF1-4CA3-95BA-3A349648ED04}"/>
          </ac:picMkLst>
        </pc:picChg>
        <pc:picChg chg="del">
          <ac:chgData name="Kelly Mead" userId="d49d4aee-9092-4df6-a628-4be612eccb80" providerId="ADAL" clId="{8B1E6AFC-0B2F-B64B-8346-6611A333FD79}" dt="2023-06-14T14:49:42.740" v="1072" actId="478"/>
          <ac:picMkLst>
            <pc:docMk/>
            <pc:sldMk cId="3755085444" sldId="1820"/>
            <ac:picMk id="11" creationId="{EE477DFD-28F9-416B-9478-64900AE7B767}"/>
          </ac:picMkLst>
        </pc:picChg>
        <pc:picChg chg="add mod">
          <ac:chgData name="Kelly Mead" userId="d49d4aee-9092-4df6-a628-4be612eccb80" providerId="ADAL" clId="{8B1E6AFC-0B2F-B64B-8346-6611A333FD79}" dt="2023-06-14T21:07:16.392" v="1183" actId="1076"/>
          <ac:picMkLst>
            <pc:docMk/>
            <pc:sldMk cId="3755085444" sldId="1820"/>
            <ac:picMk id="14" creationId="{CB3F82B8-17F7-6396-5BF6-C3F7EA79851C}"/>
          </ac:picMkLst>
        </pc:picChg>
        <pc:picChg chg="add mod modCrop">
          <ac:chgData name="Kelly Mead" userId="d49d4aee-9092-4df6-a628-4be612eccb80" providerId="ADAL" clId="{8B1E6AFC-0B2F-B64B-8346-6611A333FD79}" dt="2023-06-14T21:07:36.960" v="1190" actId="14861"/>
          <ac:picMkLst>
            <pc:docMk/>
            <pc:sldMk cId="3755085444" sldId="1820"/>
            <ac:picMk id="16" creationId="{C3A4AC79-BC72-6669-0FCB-521EC81F20DC}"/>
          </ac:picMkLst>
        </pc:picChg>
      </pc:sldChg>
      <pc:sldChg chg="modSp mod">
        <pc:chgData name="Kelly Mead" userId="d49d4aee-9092-4df6-a628-4be612eccb80" providerId="ADAL" clId="{8B1E6AFC-0B2F-B64B-8346-6611A333FD79}" dt="2023-06-12T19:07:21.329" v="588" actId="20577"/>
        <pc:sldMkLst>
          <pc:docMk/>
          <pc:sldMk cId="2074150964" sldId="1823"/>
        </pc:sldMkLst>
        <pc:spChg chg="mod">
          <ac:chgData name="Kelly Mead" userId="d49d4aee-9092-4df6-a628-4be612eccb80" providerId="ADAL" clId="{8B1E6AFC-0B2F-B64B-8346-6611A333FD79}" dt="2023-06-12T19:07:21.329" v="588" actId="20577"/>
          <ac:spMkLst>
            <pc:docMk/>
            <pc:sldMk cId="2074150964" sldId="1823"/>
            <ac:spMk id="2" creationId="{00000000-0000-0000-0000-000000000000}"/>
          </ac:spMkLst>
        </pc:spChg>
      </pc:sldChg>
      <pc:sldChg chg="addSp delSp modSp mod">
        <pc:chgData name="Kelly Mead" userId="d49d4aee-9092-4df6-a628-4be612eccb80" providerId="ADAL" clId="{8B1E6AFC-0B2F-B64B-8346-6611A333FD79}" dt="2023-06-14T14:55:56.978" v="1103" actId="13926"/>
        <pc:sldMkLst>
          <pc:docMk/>
          <pc:sldMk cId="2852362331" sldId="1824"/>
        </pc:sldMkLst>
        <pc:spChg chg="mod">
          <ac:chgData name="Kelly Mead" userId="d49d4aee-9092-4df6-a628-4be612eccb80" providerId="ADAL" clId="{8B1E6AFC-0B2F-B64B-8346-6611A333FD79}" dt="2023-06-14T14:55:47.269" v="1100" actId="14100"/>
          <ac:spMkLst>
            <pc:docMk/>
            <pc:sldMk cId="2852362331" sldId="1824"/>
            <ac:spMk id="3" creationId="{00000000-0000-0000-0000-000000000000}"/>
          </ac:spMkLst>
        </pc:spChg>
        <pc:spChg chg="mod">
          <ac:chgData name="Kelly Mead" userId="d49d4aee-9092-4df6-a628-4be612eccb80" providerId="ADAL" clId="{8B1E6AFC-0B2F-B64B-8346-6611A333FD79}" dt="2023-06-14T14:55:56.978" v="1103" actId="13926"/>
          <ac:spMkLst>
            <pc:docMk/>
            <pc:sldMk cId="2852362331" sldId="1824"/>
            <ac:spMk id="4" creationId="{D12579AA-C047-AD45-8207-ED341CD120BE}"/>
          </ac:spMkLst>
        </pc:spChg>
        <pc:picChg chg="del">
          <ac:chgData name="Kelly Mead" userId="d49d4aee-9092-4df6-a628-4be612eccb80" providerId="ADAL" clId="{8B1E6AFC-0B2F-B64B-8346-6611A333FD79}" dt="2023-06-14T14:55:30.081" v="1095" actId="478"/>
          <ac:picMkLst>
            <pc:docMk/>
            <pc:sldMk cId="2852362331" sldId="1824"/>
            <ac:picMk id="2" creationId="{3DF40333-9D6D-4FF2-B7A8-245AA70F8700}"/>
          </ac:picMkLst>
        </pc:picChg>
        <pc:picChg chg="add del mod">
          <ac:chgData name="Kelly Mead" userId="d49d4aee-9092-4df6-a628-4be612eccb80" providerId="ADAL" clId="{8B1E6AFC-0B2F-B64B-8346-6611A333FD79}" dt="2023-06-14T14:55:29.328" v="1094" actId="478"/>
          <ac:picMkLst>
            <pc:docMk/>
            <pc:sldMk cId="2852362331" sldId="1824"/>
            <ac:picMk id="6" creationId="{4DE44EA6-4423-5652-E337-066956D6DC78}"/>
          </ac:picMkLst>
        </pc:picChg>
        <pc:picChg chg="add mod">
          <ac:chgData name="Kelly Mead" userId="d49d4aee-9092-4df6-a628-4be612eccb80" providerId="ADAL" clId="{8B1E6AFC-0B2F-B64B-8346-6611A333FD79}" dt="2023-06-14T14:55:52.718" v="1102" actId="14861"/>
          <ac:picMkLst>
            <pc:docMk/>
            <pc:sldMk cId="2852362331" sldId="1824"/>
            <ac:picMk id="8" creationId="{5C050D23-6A7D-1593-AF1A-E74D18928C63}"/>
          </ac:picMkLst>
        </pc:picChg>
      </pc:sldChg>
      <pc:sldChg chg="addSp delSp modSp mod">
        <pc:chgData name="Kelly Mead" userId="d49d4aee-9092-4df6-a628-4be612eccb80" providerId="ADAL" clId="{8B1E6AFC-0B2F-B64B-8346-6611A333FD79}" dt="2023-06-14T14:57:24.775" v="1114" actId="13926"/>
        <pc:sldMkLst>
          <pc:docMk/>
          <pc:sldMk cId="1673876760" sldId="1825"/>
        </pc:sldMkLst>
        <pc:spChg chg="mod">
          <ac:chgData name="Kelly Mead" userId="d49d4aee-9092-4df6-a628-4be612eccb80" providerId="ADAL" clId="{8B1E6AFC-0B2F-B64B-8346-6611A333FD79}" dt="2023-06-14T14:57:24.775" v="1114" actId="13926"/>
          <ac:spMkLst>
            <pc:docMk/>
            <pc:sldMk cId="1673876760" sldId="1825"/>
            <ac:spMk id="4" creationId="{D12579AA-C047-AD45-8207-ED341CD120BE}"/>
          </ac:spMkLst>
        </pc:spChg>
        <pc:picChg chg="add mod">
          <ac:chgData name="Kelly Mead" userId="d49d4aee-9092-4df6-a628-4be612eccb80" providerId="ADAL" clId="{8B1E6AFC-0B2F-B64B-8346-6611A333FD79}" dt="2023-06-14T14:57:22.209" v="1113" actId="14861"/>
          <ac:picMkLst>
            <pc:docMk/>
            <pc:sldMk cId="1673876760" sldId="1825"/>
            <ac:picMk id="6" creationId="{B533992F-DD03-718A-25A6-13EDF3799E6C}"/>
          </ac:picMkLst>
        </pc:picChg>
        <pc:picChg chg="mod">
          <ac:chgData name="Kelly Mead" userId="d49d4aee-9092-4df6-a628-4be612eccb80" providerId="ADAL" clId="{8B1E6AFC-0B2F-B64B-8346-6611A333FD79}" dt="2023-06-14T14:57:22.209" v="1113" actId="14861"/>
          <ac:picMkLst>
            <pc:docMk/>
            <pc:sldMk cId="1673876760" sldId="1825"/>
            <ac:picMk id="8" creationId="{00000000-0000-0000-0000-000000000000}"/>
          </ac:picMkLst>
        </pc:picChg>
        <pc:picChg chg="mod">
          <ac:chgData name="Kelly Mead" userId="d49d4aee-9092-4df6-a628-4be612eccb80" providerId="ADAL" clId="{8B1E6AFC-0B2F-B64B-8346-6611A333FD79}" dt="2023-06-14T14:57:22.209" v="1113" actId="14861"/>
          <ac:picMkLst>
            <pc:docMk/>
            <pc:sldMk cId="1673876760" sldId="1825"/>
            <ac:picMk id="9" creationId="{00000000-0000-0000-0000-000000000000}"/>
          </ac:picMkLst>
        </pc:picChg>
        <pc:picChg chg="del">
          <ac:chgData name="Kelly Mead" userId="d49d4aee-9092-4df6-a628-4be612eccb80" providerId="ADAL" clId="{8B1E6AFC-0B2F-B64B-8346-6611A333FD79}" dt="2023-06-14T14:56:37.642" v="1104" actId="478"/>
          <ac:picMkLst>
            <pc:docMk/>
            <pc:sldMk cId="1673876760" sldId="1825"/>
            <ac:picMk id="10" creationId="{E9A7F8E2-BAEF-4144-AA82-C35840B2BC61}"/>
          </ac:picMkLst>
        </pc:picChg>
        <pc:picChg chg="mod">
          <ac:chgData name="Kelly Mead" userId="d49d4aee-9092-4df6-a628-4be612eccb80" providerId="ADAL" clId="{8B1E6AFC-0B2F-B64B-8346-6611A333FD79}" dt="2023-06-14T14:57:22.209" v="1113" actId="14861"/>
          <ac:picMkLst>
            <pc:docMk/>
            <pc:sldMk cId="1673876760" sldId="1825"/>
            <ac:picMk id="11" creationId="{00000000-0000-0000-0000-000000000000}"/>
          </ac:picMkLst>
        </pc:picChg>
      </pc:sldChg>
      <pc:sldChg chg="addSp modSp mod">
        <pc:chgData name="Kelly Mead" userId="d49d4aee-9092-4df6-a628-4be612eccb80" providerId="ADAL" clId="{8B1E6AFC-0B2F-B64B-8346-6611A333FD79}" dt="2023-06-14T14:59:42.320" v="1121" actId="164"/>
        <pc:sldMkLst>
          <pc:docMk/>
          <pc:sldMk cId="1514383644" sldId="1826"/>
        </pc:sldMkLst>
        <pc:spChg chg="mod">
          <ac:chgData name="Kelly Mead" userId="d49d4aee-9092-4df6-a628-4be612eccb80" providerId="ADAL" clId="{8B1E6AFC-0B2F-B64B-8346-6611A333FD79}" dt="2023-06-12T19:07:41.917" v="605" actId="20577"/>
          <ac:spMkLst>
            <pc:docMk/>
            <pc:sldMk cId="1514383644" sldId="1826"/>
            <ac:spMk id="4" creationId="{D12579AA-C047-AD45-8207-ED341CD120BE}"/>
          </ac:spMkLst>
        </pc:spChg>
        <pc:grpChg chg="add">
          <ac:chgData name="Kelly Mead" userId="d49d4aee-9092-4df6-a628-4be612eccb80" providerId="ADAL" clId="{8B1E6AFC-0B2F-B64B-8346-6611A333FD79}" dt="2023-06-14T14:59:42.320" v="1121" actId="164"/>
          <ac:grpSpMkLst>
            <pc:docMk/>
            <pc:sldMk cId="1514383644" sldId="1826"/>
            <ac:grpSpMk id="9" creationId="{D309C416-98C4-BDB1-79AD-8A987978CD1C}"/>
          </ac:grpSpMkLst>
        </pc:grpChg>
        <pc:picChg chg="mod modCrop">
          <ac:chgData name="Kelly Mead" userId="d49d4aee-9092-4df6-a628-4be612eccb80" providerId="ADAL" clId="{8B1E6AFC-0B2F-B64B-8346-6611A333FD79}" dt="2023-06-14T14:59:31.089" v="1119" actId="732"/>
          <ac:picMkLst>
            <pc:docMk/>
            <pc:sldMk cId="1514383644" sldId="1826"/>
            <ac:picMk id="2" creationId="{42476E5E-E37A-44BE-9640-A32E3EE0E02E}"/>
          </ac:picMkLst>
        </pc:picChg>
        <pc:picChg chg="add mod">
          <ac:chgData name="Kelly Mead" userId="d49d4aee-9092-4df6-a628-4be612eccb80" providerId="ADAL" clId="{8B1E6AFC-0B2F-B64B-8346-6611A333FD79}" dt="2023-06-14T14:59:34.220" v="1120" actId="1076"/>
          <ac:picMkLst>
            <pc:docMk/>
            <pc:sldMk cId="1514383644" sldId="1826"/>
            <ac:picMk id="8" creationId="{1C90B935-EB32-D11B-142C-08307F8F6644}"/>
          </ac:picMkLst>
        </pc:picChg>
      </pc:sldChg>
      <pc:sldChg chg="addSp delSp modSp del mod">
        <pc:chgData name="Kelly Mead" userId="d49d4aee-9092-4df6-a628-4be612eccb80" providerId="ADAL" clId="{8B1E6AFC-0B2F-B64B-8346-6611A333FD79}" dt="2023-06-14T15:02:34.375" v="1129" actId="2696"/>
        <pc:sldMkLst>
          <pc:docMk/>
          <pc:sldMk cId="2307067026" sldId="1828"/>
        </pc:sldMkLst>
        <pc:spChg chg="mod">
          <ac:chgData name="Kelly Mead" userId="d49d4aee-9092-4df6-a628-4be612eccb80" providerId="ADAL" clId="{8B1E6AFC-0B2F-B64B-8346-6611A333FD79}" dt="2023-06-12T19:11:22.479" v="648" actId="13926"/>
          <ac:spMkLst>
            <pc:docMk/>
            <pc:sldMk cId="2307067026" sldId="1828"/>
            <ac:spMk id="4" creationId="{D12579AA-C047-AD45-8207-ED341CD120BE}"/>
          </ac:spMkLst>
        </pc:spChg>
        <pc:picChg chg="add del mod">
          <ac:chgData name="Kelly Mead" userId="d49d4aee-9092-4df6-a628-4be612eccb80" providerId="ADAL" clId="{8B1E6AFC-0B2F-B64B-8346-6611A333FD79}" dt="2023-06-14T15:00:58.053" v="1123" actId="478"/>
          <ac:picMkLst>
            <pc:docMk/>
            <pc:sldMk cId="2307067026" sldId="1828"/>
            <ac:picMk id="6" creationId="{2ECA98B0-8451-0DCC-1906-27F119964095}"/>
          </ac:picMkLst>
        </pc:picChg>
        <pc:picChg chg="add mod">
          <ac:chgData name="Kelly Mead" userId="d49d4aee-9092-4df6-a628-4be612eccb80" providerId="ADAL" clId="{8B1E6AFC-0B2F-B64B-8346-6611A333FD79}" dt="2023-06-14T15:01:33.036" v="1128" actId="1076"/>
          <ac:picMkLst>
            <pc:docMk/>
            <pc:sldMk cId="2307067026" sldId="1828"/>
            <ac:picMk id="9" creationId="{00AB1AB0-B4EB-69EA-900B-DC1C493D2BBD}"/>
          </ac:picMkLst>
        </pc:picChg>
      </pc:sldChg>
      <pc:sldChg chg="modSp mod">
        <pc:chgData name="Kelly Mead" userId="d49d4aee-9092-4df6-a628-4be612eccb80" providerId="ADAL" clId="{8B1E6AFC-0B2F-B64B-8346-6611A333FD79}" dt="2023-06-12T19:11:11.200" v="645" actId="20577"/>
        <pc:sldMkLst>
          <pc:docMk/>
          <pc:sldMk cId="838134292" sldId="1829"/>
        </pc:sldMkLst>
        <pc:spChg chg="mod">
          <ac:chgData name="Kelly Mead" userId="d49d4aee-9092-4df6-a628-4be612eccb80" providerId="ADAL" clId="{8B1E6AFC-0B2F-B64B-8346-6611A333FD79}" dt="2023-06-12T19:11:11.200" v="645" actId="20577"/>
          <ac:spMkLst>
            <pc:docMk/>
            <pc:sldMk cId="838134292" sldId="1829"/>
            <ac:spMk id="2" creationId="{00000000-0000-0000-0000-000000000000}"/>
          </ac:spMkLst>
        </pc:spChg>
      </pc:sldChg>
      <pc:sldChg chg="addSp modSp mod">
        <pc:chgData name="Kelly Mead" userId="d49d4aee-9092-4df6-a628-4be612eccb80" providerId="ADAL" clId="{8B1E6AFC-0B2F-B64B-8346-6611A333FD79}" dt="2023-06-14T15:06:10.861" v="1145" actId="13926"/>
        <pc:sldMkLst>
          <pc:docMk/>
          <pc:sldMk cId="4203956605" sldId="1830"/>
        </pc:sldMkLst>
        <pc:spChg chg="mod">
          <ac:chgData name="Kelly Mead" userId="d49d4aee-9092-4df6-a628-4be612eccb80" providerId="ADAL" clId="{8B1E6AFC-0B2F-B64B-8346-6611A333FD79}" dt="2023-06-12T19:12:26.741" v="720" actId="20577"/>
          <ac:spMkLst>
            <pc:docMk/>
            <pc:sldMk cId="4203956605" sldId="1830"/>
            <ac:spMk id="3" creationId="{FE054663-199C-B245-A0C9-CA185634E3A4}"/>
          </ac:spMkLst>
        </pc:spChg>
        <pc:spChg chg="mod">
          <ac:chgData name="Kelly Mead" userId="d49d4aee-9092-4df6-a628-4be612eccb80" providerId="ADAL" clId="{8B1E6AFC-0B2F-B64B-8346-6611A333FD79}" dt="2023-06-14T15:06:10.861" v="1145" actId="13926"/>
          <ac:spMkLst>
            <pc:docMk/>
            <pc:sldMk cId="4203956605" sldId="1830"/>
            <ac:spMk id="4" creationId="{D12579AA-C047-AD45-8207-ED341CD120BE}"/>
          </ac:spMkLst>
        </pc:spChg>
        <pc:spChg chg="mod">
          <ac:chgData name="Kelly Mead" userId="d49d4aee-9092-4df6-a628-4be612eccb80" providerId="ADAL" clId="{8B1E6AFC-0B2F-B64B-8346-6611A333FD79}" dt="2023-06-12T19:12:17.079" v="702" actId="20577"/>
          <ac:spMkLst>
            <pc:docMk/>
            <pc:sldMk cId="4203956605" sldId="1830"/>
            <ac:spMk id="8" creationId="{00000000-0000-0000-0000-000000000000}"/>
          </ac:spMkLst>
        </pc:spChg>
        <pc:grpChg chg="add">
          <ac:chgData name="Kelly Mead" userId="d49d4aee-9092-4df6-a628-4be612eccb80" providerId="ADAL" clId="{8B1E6AFC-0B2F-B64B-8346-6611A333FD79}" dt="2023-06-14T15:04:28.316" v="1139" actId="164"/>
          <ac:grpSpMkLst>
            <pc:docMk/>
            <pc:sldMk cId="4203956605" sldId="1830"/>
            <ac:grpSpMk id="7" creationId="{133D54A1-EF53-D799-9724-46740728797E}"/>
          </ac:grpSpMkLst>
        </pc:grpChg>
        <pc:grpChg chg="add">
          <ac:chgData name="Kelly Mead" userId="d49d4aee-9092-4df6-a628-4be612eccb80" providerId="ADAL" clId="{8B1E6AFC-0B2F-B64B-8346-6611A333FD79}" dt="2023-06-14T15:06:02.444" v="1144" actId="164"/>
          <ac:grpSpMkLst>
            <pc:docMk/>
            <pc:sldMk cId="4203956605" sldId="1830"/>
            <ac:grpSpMk id="13" creationId="{E881C940-C3CA-1304-516E-4C08F7ECA10F}"/>
          </ac:grpSpMkLst>
        </pc:grpChg>
        <pc:picChg chg="add mod">
          <ac:chgData name="Kelly Mead" userId="d49d4aee-9092-4df6-a628-4be612eccb80" providerId="ADAL" clId="{8B1E6AFC-0B2F-B64B-8346-6611A333FD79}" dt="2023-06-14T15:04:15.821" v="1138" actId="1076"/>
          <ac:picMkLst>
            <pc:docMk/>
            <pc:sldMk cId="4203956605" sldId="1830"/>
            <ac:picMk id="5" creationId="{F1920AE6-CC39-F002-27E7-424D8CFDE12B}"/>
          </ac:picMkLst>
        </pc:picChg>
        <pc:picChg chg="add mod">
          <ac:chgData name="Kelly Mead" userId="d49d4aee-9092-4df6-a628-4be612eccb80" providerId="ADAL" clId="{8B1E6AFC-0B2F-B64B-8346-6611A333FD79}" dt="2023-06-14T15:05:57.969" v="1143" actId="1076"/>
          <ac:picMkLst>
            <pc:docMk/>
            <pc:sldMk cId="4203956605" sldId="1830"/>
            <ac:picMk id="12" creationId="{3D72CCB4-7AD7-8E4B-C8A7-5DF2701FF50F}"/>
          </ac:picMkLst>
        </pc:picChg>
      </pc:sldChg>
      <pc:sldChg chg="modSp mod">
        <pc:chgData name="Kelly Mead" userId="d49d4aee-9092-4df6-a628-4be612eccb80" providerId="ADAL" clId="{8B1E6AFC-0B2F-B64B-8346-6611A333FD79}" dt="2023-06-14T15:10:22.108" v="1169" actId="13926"/>
        <pc:sldMkLst>
          <pc:docMk/>
          <pc:sldMk cId="2124154294" sldId="1831"/>
        </pc:sldMkLst>
        <pc:spChg chg="mod">
          <ac:chgData name="Kelly Mead" userId="d49d4aee-9092-4df6-a628-4be612eccb80" providerId="ADAL" clId="{8B1E6AFC-0B2F-B64B-8346-6611A333FD79}" dt="2023-06-14T15:10:22.108" v="1169" actId="13926"/>
          <ac:spMkLst>
            <pc:docMk/>
            <pc:sldMk cId="2124154294" sldId="1831"/>
            <ac:spMk id="9" creationId="{D0311110-C84B-864E-90CA-67A12706F4D5}"/>
          </ac:spMkLst>
        </pc:spChg>
      </pc:sldChg>
      <pc:sldChg chg="modSp mod">
        <pc:chgData name="Kelly Mead" userId="d49d4aee-9092-4df6-a628-4be612eccb80" providerId="ADAL" clId="{8B1E6AFC-0B2F-B64B-8346-6611A333FD79}" dt="2023-06-12T19:13:16.239" v="748" actId="20577"/>
        <pc:sldMkLst>
          <pc:docMk/>
          <pc:sldMk cId="259018622" sldId="1832"/>
        </pc:sldMkLst>
        <pc:spChg chg="mod">
          <ac:chgData name="Kelly Mead" userId="d49d4aee-9092-4df6-a628-4be612eccb80" providerId="ADAL" clId="{8B1E6AFC-0B2F-B64B-8346-6611A333FD79}" dt="2023-06-12T19:13:16.239" v="748" actId="20577"/>
          <ac:spMkLst>
            <pc:docMk/>
            <pc:sldMk cId="259018622" sldId="1832"/>
            <ac:spMk id="2" creationId="{00000000-0000-0000-0000-000000000000}"/>
          </ac:spMkLst>
        </pc:spChg>
      </pc:sldChg>
      <pc:sldChg chg="addSp delSp modSp mod">
        <pc:chgData name="Kelly Mead" userId="d49d4aee-9092-4df6-a628-4be612eccb80" providerId="ADAL" clId="{8B1E6AFC-0B2F-B64B-8346-6611A333FD79}" dt="2023-06-14T15:09:44.559" v="1167" actId="13926"/>
        <pc:sldMkLst>
          <pc:docMk/>
          <pc:sldMk cId="3016370489" sldId="1833"/>
        </pc:sldMkLst>
        <pc:spChg chg="mod">
          <ac:chgData name="Kelly Mead" userId="d49d4aee-9092-4df6-a628-4be612eccb80" providerId="ADAL" clId="{8B1E6AFC-0B2F-B64B-8346-6611A333FD79}" dt="2023-06-12T19:13:56.787" v="783" actId="20577"/>
          <ac:spMkLst>
            <pc:docMk/>
            <pc:sldMk cId="3016370489" sldId="1833"/>
            <ac:spMk id="3" creationId="{00000000-0000-0000-0000-000000000000}"/>
          </ac:spMkLst>
        </pc:spChg>
        <pc:spChg chg="mod">
          <ac:chgData name="Kelly Mead" userId="d49d4aee-9092-4df6-a628-4be612eccb80" providerId="ADAL" clId="{8B1E6AFC-0B2F-B64B-8346-6611A333FD79}" dt="2023-06-14T15:09:44.559" v="1167" actId="13926"/>
          <ac:spMkLst>
            <pc:docMk/>
            <pc:sldMk cId="3016370489" sldId="1833"/>
            <ac:spMk id="4" creationId="{D12579AA-C047-AD45-8207-ED341CD120BE}"/>
          </ac:spMkLst>
        </pc:spChg>
        <pc:spChg chg="add mod">
          <ac:chgData name="Kelly Mead" userId="d49d4aee-9092-4df6-a628-4be612eccb80" providerId="ADAL" clId="{8B1E6AFC-0B2F-B64B-8346-6611A333FD79}" dt="2023-06-14T15:09:37.795" v="1166" actId="14100"/>
          <ac:spMkLst>
            <pc:docMk/>
            <pc:sldMk cId="3016370489" sldId="1833"/>
            <ac:spMk id="7" creationId="{31DF1C54-9C52-9A02-8B2D-C467D796068C}"/>
          </ac:spMkLst>
        </pc:spChg>
        <pc:picChg chg="add mod">
          <ac:chgData name="Kelly Mead" userId="d49d4aee-9092-4df6-a628-4be612eccb80" providerId="ADAL" clId="{8B1E6AFC-0B2F-B64B-8346-6611A333FD79}" dt="2023-06-14T15:09:29.216" v="1163" actId="1076"/>
          <ac:picMkLst>
            <pc:docMk/>
            <pc:sldMk cId="3016370489" sldId="1833"/>
            <ac:picMk id="5" creationId="{FA0A1D4D-5E37-C5A8-4F7F-381EAADB6BC4}"/>
          </ac:picMkLst>
        </pc:picChg>
        <pc:picChg chg="del">
          <ac:chgData name="Kelly Mead" userId="d49d4aee-9092-4df6-a628-4be612eccb80" providerId="ADAL" clId="{8B1E6AFC-0B2F-B64B-8346-6611A333FD79}" dt="2023-06-14T15:08:18.464" v="1146" actId="478"/>
          <ac:picMkLst>
            <pc:docMk/>
            <pc:sldMk cId="3016370489" sldId="1833"/>
            <ac:picMk id="6" creationId="{31E3A59E-DA78-4648-A215-22237E203D43}"/>
          </ac:picMkLst>
        </pc:picChg>
        <pc:picChg chg="del">
          <ac:chgData name="Kelly Mead" userId="d49d4aee-9092-4df6-a628-4be612eccb80" providerId="ADAL" clId="{8B1E6AFC-0B2F-B64B-8346-6611A333FD79}" dt="2023-06-14T15:08:19.882" v="1147" actId="478"/>
          <ac:picMkLst>
            <pc:docMk/>
            <pc:sldMk cId="3016370489" sldId="1833"/>
            <ac:picMk id="9" creationId="{17346D8D-D123-47BA-B8F5-7472B86B1BC8}"/>
          </ac:picMkLst>
        </pc:picChg>
        <pc:picChg chg="add mod">
          <ac:chgData name="Kelly Mead" userId="d49d4aee-9092-4df6-a628-4be612eccb80" providerId="ADAL" clId="{8B1E6AFC-0B2F-B64B-8346-6611A333FD79}" dt="2023-06-14T15:09:30.983" v="1164" actId="1076"/>
          <ac:picMkLst>
            <pc:docMk/>
            <pc:sldMk cId="3016370489" sldId="1833"/>
            <ac:picMk id="10" creationId="{83FDE895-07D6-2DF0-47DB-F09D0DDC765D}"/>
          </ac:picMkLst>
        </pc:picChg>
      </pc:sldChg>
      <pc:sldChg chg="modSp mod">
        <pc:chgData name="Kelly Mead" userId="d49d4aee-9092-4df6-a628-4be612eccb80" providerId="ADAL" clId="{8B1E6AFC-0B2F-B64B-8346-6611A333FD79}" dt="2023-06-12T19:20:36.057" v="1068" actId="20577"/>
        <pc:sldMkLst>
          <pc:docMk/>
          <pc:sldMk cId="3213988077" sldId="1834"/>
        </pc:sldMkLst>
        <pc:spChg chg="mod">
          <ac:chgData name="Kelly Mead" userId="d49d4aee-9092-4df6-a628-4be612eccb80" providerId="ADAL" clId="{8B1E6AFC-0B2F-B64B-8346-6611A333FD79}" dt="2023-06-12T19:16:03.282" v="879" actId="20577"/>
          <ac:spMkLst>
            <pc:docMk/>
            <pc:sldMk cId="3213988077" sldId="1834"/>
            <ac:spMk id="10" creationId="{F2AA0E35-22E0-5741-8D62-BB93CF6BB22F}"/>
          </ac:spMkLst>
        </pc:spChg>
        <pc:spChg chg="mod">
          <ac:chgData name="Kelly Mead" userId="d49d4aee-9092-4df6-a628-4be612eccb80" providerId="ADAL" clId="{8B1E6AFC-0B2F-B64B-8346-6611A333FD79}" dt="2023-06-12T19:16:35.852" v="936" actId="20577"/>
          <ac:spMkLst>
            <pc:docMk/>
            <pc:sldMk cId="3213988077" sldId="1834"/>
            <ac:spMk id="14" creationId="{4A17EE2B-5AA7-AC49-8984-CC0956A88479}"/>
          </ac:spMkLst>
        </pc:spChg>
        <pc:spChg chg="mod">
          <ac:chgData name="Kelly Mead" userId="d49d4aee-9092-4df6-a628-4be612eccb80" providerId="ADAL" clId="{8B1E6AFC-0B2F-B64B-8346-6611A333FD79}" dt="2023-06-12T19:20:36.057" v="1068" actId="20577"/>
          <ac:spMkLst>
            <pc:docMk/>
            <pc:sldMk cId="3213988077" sldId="1834"/>
            <ac:spMk id="16" creationId="{EB668D05-AF36-D045-BB62-D92B8F066566}"/>
          </ac:spMkLst>
        </pc:spChg>
        <pc:spChg chg="mod">
          <ac:chgData name="Kelly Mead" userId="d49d4aee-9092-4df6-a628-4be612eccb80" providerId="ADAL" clId="{8B1E6AFC-0B2F-B64B-8346-6611A333FD79}" dt="2023-06-12T19:17:08.854" v="945" actId="13926"/>
          <ac:spMkLst>
            <pc:docMk/>
            <pc:sldMk cId="3213988077" sldId="1834"/>
            <ac:spMk id="19" creationId="{0502E759-46D1-1248-9D86-0B1B3FEC2B0F}"/>
          </ac:spMkLst>
        </pc:spChg>
        <pc:spChg chg="mod">
          <ac:chgData name="Kelly Mead" userId="d49d4aee-9092-4df6-a628-4be612eccb80" providerId="ADAL" clId="{8B1E6AFC-0B2F-B64B-8346-6611A333FD79}" dt="2023-06-12T19:19:03.453" v="946" actId="20577"/>
          <ac:spMkLst>
            <pc:docMk/>
            <pc:sldMk cId="3213988077" sldId="1834"/>
            <ac:spMk id="22" creationId="{44A20665-B38F-4E1B-9E47-D959A407C8CB}"/>
          </ac:spMkLst>
        </pc:spChg>
      </pc:sldChg>
      <pc:sldChg chg="addSp modSp mod">
        <pc:chgData name="Kelly Mead" userId="d49d4aee-9092-4df6-a628-4be612eccb80" providerId="ADAL" clId="{8B1E6AFC-0B2F-B64B-8346-6611A333FD79}" dt="2023-06-14T15:03:23.270" v="1134" actId="13926"/>
        <pc:sldMkLst>
          <pc:docMk/>
          <pc:sldMk cId="3294032594" sldId="1835"/>
        </pc:sldMkLst>
        <pc:spChg chg="mod">
          <ac:chgData name="Kelly Mead" userId="d49d4aee-9092-4df6-a628-4be612eccb80" providerId="ADAL" clId="{8B1E6AFC-0B2F-B64B-8346-6611A333FD79}" dt="2023-06-14T15:03:23.270" v="1134" actId="13926"/>
          <ac:spMkLst>
            <pc:docMk/>
            <pc:sldMk cId="3294032594" sldId="1835"/>
            <ac:spMk id="4" creationId="{D5D665C8-E639-42E2-AF05-10DFCC8540E0}"/>
          </ac:spMkLst>
        </pc:spChg>
        <pc:grpChg chg="add">
          <ac:chgData name="Kelly Mead" userId="d49d4aee-9092-4df6-a628-4be612eccb80" providerId="ADAL" clId="{8B1E6AFC-0B2F-B64B-8346-6611A333FD79}" dt="2023-06-14T15:03:18.155" v="1133" actId="164"/>
          <ac:grpSpMkLst>
            <pc:docMk/>
            <pc:sldMk cId="3294032594" sldId="1835"/>
            <ac:grpSpMk id="6" creationId="{CA2D6193-42CB-77B4-A05E-60DD10AE4A4B}"/>
          </ac:grpSpMkLst>
        </pc:grpChg>
        <pc:picChg chg="add mod">
          <ac:chgData name="Kelly Mead" userId="d49d4aee-9092-4df6-a628-4be612eccb80" providerId="ADAL" clId="{8B1E6AFC-0B2F-B64B-8346-6611A333FD79}" dt="2023-06-14T15:03:14.072" v="1132" actId="14100"/>
          <ac:picMkLst>
            <pc:docMk/>
            <pc:sldMk cId="3294032594" sldId="1835"/>
            <ac:picMk id="5" creationId="{14179866-26C8-ED39-1065-C8FF47E81CEF}"/>
          </ac:picMkLst>
        </pc:picChg>
      </pc:sldChg>
      <pc:sldChg chg="modSp mod">
        <pc:chgData name="Kelly Mead" userId="d49d4aee-9092-4df6-a628-4be612eccb80" providerId="ADAL" clId="{8B1E6AFC-0B2F-B64B-8346-6611A333FD79}" dt="2023-06-12T18:31:22.708" v="214" actId="20577"/>
        <pc:sldMkLst>
          <pc:docMk/>
          <pc:sldMk cId="128694434" sldId="1836"/>
        </pc:sldMkLst>
        <pc:spChg chg="mod">
          <ac:chgData name="Kelly Mead" userId="d49d4aee-9092-4df6-a628-4be612eccb80" providerId="ADAL" clId="{8B1E6AFC-0B2F-B64B-8346-6611A333FD79}" dt="2023-06-12T18:31:22.708" v="214" actId="20577"/>
          <ac:spMkLst>
            <pc:docMk/>
            <pc:sldMk cId="128694434" sldId="1836"/>
            <ac:spMk id="2" creationId="{9F42FE7D-CD2C-4CF9-BF45-DC42682BA402}"/>
          </ac:spMkLst>
        </pc:spChg>
        <pc:spChg chg="mod">
          <ac:chgData name="Kelly Mead" userId="d49d4aee-9092-4df6-a628-4be612eccb80" providerId="ADAL" clId="{8B1E6AFC-0B2F-B64B-8346-6611A333FD79}" dt="2023-06-12T18:30:58.925" v="194" actId="20577"/>
          <ac:spMkLst>
            <pc:docMk/>
            <pc:sldMk cId="128694434" sldId="1836"/>
            <ac:spMk id="4" creationId="{47F26831-35EF-4E17-A51A-E63207E0D1CB}"/>
          </ac:spMkLst>
        </pc:spChg>
      </pc:sldChg>
      <pc:sldChg chg="delSp modSp mod">
        <pc:chgData name="Kelly Mead" userId="d49d4aee-9092-4df6-a628-4be612eccb80" providerId="ADAL" clId="{8B1E6AFC-0B2F-B64B-8346-6611A333FD79}" dt="2023-06-12T18:54:15.106" v="372" actId="20577"/>
        <pc:sldMkLst>
          <pc:docMk/>
          <pc:sldMk cId="1414024605" sldId="1837"/>
        </pc:sldMkLst>
        <pc:spChg chg="mod">
          <ac:chgData name="Kelly Mead" userId="d49d4aee-9092-4df6-a628-4be612eccb80" providerId="ADAL" clId="{8B1E6AFC-0B2F-B64B-8346-6611A333FD79}" dt="2023-06-12T18:54:15.106" v="372" actId="20577"/>
          <ac:spMkLst>
            <pc:docMk/>
            <pc:sldMk cId="1414024605" sldId="1837"/>
            <ac:spMk id="2" creationId="{2BA8B941-3B16-4648-BE7F-49319E36D707}"/>
          </ac:spMkLst>
        </pc:spChg>
        <pc:spChg chg="mod">
          <ac:chgData name="Kelly Mead" userId="d49d4aee-9092-4df6-a628-4be612eccb80" providerId="ADAL" clId="{8B1E6AFC-0B2F-B64B-8346-6611A333FD79}" dt="2023-06-12T18:52:56.337" v="327" actId="20577"/>
          <ac:spMkLst>
            <pc:docMk/>
            <pc:sldMk cId="1414024605" sldId="1837"/>
            <ac:spMk id="4" creationId="{887C3555-D832-4AF7-94E6-30F32C6DFC49}"/>
          </ac:spMkLst>
        </pc:spChg>
        <pc:spChg chg="del">
          <ac:chgData name="Kelly Mead" userId="d49d4aee-9092-4df6-a628-4be612eccb80" providerId="ADAL" clId="{8B1E6AFC-0B2F-B64B-8346-6611A333FD79}" dt="2023-06-12T18:53:57.234" v="355" actId="478"/>
          <ac:spMkLst>
            <pc:docMk/>
            <pc:sldMk cId="1414024605" sldId="1837"/>
            <ac:spMk id="24" creationId="{687C50B5-1084-4DEA-AB56-66CBE5F0CFDF}"/>
          </ac:spMkLst>
        </pc:spChg>
        <pc:spChg chg="del">
          <ac:chgData name="Kelly Mead" userId="d49d4aee-9092-4df6-a628-4be612eccb80" providerId="ADAL" clId="{8B1E6AFC-0B2F-B64B-8346-6611A333FD79}" dt="2023-06-12T18:53:55.827" v="354" actId="478"/>
          <ac:spMkLst>
            <pc:docMk/>
            <pc:sldMk cId="1414024605" sldId="1837"/>
            <ac:spMk id="25" creationId="{333AFEC8-DFC9-43FC-A575-A42E591EABB1}"/>
          </ac:spMkLst>
        </pc:spChg>
        <pc:spChg chg="del">
          <ac:chgData name="Kelly Mead" userId="d49d4aee-9092-4df6-a628-4be612eccb80" providerId="ADAL" clId="{8B1E6AFC-0B2F-B64B-8346-6611A333FD79}" dt="2023-06-12T18:54:03.285" v="359" actId="478"/>
          <ac:spMkLst>
            <pc:docMk/>
            <pc:sldMk cId="1414024605" sldId="1837"/>
            <ac:spMk id="26" creationId="{00B6F2AA-2AC7-4107-960D-3ED9F8741B5F}"/>
          </ac:spMkLst>
        </pc:spChg>
        <pc:spChg chg="del">
          <ac:chgData name="Kelly Mead" userId="d49d4aee-9092-4df6-a628-4be612eccb80" providerId="ADAL" clId="{8B1E6AFC-0B2F-B64B-8346-6611A333FD79}" dt="2023-06-12T18:54:01.980" v="358" actId="478"/>
          <ac:spMkLst>
            <pc:docMk/>
            <pc:sldMk cId="1414024605" sldId="1837"/>
            <ac:spMk id="27" creationId="{787B540B-56F2-4E0A-87D5-269D2AD05E2D}"/>
          </ac:spMkLst>
        </pc:spChg>
        <pc:spChg chg="del">
          <ac:chgData name="Kelly Mead" userId="d49d4aee-9092-4df6-a628-4be612eccb80" providerId="ADAL" clId="{8B1E6AFC-0B2F-B64B-8346-6611A333FD79}" dt="2023-06-12T18:54:00.157" v="357" actId="478"/>
          <ac:spMkLst>
            <pc:docMk/>
            <pc:sldMk cId="1414024605" sldId="1837"/>
            <ac:spMk id="31" creationId="{3CD28BF5-F1A4-4D75-AE33-380289C13153}"/>
          </ac:spMkLst>
        </pc:spChg>
        <pc:picChg chg="del">
          <ac:chgData name="Kelly Mead" userId="d49d4aee-9092-4df6-a628-4be612eccb80" providerId="ADAL" clId="{8B1E6AFC-0B2F-B64B-8346-6611A333FD79}" dt="2023-06-12T18:53:58.606" v="356" actId="478"/>
          <ac:picMkLst>
            <pc:docMk/>
            <pc:sldMk cId="1414024605" sldId="1837"/>
            <ac:picMk id="28" creationId="{54A6386D-740F-423F-AEA8-C869FF429DA9}"/>
          </ac:picMkLst>
        </pc:picChg>
      </pc:sldChg>
    </pc:docChg>
  </pc:docChgLst>
  <pc:docChgLst>
    <pc:chgData name="Kelly Mead" userId="S::kelly.mead@resonate.com::d49d4aee-9092-4df6-a628-4be612eccb80" providerId="AD" clId="Web-{BE2C5EF2-41A2-8C15-9E8C-D5C4E8745463}"/>
    <pc:docChg chg="modSld">
      <pc:chgData name="Kelly Mead" userId="S::kelly.mead@resonate.com::d49d4aee-9092-4df6-a628-4be612eccb80" providerId="AD" clId="Web-{BE2C5EF2-41A2-8C15-9E8C-D5C4E8745463}" dt="2023-06-13T20:32:32.550" v="7" actId="20577"/>
      <pc:docMkLst>
        <pc:docMk/>
      </pc:docMkLst>
      <pc:sldChg chg="addSp delSp modSp">
        <pc:chgData name="Kelly Mead" userId="S::kelly.mead@resonate.com::d49d4aee-9092-4df6-a628-4be612eccb80" providerId="AD" clId="Web-{BE2C5EF2-41A2-8C15-9E8C-D5C4E8745463}" dt="2023-06-13T20:32:32.550" v="7" actId="20577"/>
        <pc:sldMkLst>
          <pc:docMk/>
          <pc:sldMk cId="4232764626" sldId="1817"/>
        </pc:sldMkLst>
        <pc:spChg chg="mod">
          <ac:chgData name="Kelly Mead" userId="S::kelly.mead@resonate.com::d49d4aee-9092-4df6-a628-4be612eccb80" providerId="AD" clId="Web-{BE2C5EF2-41A2-8C15-9E8C-D5C4E8745463}" dt="2023-06-13T20:32:32.550" v="7" actId="20577"/>
          <ac:spMkLst>
            <pc:docMk/>
            <pc:sldMk cId="4232764626" sldId="1817"/>
            <ac:spMk id="6" creationId="{00000000-0000-0000-0000-000000000000}"/>
          </ac:spMkLst>
        </pc:spChg>
        <pc:picChg chg="del">
          <ac:chgData name="Kelly Mead" userId="S::kelly.mead@resonate.com::d49d4aee-9092-4df6-a628-4be612eccb80" providerId="AD" clId="Web-{BE2C5EF2-41A2-8C15-9E8C-D5C4E8745463}" dt="2023-06-13T20:32:20.190" v="2"/>
          <ac:picMkLst>
            <pc:docMk/>
            <pc:sldMk cId="4232764626" sldId="1817"/>
            <ac:picMk id="2" creationId="{B1B616F6-6FA0-4099-8431-0D316603CC0B}"/>
          </ac:picMkLst>
        </pc:picChg>
        <pc:picChg chg="add mod">
          <ac:chgData name="Kelly Mead" userId="S::kelly.mead@resonate.com::d49d4aee-9092-4df6-a628-4be612eccb80" providerId="AD" clId="Web-{BE2C5EF2-41A2-8C15-9E8C-D5C4E8745463}" dt="2023-06-13T20:32:27.253" v="6" actId="1076"/>
          <ac:picMkLst>
            <pc:docMk/>
            <pc:sldMk cId="4232764626" sldId="1817"/>
            <ac:picMk id="4" creationId="{AF6EA213-4317-1541-7866-15071A89712F}"/>
          </ac:picMkLst>
        </pc:picChg>
        <pc:picChg chg="del">
          <ac:chgData name="Kelly Mead" userId="S::kelly.mead@resonate.com::d49d4aee-9092-4df6-a628-4be612eccb80" providerId="AD" clId="Web-{BE2C5EF2-41A2-8C15-9E8C-D5C4E8745463}" dt="2023-06-13T20:32:20.190" v="1"/>
          <ac:picMkLst>
            <pc:docMk/>
            <pc:sldMk cId="4232764626" sldId="1817"/>
            <ac:picMk id="5" creationId="{22C704F0-C554-42BF-952A-4BA8C2A8299D}"/>
          </ac:picMkLst>
        </pc:picChg>
        <pc:picChg chg="del">
          <ac:chgData name="Kelly Mead" userId="S::kelly.mead@resonate.com::d49d4aee-9092-4df6-a628-4be612eccb80" providerId="AD" clId="Web-{BE2C5EF2-41A2-8C15-9E8C-D5C4E8745463}" dt="2023-06-13T20:32:20.190" v="0"/>
          <ac:picMkLst>
            <pc:docMk/>
            <pc:sldMk cId="4232764626" sldId="1817"/>
            <ac:picMk id="9" creationId="{DF3009FA-2476-4DB8-BB7B-8E44F3C2F433}"/>
          </ac:picMkLst>
        </pc:picChg>
      </pc:sldChg>
    </pc:docChg>
  </pc:docChgLst>
  <pc:docChgLst>
    <pc:chgData name="Nadia Groome" userId="S::nadia.groome@resonate.com::b8baaf73-fcf6-4d14-bd54-d73f0cfcd72c" providerId="AD" clId="Web-{D83A2652-069C-70D2-32FA-C192C96D64EB}"/>
    <pc:docChg chg="modSld">
      <pc:chgData name="Nadia Groome" userId="S::nadia.groome@resonate.com::b8baaf73-fcf6-4d14-bd54-d73f0cfcd72c" providerId="AD" clId="Web-{D83A2652-069C-70D2-32FA-C192C96D64EB}" dt="2020-05-07T16:16:45.877" v="29" actId="20577"/>
      <pc:docMkLst>
        <pc:docMk/>
      </pc:docMkLst>
      <pc:sldChg chg="modSp">
        <pc:chgData name="Nadia Groome" userId="S::nadia.groome@resonate.com::b8baaf73-fcf6-4d14-bd54-d73f0cfcd72c" providerId="AD" clId="Web-{D83A2652-069C-70D2-32FA-C192C96D64EB}" dt="2020-05-07T16:16:45.877" v="29" actId="20577"/>
        <pc:sldMkLst>
          <pc:docMk/>
          <pc:sldMk cId="1414024605" sldId="1837"/>
        </pc:sldMkLst>
        <pc:spChg chg="mod">
          <ac:chgData name="Nadia Groome" userId="S::nadia.groome@resonate.com::b8baaf73-fcf6-4d14-bd54-d73f0cfcd72c" providerId="AD" clId="Web-{D83A2652-069C-70D2-32FA-C192C96D64EB}" dt="2020-05-07T16:16:45.877" v="29" actId="20577"/>
          <ac:spMkLst>
            <pc:docMk/>
            <pc:sldMk cId="1414024605" sldId="1837"/>
            <ac:spMk id="2" creationId="{2BA8B941-3B16-4648-BE7F-49319E36D707}"/>
          </ac:spMkLst>
        </pc:spChg>
      </pc:sldChg>
    </pc:docChg>
  </pc:docChgLst>
  <pc:docChgLst>
    <pc:chgData name="Nadia Groome" userId="S::nadia.groome@resonate.com::b8baaf73-fcf6-4d14-bd54-d73f0cfcd72c" providerId="AD" clId="Web-{0714CA28-F785-D6EA-E04C-E158035CD1C0}"/>
    <pc:docChg chg="modSld">
      <pc:chgData name="Nadia Groome" userId="S::nadia.groome@resonate.com::b8baaf73-fcf6-4d14-bd54-d73f0cfcd72c" providerId="AD" clId="Web-{0714CA28-F785-D6EA-E04C-E158035CD1C0}" dt="2020-04-28T15:42:43.967" v="359" actId="20577"/>
      <pc:docMkLst>
        <pc:docMk/>
      </pc:docMkLst>
      <pc:sldChg chg="modSp">
        <pc:chgData name="Nadia Groome" userId="S::nadia.groome@resonate.com::b8baaf73-fcf6-4d14-bd54-d73f0cfcd72c" providerId="AD" clId="Web-{0714CA28-F785-D6EA-E04C-E158035CD1C0}" dt="2020-04-28T14:30:54.463" v="5" actId="20577"/>
        <pc:sldMkLst>
          <pc:docMk/>
          <pc:sldMk cId="1795375928" sldId="1680"/>
        </pc:sldMkLst>
        <pc:spChg chg="mod">
          <ac:chgData name="Nadia Groome" userId="S::nadia.groome@resonate.com::b8baaf73-fcf6-4d14-bd54-d73f0cfcd72c" providerId="AD" clId="Web-{0714CA28-F785-D6EA-E04C-E158035CD1C0}" dt="2020-04-28T14:30:54.463" v="5" actId="20577"/>
          <ac:spMkLst>
            <pc:docMk/>
            <pc:sldMk cId="1795375928" sldId="1680"/>
            <ac:spMk id="2" creationId="{00000000-0000-0000-0000-000000000000}"/>
          </ac:spMkLst>
        </pc:spChg>
      </pc:sldChg>
      <pc:sldChg chg="modSp">
        <pc:chgData name="Nadia Groome" userId="S::nadia.groome@resonate.com::b8baaf73-fcf6-4d14-bd54-d73f0cfcd72c" providerId="AD" clId="Web-{0714CA28-F785-D6EA-E04C-E158035CD1C0}" dt="2020-04-28T14:31:29.697" v="33" actId="20577"/>
        <pc:sldMkLst>
          <pc:docMk/>
          <pc:sldMk cId="1089465170" sldId="1682"/>
        </pc:sldMkLst>
        <pc:spChg chg="mod">
          <ac:chgData name="Nadia Groome" userId="S::nadia.groome@resonate.com::b8baaf73-fcf6-4d14-bd54-d73f0cfcd72c" providerId="AD" clId="Web-{0714CA28-F785-D6EA-E04C-E158035CD1C0}" dt="2020-04-28T14:31:29.697" v="33" actId="20577"/>
          <ac:spMkLst>
            <pc:docMk/>
            <pc:sldMk cId="1089465170" sldId="1682"/>
            <ac:spMk id="6" creationId="{00000000-0000-0000-0000-000000000000}"/>
          </ac:spMkLst>
        </pc:spChg>
      </pc:sldChg>
      <pc:sldChg chg="modSp">
        <pc:chgData name="Nadia Groome" userId="S::nadia.groome@resonate.com::b8baaf73-fcf6-4d14-bd54-d73f0cfcd72c" providerId="AD" clId="Web-{0714CA28-F785-D6EA-E04C-E158035CD1C0}" dt="2020-04-28T14:31:37.712" v="54" actId="20577"/>
        <pc:sldMkLst>
          <pc:docMk/>
          <pc:sldMk cId="395885856" sldId="1695"/>
        </pc:sldMkLst>
        <pc:spChg chg="mod">
          <ac:chgData name="Nadia Groome" userId="S::nadia.groome@resonate.com::b8baaf73-fcf6-4d14-bd54-d73f0cfcd72c" providerId="AD" clId="Web-{0714CA28-F785-D6EA-E04C-E158035CD1C0}" dt="2020-04-28T14:31:37.712" v="54" actId="20577"/>
          <ac:spMkLst>
            <pc:docMk/>
            <pc:sldMk cId="395885856" sldId="1695"/>
            <ac:spMk id="4" creationId="{00000000-0000-0000-0000-000000000000}"/>
          </ac:spMkLst>
        </pc:spChg>
      </pc:sldChg>
      <pc:sldChg chg="modSp">
        <pc:chgData name="Nadia Groome" userId="S::nadia.groome@resonate.com::b8baaf73-fcf6-4d14-bd54-d73f0cfcd72c" providerId="AD" clId="Web-{0714CA28-F785-D6EA-E04C-E158035CD1C0}" dt="2020-04-28T15:42:43.967" v="359" actId="20577"/>
        <pc:sldMkLst>
          <pc:docMk/>
          <pc:sldMk cId="423853790" sldId="1711"/>
        </pc:sldMkLst>
        <pc:spChg chg="mod">
          <ac:chgData name="Nadia Groome" userId="S::nadia.groome@resonate.com::b8baaf73-fcf6-4d14-bd54-d73f0cfcd72c" providerId="AD" clId="Web-{0714CA28-F785-D6EA-E04C-E158035CD1C0}" dt="2020-04-28T15:42:43.967" v="359" actId="20577"/>
          <ac:spMkLst>
            <pc:docMk/>
            <pc:sldMk cId="423853790" sldId="1711"/>
            <ac:spMk id="4" creationId="{00000000-0000-0000-0000-000000000000}"/>
          </ac:spMkLst>
        </pc:spChg>
      </pc:sldChg>
      <pc:sldChg chg="modSp">
        <pc:chgData name="Nadia Groome" userId="S::nadia.groome@resonate.com::b8baaf73-fcf6-4d14-bd54-d73f0cfcd72c" providerId="AD" clId="Web-{0714CA28-F785-D6EA-E04C-E158035CD1C0}" dt="2020-04-28T14:32:25.587" v="107"/>
        <pc:sldMkLst>
          <pc:docMk/>
          <pc:sldMk cId="2518005058" sldId="1815"/>
        </pc:sldMkLst>
        <pc:spChg chg="mod">
          <ac:chgData name="Nadia Groome" userId="S::nadia.groome@resonate.com::b8baaf73-fcf6-4d14-bd54-d73f0cfcd72c" providerId="AD" clId="Web-{0714CA28-F785-D6EA-E04C-E158035CD1C0}" dt="2020-04-28T14:32:17.477" v="77" actId="20577"/>
          <ac:spMkLst>
            <pc:docMk/>
            <pc:sldMk cId="2518005058" sldId="1815"/>
            <ac:spMk id="3" creationId="{00000000-0000-0000-0000-000000000000}"/>
          </ac:spMkLst>
        </pc:spChg>
        <pc:graphicFrameChg chg="mod modGraphic">
          <ac:chgData name="Nadia Groome" userId="S::nadia.groome@resonate.com::b8baaf73-fcf6-4d14-bd54-d73f0cfcd72c" providerId="AD" clId="Web-{0714CA28-F785-D6EA-E04C-E158035CD1C0}" dt="2020-04-28T14:32:25.587" v="107"/>
          <ac:graphicFrameMkLst>
            <pc:docMk/>
            <pc:sldMk cId="2518005058" sldId="1815"/>
            <ac:graphicFrameMk id="5" creationId="{A8113975-EE61-1B4D-B9B3-F2848CE4CEFA}"/>
          </ac:graphicFrameMkLst>
        </pc:graphicFrameChg>
      </pc:sldChg>
      <pc:sldChg chg="modSp">
        <pc:chgData name="Nadia Groome" userId="S::nadia.groome@resonate.com::b8baaf73-fcf6-4d14-bd54-d73f0cfcd72c" providerId="AD" clId="Web-{0714CA28-F785-D6EA-E04C-E158035CD1C0}" dt="2020-04-28T14:32:35.212" v="114" actId="20577"/>
        <pc:sldMkLst>
          <pc:docMk/>
          <pc:sldMk cId="114673931" sldId="1816"/>
        </pc:sldMkLst>
        <pc:spChg chg="mod">
          <ac:chgData name="Nadia Groome" userId="S::nadia.groome@resonate.com::b8baaf73-fcf6-4d14-bd54-d73f0cfcd72c" providerId="AD" clId="Web-{0714CA28-F785-D6EA-E04C-E158035CD1C0}" dt="2020-04-28T14:32:35.212" v="114" actId="20577"/>
          <ac:spMkLst>
            <pc:docMk/>
            <pc:sldMk cId="114673931" sldId="1816"/>
            <ac:spMk id="4" creationId="{00000000-0000-0000-0000-000000000000}"/>
          </ac:spMkLst>
        </pc:spChg>
      </pc:sldChg>
      <pc:sldChg chg="modSp">
        <pc:chgData name="Nadia Groome" userId="S::nadia.groome@resonate.com::b8baaf73-fcf6-4d14-bd54-d73f0cfcd72c" providerId="AD" clId="Web-{0714CA28-F785-D6EA-E04C-E158035CD1C0}" dt="2020-04-28T14:32:00.103" v="63" actId="20577"/>
        <pc:sldMkLst>
          <pc:docMk/>
          <pc:sldMk cId="4232764626" sldId="1817"/>
        </pc:sldMkLst>
        <pc:spChg chg="mod">
          <ac:chgData name="Nadia Groome" userId="S::nadia.groome@resonate.com::b8baaf73-fcf6-4d14-bd54-d73f0cfcd72c" providerId="AD" clId="Web-{0714CA28-F785-D6EA-E04C-E158035CD1C0}" dt="2020-04-28T14:31:52.275" v="57" actId="20577"/>
          <ac:spMkLst>
            <pc:docMk/>
            <pc:sldMk cId="4232764626" sldId="1817"/>
            <ac:spMk id="6" creationId="{00000000-0000-0000-0000-000000000000}"/>
          </ac:spMkLst>
        </pc:spChg>
        <pc:spChg chg="mod">
          <ac:chgData name="Nadia Groome" userId="S::nadia.groome@resonate.com::b8baaf73-fcf6-4d14-bd54-d73f0cfcd72c" providerId="AD" clId="Web-{0714CA28-F785-D6EA-E04C-E158035CD1C0}" dt="2020-04-28T14:31:54.900" v="58" actId="20577"/>
          <ac:spMkLst>
            <pc:docMk/>
            <pc:sldMk cId="4232764626" sldId="1817"/>
            <ac:spMk id="8" creationId="{00000000-0000-0000-0000-000000000000}"/>
          </ac:spMkLst>
        </pc:spChg>
        <pc:spChg chg="mod">
          <ac:chgData name="Nadia Groome" userId="S::nadia.groome@resonate.com::b8baaf73-fcf6-4d14-bd54-d73f0cfcd72c" providerId="AD" clId="Web-{0714CA28-F785-D6EA-E04C-E158035CD1C0}" dt="2020-04-28T14:32:00.103" v="63" actId="20577"/>
          <ac:spMkLst>
            <pc:docMk/>
            <pc:sldMk cId="4232764626" sldId="1817"/>
            <ac:spMk id="9" creationId="{00000000-0000-0000-0000-000000000000}"/>
          </ac:spMkLst>
        </pc:spChg>
      </pc:sldChg>
      <pc:sldChg chg="modSp">
        <pc:chgData name="Nadia Groome" userId="S::nadia.groome@resonate.com::b8baaf73-fcf6-4d14-bd54-d73f0cfcd72c" providerId="AD" clId="Web-{0714CA28-F785-D6EA-E04C-E158035CD1C0}" dt="2020-04-28T14:32:50.508" v="117" actId="20577"/>
        <pc:sldMkLst>
          <pc:docMk/>
          <pc:sldMk cId="2697214709" sldId="1818"/>
        </pc:sldMkLst>
        <pc:spChg chg="mod">
          <ac:chgData name="Nadia Groome" userId="S::nadia.groome@resonate.com::b8baaf73-fcf6-4d14-bd54-d73f0cfcd72c" providerId="AD" clId="Web-{0714CA28-F785-D6EA-E04C-E158035CD1C0}" dt="2020-04-28T14:32:50.508" v="117" actId="20577"/>
          <ac:spMkLst>
            <pc:docMk/>
            <pc:sldMk cId="2697214709" sldId="1818"/>
            <ac:spMk id="3" creationId="{00000000-0000-0000-0000-000000000000}"/>
          </ac:spMkLst>
        </pc:spChg>
        <pc:spChg chg="mod">
          <ac:chgData name="Nadia Groome" userId="S::nadia.groome@resonate.com::b8baaf73-fcf6-4d14-bd54-d73f0cfcd72c" providerId="AD" clId="Web-{0714CA28-F785-D6EA-E04C-E158035CD1C0}" dt="2020-04-28T14:32:41.087" v="115" actId="20577"/>
          <ac:spMkLst>
            <pc:docMk/>
            <pc:sldMk cId="2697214709" sldId="1818"/>
            <ac:spMk id="4" creationId="{D12579AA-C047-AD45-8207-ED341CD120BE}"/>
          </ac:spMkLst>
        </pc:spChg>
      </pc:sldChg>
      <pc:sldChg chg="modSp">
        <pc:chgData name="Nadia Groome" userId="S::nadia.groome@resonate.com::b8baaf73-fcf6-4d14-bd54-d73f0cfcd72c" providerId="AD" clId="Web-{0714CA28-F785-D6EA-E04C-E158035CD1C0}" dt="2020-04-28T14:33:13.321" v="119" actId="20577"/>
        <pc:sldMkLst>
          <pc:docMk/>
          <pc:sldMk cId="2121356602" sldId="1819"/>
        </pc:sldMkLst>
        <pc:spChg chg="mod">
          <ac:chgData name="Nadia Groome" userId="S::nadia.groome@resonate.com::b8baaf73-fcf6-4d14-bd54-d73f0cfcd72c" providerId="AD" clId="Web-{0714CA28-F785-D6EA-E04C-E158035CD1C0}" dt="2020-04-28T14:33:13.321" v="119" actId="20577"/>
          <ac:spMkLst>
            <pc:docMk/>
            <pc:sldMk cId="2121356602" sldId="1819"/>
            <ac:spMk id="4" creationId="{D12579AA-C047-AD45-8207-ED341CD120BE}"/>
          </ac:spMkLst>
        </pc:spChg>
      </pc:sldChg>
      <pc:sldChg chg="addSp delSp modSp">
        <pc:chgData name="Nadia Groome" userId="S::nadia.groome@resonate.com::b8baaf73-fcf6-4d14-bd54-d73f0cfcd72c" providerId="AD" clId="Web-{0714CA28-F785-D6EA-E04C-E158035CD1C0}" dt="2020-04-28T14:38:59.708" v="155" actId="1076"/>
        <pc:sldMkLst>
          <pc:docMk/>
          <pc:sldMk cId="3755085444" sldId="1820"/>
        </pc:sldMkLst>
        <pc:spChg chg="mod">
          <ac:chgData name="Nadia Groome" userId="S::nadia.groome@resonate.com::b8baaf73-fcf6-4d14-bd54-d73f0cfcd72c" providerId="AD" clId="Web-{0714CA28-F785-D6EA-E04C-E158035CD1C0}" dt="2020-04-28T14:33:31.805" v="122" actId="20577"/>
          <ac:spMkLst>
            <pc:docMk/>
            <pc:sldMk cId="3755085444" sldId="1820"/>
            <ac:spMk id="3" creationId="{00000000-0000-0000-0000-000000000000}"/>
          </ac:spMkLst>
        </pc:spChg>
        <pc:spChg chg="mod">
          <ac:chgData name="Nadia Groome" userId="S::nadia.groome@resonate.com::b8baaf73-fcf6-4d14-bd54-d73f0cfcd72c" providerId="AD" clId="Web-{0714CA28-F785-D6EA-E04C-E158035CD1C0}" dt="2020-04-28T14:33:19.133" v="120" actId="20577"/>
          <ac:spMkLst>
            <pc:docMk/>
            <pc:sldMk cId="3755085444" sldId="1820"/>
            <ac:spMk id="4" creationId="{D12579AA-C047-AD45-8207-ED341CD120BE}"/>
          </ac:spMkLst>
        </pc:spChg>
        <pc:spChg chg="del">
          <ac:chgData name="Nadia Groome" userId="S::nadia.groome@resonate.com::b8baaf73-fcf6-4d14-bd54-d73f0cfcd72c" providerId="AD" clId="Web-{0714CA28-F785-D6EA-E04C-E158035CD1C0}" dt="2020-04-28T14:34:12.320" v="131"/>
          <ac:spMkLst>
            <pc:docMk/>
            <pc:sldMk cId="3755085444" sldId="1820"/>
            <ac:spMk id="6" creationId="{4BCF197D-9553-4A92-AC04-FC149E27411C}"/>
          </ac:spMkLst>
        </pc:spChg>
        <pc:spChg chg="del">
          <ac:chgData name="Nadia Groome" userId="S::nadia.groome@resonate.com::b8baaf73-fcf6-4d14-bd54-d73f0cfcd72c" providerId="AD" clId="Web-{0714CA28-F785-D6EA-E04C-E158035CD1C0}" dt="2020-04-28T14:34:12.320" v="130"/>
          <ac:spMkLst>
            <pc:docMk/>
            <pc:sldMk cId="3755085444" sldId="1820"/>
            <ac:spMk id="12" creationId="{C5FFC468-134C-4EE0-B32A-1858982274F8}"/>
          </ac:spMkLst>
        </pc:spChg>
        <pc:spChg chg="del">
          <ac:chgData name="Nadia Groome" userId="S::nadia.groome@resonate.com::b8baaf73-fcf6-4d14-bd54-d73f0cfcd72c" providerId="AD" clId="Web-{0714CA28-F785-D6EA-E04C-E158035CD1C0}" dt="2020-04-28T14:34:12.320" v="129"/>
          <ac:spMkLst>
            <pc:docMk/>
            <pc:sldMk cId="3755085444" sldId="1820"/>
            <ac:spMk id="14" creationId="{250883E2-521E-42AC-8875-F40F98ABAABD}"/>
          </ac:spMkLst>
        </pc:spChg>
        <pc:spChg chg="del">
          <ac:chgData name="Nadia Groome" userId="S::nadia.groome@resonate.com::b8baaf73-fcf6-4d14-bd54-d73f0cfcd72c" providerId="AD" clId="Web-{0714CA28-F785-D6EA-E04C-E158035CD1C0}" dt="2020-04-28T14:34:12.320" v="128"/>
          <ac:spMkLst>
            <pc:docMk/>
            <pc:sldMk cId="3755085444" sldId="1820"/>
            <ac:spMk id="15" creationId="{0F1D87BB-99A8-4D8F-8761-960D6DCE60BB}"/>
          </ac:spMkLst>
        </pc:spChg>
        <pc:spChg chg="del">
          <ac:chgData name="Nadia Groome" userId="S::nadia.groome@resonate.com::b8baaf73-fcf6-4d14-bd54-d73f0cfcd72c" providerId="AD" clId="Web-{0714CA28-F785-D6EA-E04C-E158035CD1C0}" dt="2020-04-28T14:34:16.508" v="133"/>
          <ac:spMkLst>
            <pc:docMk/>
            <pc:sldMk cId="3755085444" sldId="1820"/>
            <ac:spMk id="16" creationId="{9B9C1C4C-7366-47B3-A4D6-23E9EF6EF2E9}"/>
          </ac:spMkLst>
        </pc:spChg>
        <pc:spChg chg="del">
          <ac:chgData name="Nadia Groome" userId="S::nadia.groome@resonate.com::b8baaf73-fcf6-4d14-bd54-d73f0cfcd72c" providerId="AD" clId="Web-{0714CA28-F785-D6EA-E04C-E158035CD1C0}" dt="2020-04-28T14:34:01.180" v="125"/>
          <ac:spMkLst>
            <pc:docMk/>
            <pc:sldMk cId="3755085444" sldId="1820"/>
            <ac:spMk id="17" creationId="{D994CF85-47DD-4E18-B496-E427E523E3BA}"/>
          </ac:spMkLst>
        </pc:spChg>
        <pc:spChg chg="add mod">
          <ac:chgData name="Nadia Groome" userId="S::nadia.groome@resonate.com::b8baaf73-fcf6-4d14-bd54-d73f0cfcd72c" providerId="AD" clId="Web-{0714CA28-F785-D6EA-E04C-E158035CD1C0}" dt="2020-04-28T14:38:59.708" v="155" actId="1076"/>
          <ac:spMkLst>
            <pc:docMk/>
            <pc:sldMk cId="3755085444" sldId="1820"/>
            <ac:spMk id="18" creationId="{15B6321F-A78C-4D70-925E-59186A9AF7CB}"/>
          </ac:spMkLst>
        </pc:spChg>
        <pc:picChg chg="del">
          <ac:chgData name="Nadia Groome" userId="S::nadia.groome@resonate.com::b8baaf73-fcf6-4d14-bd54-d73f0cfcd72c" providerId="AD" clId="Web-{0714CA28-F785-D6EA-E04C-E158035CD1C0}" dt="2020-04-28T14:34:12.320" v="132"/>
          <ac:picMkLst>
            <pc:docMk/>
            <pc:sldMk cId="3755085444" sldId="1820"/>
            <ac:picMk id="2" creationId="{29E7C962-1446-4683-A78B-B88642F4B720}"/>
          </ac:picMkLst>
        </pc:picChg>
        <pc:picChg chg="del">
          <ac:chgData name="Nadia Groome" userId="S::nadia.groome@resonate.com::b8baaf73-fcf6-4d14-bd54-d73f0cfcd72c" providerId="AD" clId="Web-{0714CA28-F785-D6EA-E04C-E158035CD1C0}" dt="2020-04-28T14:34:16.508" v="134"/>
          <ac:picMkLst>
            <pc:docMk/>
            <pc:sldMk cId="3755085444" sldId="1820"/>
            <ac:picMk id="7" creationId="{1C984912-6FC9-4F3F-9938-6BB8B01ADA03}"/>
          </ac:picMkLst>
        </pc:picChg>
        <pc:picChg chg="del">
          <ac:chgData name="Nadia Groome" userId="S::nadia.groome@resonate.com::b8baaf73-fcf6-4d14-bd54-d73f0cfcd72c" providerId="AD" clId="Web-{0714CA28-F785-D6EA-E04C-E158035CD1C0}" dt="2020-04-28T14:33:37.258" v="123"/>
          <ac:picMkLst>
            <pc:docMk/>
            <pc:sldMk cId="3755085444" sldId="1820"/>
            <ac:picMk id="8" creationId="{D369863E-135C-47C1-BCDA-EA0F6C221DFF}"/>
          </ac:picMkLst>
        </pc:picChg>
        <pc:picChg chg="add mod">
          <ac:chgData name="Nadia Groome" userId="S::nadia.groome@resonate.com::b8baaf73-fcf6-4d14-bd54-d73f0cfcd72c" providerId="AD" clId="Web-{0714CA28-F785-D6EA-E04C-E158035CD1C0}" dt="2020-04-28T14:34:01.352" v="127" actId="14100"/>
          <ac:picMkLst>
            <pc:docMk/>
            <pc:sldMk cId="3755085444" sldId="1820"/>
            <ac:picMk id="9" creationId="{56DD9887-CEF1-4CA3-95BA-3A349648ED04}"/>
          </ac:picMkLst>
        </pc:picChg>
        <pc:picChg chg="add mod">
          <ac:chgData name="Nadia Groome" userId="S::nadia.groome@resonate.com::b8baaf73-fcf6-4d14-bd54-d73f0cfcd72c" providerId="AD" clId="Web-{0714CA28-F785-D6EA-E04C-E158035CD1C0}" dt="2020-04-28T14:38:54.692" v="154" actId="14100"/>
          <ac:picMkLst>
            <pc:docMk/>
            <pc:sldMk cId="3755085444" sldId="1820"/>
            <ac:picMk id="11" creationId="{EE477DFD-28F9-416B-9478-64900AE7B767}"/>
          </ac:picMkLst>
        </pc:picChg>
        <pc:picChg chg="add mod ord">
          <ac:chgData name="Nadia Groome" userId="S::nadia.groome@resonate.com::b8baaf73-fcf6-4d14-bd54-d73f0cfcd72c" providerId="AD" clId="Web-{0714CA28-F785-D6EA-E04C-E158035CD1C0}" dt="2020-04-28T14:37:49.506" v="153"/>
          <ac:picMkLst>
            <pc:docMk/>
            <pc:sldMk cId="3755085444" sldId="1820"/>
            <ac:picMk id="19" creationId="{4C23F313-E80E-4A29-AD3E-A5A1C61202DD}"/>
          </ac:picMkLst>
        </pc:picChg>
      </pc:sldChg>
      <pc:sldChg chg="modSp">
        <pc:chgData name="Nadia Groome" userId="S::nadia.groome@resonate.com::b8baaf73-fcf6-4d14-bd54-d73f0cfcd72c" providerId="AD" clId="Web-{0714CA28-F785-D6EA-E04C-E158035CD1C0}" dt="2020-04-28T14:39:11.161" v="163" actId="20577"/>
        <pc:sldMkLst>
          <pc:docMk/>
          <pc:sldMk cId="4194461141" sldId="1821"/>
        </pc:sldMkLst>
        <pc:spChg chg="mod">
          <ac:chgData name="Nadia Groome" userId="S::nadia.groome@resonate.com::b8baaf73-fcf6-4d14-bd54-d73f0cfcd72c" providerId="AD" clId="Web-{0714CA28-F785-D6EA-E04C-E158035CD1C0}" dt="2020-04-28T14:39:11.161" v="163" actId="20577"/>
          <ac:spMkLst>
            <pc:docMk/>
            <pc:sldMk cId="4194461141" sldId="1821"/>
            <ac:spMk id="2" creationId="{00000000-0000-0000-0000-000000000000}"/>
          </ac:spMkLst>
        </pc:spChg>
      </pc:sldChg>
      <pc:sldChg chg="modSp">
        <pc:chgData name="Nadia Groome" userId="S::nadia.groome@resonate.com::b8baaf73-fcf6-4d14-bd54-d73f0cfcd72c" providerId="AD" clId="Web-{0714CA28-F785-D6EA-E04C-E158035CD1C0}" dt="2020-04-28T14:39:16.270" v="172" actId="20577"/>
        <pc:sldMkLst>
          <pc:docMk/>
          <pc:sldMk cId="3872597627" sldId="1822"/>
        </pc:sldMkLst>
        <pc:spChg chg="mod">
          <ac:chgData name="Nadia Groome" userId="S::nadia.groome@resonate.com::b8baaf73-fcf6-4d14-bd54-d73f0cfcd72c" providerId="AD" clId="Web-{0714CA28-F785-D6EA-E04C-E158035CD1C0}" dt="2020-04-28T14:39:16.270" v="172" actId="20577"/>
          <ac:spMkLst>
            <pc:docMk/>
            <pc:sldMk cId="3872597627" sldId="1822"/>
            <ac:spMk id="4" creationId="{D12579AA-C047-AD45-8207-ED341CD120BE}"/>
          </ac:spMkLst>
        </pc:spChg>
      </pc:sldChg>
      <pc:sldChg chg="modSp">
        <pc:chgData name="Nadia Groome" userId="S::nadia.groome@resonate.com::b8baaf73-fcf6-4d14-bd54-d73f0cfcd72c" providerId="AD" clId="Web-{0714CA28-F785-D6EA-E04C-E158035CD1C0}" dt="2020-04-28T14:39:25.489" v="178" actId="20577"/>
        <pc:sldMkLst>
          <pc:docMk/>
          <pc:sldMk cId="2074150964" sldId="1823"/>
        </pc:sldMkLst>
        <pc:spChg chg="mod">
          <ac:chgData name="Nadia Groome" userId="S::nadia.groome@resonate.com::b8baaf73-fcf6-4d14-bd54-d73f0cfcd72c" providerId="AD" clId="Web-{0714CA28-F785-D6EA-E04C-E158035CD1C0}" dt="2020-04-28T14:39:25.489" v="178" actId="20577"/>
          <ac:spMkLst>
            <pc:docMk/>
            <pc:sldMk cId="2074150964" sldId="1823"/>
            <ac:spMk id="2" creationId="{00000000-0000-0000-0000-000000000000}"/>
          </ac:spMkLst>
        </pc:spChg>
      </pc:sldChg>
      <pc:sldChg chg="modSp">
        <pc:chgData name="Nadia Groome" userId="S::nadia.groome@resonate.com::b8baaf73-fcf6-4d14-bd54-d73f0cfcd72c" providerId="AD" clId="Web-{0714CA28-F785-D6EA-E04C-E158035CD1C0}" dt="2020-04-28T14:40:02.161" v="183" actId="20577"/>
        <pc:sldMkLst>
          <pc:docMk/>
          <pc:sldMk cId="1514383644" sldId="1826"/>
        </pc:sldMkLst>
        <pc:spChg chg="mod">
          <ac:chgData name="Nadia Groome" userId="S::nadia.groome@resonate.com::b8baaf73-fcf6-4d14-bd54-d73f0cfcd72c" providerId="AD" clId="Web-{0714CA28-F785-D6EA-E04C-E158035CD1C0}" dt="2020-04-28T14:40:02.161" v="183" actId="20577"/>
          <ac:spMkLst>
            <pc:docMk/>
            <pc:sldMk cId="1514383644" sldId="1826"/>
            <ac:spMk id="4" creationId="{D12579AA-C047-AD45-8207-ED341CD120BE}"/>
          </ac:spMkLst>
        </pc:spChg>
      </pc:sldChg>
      <pc:sldChg chg="modSp">
        <pc:chgData name="Nadia Groome" userId="S::nadia.groome@resonate.com::b8baaf73-fcf6-4d14-bd54-d73f0cfcd72c" providerId="AD" clId="Web-{0714CA28-F785-D6EA-E04C-E158035CD1C0}" dt="2020-04-28T14:40:09.082" v="184" actId="20577"/>
        <pc:sldMkLst>
          <pc:docMk/>
          <pc:sldMk cId="2307067026" sldId="1828"/>
        </pc:sldMkLst>
        <pc:spChg chg="mod">
          <ac:chgData name="Nadia Groome" userId="S::nadia.groome@resonate.com::b8baaf73-fcf6-4d14-bd54-d73f0cfcd72c" providerId="AD" clId="Web-{0714CA28-F785-D6EA-E04C-E158035CD1C0}" dt="2020-04-28T14:40:09.082" v="184" actId="20577"/>
          <ac:spMkLst>
            <pc:docMk/>
            <pc:sldMk cId="2307067026" sldId="1828"/>
            <ac:spMk id="4" creationId="{D12579AA-C047-AD45-8207-ED341CD120BE}"/>
          </ac:spMkLst>
        </pc:spChg>
      </pc:sldChg>
      <pc:sldChg chg="modSp">
        <pc:chgData name="Nadia Groome" userId="S::nadia.groome@resonate.com::b8baaf73-fcf6-4d14-bd54-d73f0cfcd72c" providerId="AD" clId="Web-{0714CA28-F785-D6EA-E04C-E158035CD1C0}" dt="2020-04-28T14:40:16.629" v="189" actId="20577"/>
        <pc:sldMkLst>
          <pc:docMk/>
          <pc:sldMk cId="838134292" sldId="1829"/>
        </pc:sldMkLst>
        <pc:spChg chg="mod">
          <ac:chgData name="Nadia Groome" userId="S::nadia.groome@resonate.com::b8baaf73-fcf6-4d14-bd54-d73f0cfcd72c" providerId="AD" clId="Web-{0714CA28-F785-D6EA-E04C-E158035CD1C0}" dt="2020-04-28T14:40:16.629" v="189" actId="20577"/>
          <ac:spMkLst>
            <pc:docMk/>
            <pc:sldMk cId="838134292" sldId="1829"/>
            <ac:spMk id="2" creationId="{00000000-0000-0000-0000-000000000000}"/>
          </ac:spMkLst>
        </pc:spChg>
      </pc:sldChg>
      <pc:sldChg chg="modSp">
        <pc:chgData name="Nadia Groome" userId="S::nadia.groome@resonate.com::b8baaf73-fcf6-4d14-bd54-d73f0cfcd72c" providerId="AD" clId="Web-{0714CA28-F785-D6EA-E04C-E158035CD1C0}" dt="2020-04-28T14:40:30.301" v="224" actId="20577"/>
        <pc:sldMkLst>
          <pc:docMk/>
          <pc:sldMk cId="4203956605" sldId="1830"/>
        </pc:sldMkLst>
        <pc:spChg chg="mod">
          <ac:chgData name="Nadia Groome" userId="S::nadia.groome@resonate.com::b8baaf73-fcf6-4d14-bd54-d73f0cfcd72c" providerId="AD" clId="Web-{0714CA28-F785-D6EA-E04C-E158035CD1C0}" dt="2020-04-28T14:40:30.301" v="224" actId="20577"/>
          <ac:spMkLst>
            <pc:docMk/>
            <pc:sldMk cId="4203956605" sldId="1830"/>
            <ac:spMk id="3" creationId="{FE054663-199C-B245-A0C9-CA185634E3A4}"/>
          </ac:spMkLst>
        </pc:spChg>
        <pc:spChg chg="mod">
          <ac:chgData name="Nadia Groome" userId="S::nadia.groome@resonate.com::b8baaf73-fcf6-4d14-bd54-d73f0cfcd72c" providerId="AD" clId="Web-{0714CA28-F785-D6EA-E04C-E158035CD1C0}" dt="2020-04-28T14:40:22.051" v="193" actId="20577"/>
          <ac:spMkLst>
            <pc:docMk/>
            <pc:sldMk cId="4203956605" sldId="1830"/>
            <ac:spMk id="4" creationId="{D12579AA-C047-AD45-8207-ED341CD120BE}"/>
          </ac:spMkLst>
        </pc:spChg>
        <pc:spChg chg="mod">
          <ac:chgData name="Nadia Groome" userId="S::nadia.groome@resonate.com::b8baaf73-fcf6-4d14-bd54-d73f0cfcd72c" providerId="AD" clId="Web-{0714CA28-F785-D6EA-E04C-E158035CD1C0}" dt="2020-04-28T14:40:25.426" v="194" actId="20577"/>
          <ac:spMkLst>
            <pc:docMk/>
            <pc:sldMk cId="4203956605" sldId="1830"/>
            <ac:spMk id="8" creationId="{00000000-0000-0000-0000-000000000000}"/>
          </ac:spMkLst>
        </pc:spChg>
      </pc:sldChg>
      <pc:sldChg chg="addSp delSp modSp">
        <pc:chgData name="Nadia Groome" userId="S::nadia.groome@resonate.com::b8baaf73-fcf6-4d14-bd54-d73f0cfcd72c" providerId="AD" clId="Web-{0714CA28-F785-D6EA-E04C-E158035CD1C0}" dt="2020-04-28T15:09:42.744" v="247" actId="1076"/>
        <pc:sldMkLst>
          <pc:docMk/>
          <pc:sldMk cId="2124154294" sldId="1831"/>
        </pc:sldMkLst>
        <pc:spChg chg="mod">
          <ac:chgData name="Nadia Groome" userId="S::nadia.groome@resonate.com::b8baaf73-fcf6-4d14-bd54-d73f0cfcd72c" providerId="AD" clId="Web-{0714CA28-F785-D6EA-E04C-E158035CD1C0}" dt="2020-04-28T14:40:36.832" v="234" actId="20577"/>
          <ac:spMkLst>
            <pc:docMk/>
            <pc:sldMk cId="2124154294" sldId="1831"/>
            <ac:spMk id="9" creationId="{D0311110-C84B-864E-90CA-67A12706F4D5}"/>
          </ac:spMkLst>
        </pc:spChg>
        <pc:picChg chg="add del mod">
          <ac:chgData name="Nadia Groome" userId="S::nadia.groome@resonate.com::b8baaf73-fcf6-4d14-bd54-d73f0cfcd72c" providerId="AD" clId="Web-{0714CA28-F785-D6EA-E04C-E158035CD1C0}" dt="2020-04-28T15:08:56.463" v="241"/>
          <ac:picMkLst>
            <pc:docMk/>
            <pc:sldMk cId="2124154294" sldId="1831"/>
            <ac:picMk id="2" creationId="{C29086C1-E706-4D79-BF69-E31650493E5F}"/>
          </ac:picMkLst>
        </pc:picChg>
        <pc:picChg chg="add mod">
          <ac:chgData name="Nadia Groome" userId="S::nadia.groome@resonate.com::b8baaf73-fcf6-4d14-bd54-d73f0cfcd72c" providerId="AD" clId="Web-{0714CA28-F785-D6EA-E04C-E158035CD1C0}" dt="2020-04-28T15:09:42.744" v="247" actId="1076"/>
          <ac:picMkLst>
            <pc:docMk/>
            <pc:sldMk cId="2124154294" sldId="1831"/>
            <ac:picMk id="5" creationId="{2FB6446B-3127-42E8-AD0F-FEC463598BF3}"/>
          </ac:picMkLst>
        </pc:picChg>
        <pc:picChg chg="add del">
          <ac:chgData name="Nadia Groome" userId="S::nadia.groome@resonate.com::b8baaf73-fcf6-4d14-bd54-d73f0cfcd72c" providerId="AD" clId="Web-{0714CA28-F785-D6EA-E04C-E158035CD1C0}" dt="2020-04-28T15:09:22.916" v="243"/>
          <ac:picMkLst>
            <pc:docMk/>
            <pc:sldMk cId="2124154294" sldId="1831"/>
            <ac:picMk id="12" creationId="{F0149D79-E2BB-A14E-A41F-2F4E1BACFC65}"/>
          </ac:picMkLst>
        </pc:picChg>
      </pc:sldChg>
      <pc:sldChg chg="modSp">
        <pc:chgData name="Nadia Groome" userId="S::nadia.groome@resonate.com::b8baaf73-fcf6-4d14-bd54-d73f0cfcd72c" providerId="AD" clId="Web-{0714CA28-F785-D6EA-E04C-E158035CD1C0}" dt="2020-04-28T15:09:51.103" v="253" actId="20577"/>
        <pc:sldMkLst>
          <pc:docMk/>
          <pc:sldMk cId="259018622" sldId="1832"/>
        </pc:sldMkLst>
        <pc:spChg chg="mod">
          <ac:chgData name="Nadia Groome" userId="S::nadia.groome@resonate.com::b8baaf73-fcf6-4d14-bd54-d73f0cfcd72c" providerId="AD" clId="Web-{0714CA28-F785-D6EA-E04C-E158035CD1C0}" dt="2020-04-28T15:09:51.103" v="253" actId="20577"/>
          <ac:spMkLst>
            <pc:docMk/>
            <pc:sldMk cId="259018622" sldId="1832"/>
            <ac:spMk id="2" creationId="{00000000-0000-0000-0000-000000000000}"/>
          </ac:spMkLst>
        </pc:spChg>
      </pc:sldChg>
      <pc:sldChg chg="addSp delSp modSp">
        <pc:chgData name="Nadia Groome" userId="S::nadia.groome@resonate.com::b8baaf73-fcf6-4d14-bd54-d73f0cfcd72c" providerId="AD" clId="Web-{0714CA28-F785-D6EA-E04C-E158035CD1C0}" dt="2020-04-28T15:22:23.999" v="285" actId="1076"/>
        <pc:sldMkLst>
          <pc:docMk/>
          <pc:sldMk cId="3016370489" sldId="1833"/>
        </pc:sldMkLst>
        <pc:spChg chg="mod">
          <ac:chgData name="Nadia Groome" userId="S::nadia.groome@resonate.com::b8baaf73-fcf6-4d14-bd54-d73f0cfcd72c" providerId="AD" clId="Web-{0714CA28-F785-D6EA-E04C-E158035CD1C0}" dt="2020-04-28T15:10:00.509" v="273" actId="20577"/>
          <ac:spMkLst>
            <pc:docMk/>
            <pc:sldMk cId="3016370489" sldId="1833"/>
            <ac:spMk id="3" creationId="{00000000-0000-0000-0000-000000000000}"/>
          </ac:spMkLst>
        </pc:spChg>
        <pc:spChg chg="mod">
          <ac:chgData name="Nadia Groome" userId="S::nadia.groome@resonate.com::b8baaf73-fcf6-4d14-bd54-d73f0cfcd72c" providerId="AD" clId="Web-{0714CA28-F785-D6EA-E04C-E158035CD1C0}" dt="2020-04-28T15:09:57.790" v="270" actId="20577"/>
          <ac:spMkLst>
            <pc:docMk/>
            <pc:sldMk cId="3016370489" sldId="1833"/>
            <ac:spMk id="4" creationId="{D12579AA-C047-AD45-8207-ED341CD120BE}"/>
          </ac:spMkLst>
        </pc:spChg>
        <pc:spChg chg="del">
          <ac:chgData name="Nadia Groome" userId="S::nadia.groome@resonate.com::b8baaf73-fcf6-4d14-bd54-d73f0cfcd72c" providerId="AD" clId="Web-{0714CA28-F785-D6EA-E04C-E158035CD1C0}" dt="2020-04-28T15:12:48.850" v="278"/>
          <ac:spMkLst>
            <pc:docMk/>
            <pc:sldMk cId="3016370489" sldId="1833"/>
            <ac:spMk id="8" creationId="{61D92EA9-47D6-4AB4-9F3E-7C26090FE0CE}"/>
          </ac:spMkLst>
        </pc:spChg>
        <pc:picChg chg="del">
          <ac:chgData name="Nadia Groome" userId="S::nadia.groome@resonate.com::b8baaf73-fcf6-4d14-bd54-d73f0cfcd72c" providerId="AD" clId="Web-{0714CA28-F785-D6EA-E04C-E158035CD1C0}" dt="2020-04-28T15:12:33.163" v="275"/>
          <ac:picMkLst>
            <pc:docMk/>
            <pc:sldMk cId="3016370489" sldId="1833"/>
            <ac:picMk id="2" creationId="{84CE7D36-71A5-4F77-B701-8E47CE050CA6}"/>
          </ac:picMkLst>
        </pc:picChg>
        <pc:picChg chg="del">
          <ac:chgData name="Nadia Groome" userId="S::nadia.groome@resonate.com::b8baaf73-fcf6-4d14-bd54-d73f0cfcd72c" providerId="AD" clId="Web-{0714CA28-F785-D6EA-E04C-E158035CD1C0}" dt="2020-04-28T15:12:33.163" v="274"/>
          <ac:picMkLst>
            <pc:docMk/>
            <pc:sldMk cId="3016370489" sldId="1833"/>
            <ac:picMk id="5" creationId="{8BFD1FE2-F865-44E4-A014-44E41D931F6E}"/>
          </ac:picMkLst>
        </pc:picChg>
        <pc:picChg chg="add mod">
          <ac:chgData name="Nadia Groome" userId="S::nadia.groome@resonate.com::b8baaf73-fcf6-4d14-bd54-d73f0cfcd72c" providerId="AD" clId="Web-{0714CA28-F785-D6EA-E04C-E158035CD1C0}" dt="2020-04-28T15:12:56.600" v="281" actId="1076"/>
          <ac:picMkLst>
            <pc:docMk/>
            <pc:sldMk cId="3016370489" sldId="1833"/>
            <ac:picMk id="6" creationId="{31E3A59E-DA78-4648-A215-22237E203D43}"/>
          </ac:picMkLst>
        </pc:picChg>
        <pc:picChg chg="add mod">
          <ac:chgData name="Nadia Groome" userId="S::nadia.groome@resonate.com::b8baaf73-fcf6-4d14-bd54-d73f0cfcd72c" providerId="AD" clId="Web-{0714CA28-F785-D6EA-E04C-E158035CD1C0}" dt="2020-04-28T15:22:23.999" v="285" actId="1076"/>
          <ac:picMkLst>
            <pc:docMk/>
            <pc:sldMk cId="3016370489" sldId="1833"/>
            <ac:picMk id="9" creationId="{17346D8D-D123-47BA-B8F5-7472B86B1BC8}"/>
          </ac:picMkLst>
        </pc:picChg>
      </pc:sldChg>
      <pc:sldChg chg="modSp">
        <pc:chgData name="Nadia Groome" userId="S::nadia.groome@resonate.com::b8baaf73-fcf6-4d14-bd54-d73f0cfcd72c" providerId="AD" clId="Web-{0714CA28-F785-D6EA-E04C-E158035CD1C0}" dt="2020-04-28T15:23:38.013" v="347" actId="20577"/>
        <pc:sldMkLst>
          <pc:docMk/>
          <pc:sldMk cId="3213988077" sldId="1834"/>
        </pc:sldMkLst>
        <pc:spChg chg="mod">
          <ac:chgData name="Nadia Groome" userId="S::nadia.groome@resonate.com::b8baaf73-fcf6-4d14-bd54-d73f0cfcd72c" providerId="AD" clId="Web-{0714CA28-F785-D6EA-E04C-E158035CD1C0}" dt="2020-04-28T15:22:42.014" v="298" actId="20577"/>
          <ac:spMkLst>
            <pc:docMk/>
            <pc:sldMk cId="3213988077" sldId="1834"/>
            <ac:spMk id="10" creationId="{F2AA0E35-22E0-5741-8D62-BB93CF6BB22F}"/>
          </ac:spMkLst>
        </pc:spChg>
        <pc:spChg chg="mod">
          <ac:chgData name="Nadia Groome" userId="S::nadia.groome@resonate.com::b8baaf73-fcf6-4d14-bd54-d73f0cfcd72c" providerId="AD" clId="Web-{0714CA28-F785-D6EA-E04C-E158035CD1C0}" dt="2020-04-28T15:22:52.764" v="306" actId="20577"/>
          <ac:spMkLst>
            <pc:docMk/>
            <pc:sldMk cId="3213988077" sldId="1834"/>
            <ac:spMk id="14" creationId="{4A17EE2B-5AA7-AC49-8984-CC0956A88479}"/>
          </ac:spMkLst>
        </pc:spChg>
        <pc:spChg chg="mod">
          <ac:chgData name="Nadia Groome" userId="S::nadia.groome@resonate.com::b8baaf73-fcf6-4d14-bd54-d73f0cfcd72c" providerId="AD" clId="Web-{0714CA28-F785-D6EA-E04C-E158035CD1C0}" dt="2020-04-28T15:23:19.951" v="332" actId="20577"/>
          <ac:spMkLst>
            <pc:docMk/>
            <pc:sldMk cId="3213988077" sldId="1834"/>
            <ac:spMk id="16" creationId="{EB668D05-AF36-D045-BB62-D92B8F066566}"/>
          </ac:spMkLst>
        </pc:spChg>
        <pc:spChg chg="mod">
          <ac:chgData name="Nadia Groome" userId="S::nadia.groome@resonate.com::b8baaf73-fcf6-4d14-bd54-d73f0cfcd72c" providerId="AD" clId="Web-{0714CA28-F785-D6EA-E04C-E158035CD1C0}" dt="2020-04-28T15:23:38.013" v="347" actId="20577"/>
          <ac:spMkLst>
            <pc:docMk/>
            <pc:sldMk cId="3213988077" sldId="1834"/>
            <ac:spMk id="22" creationId="{44A20665-B38F-4E1B-9E47-D959A407C8CB}"/>
          </ac:spMkLst>
        </pc:spChg>
      </pc:sldChg>
    </pc:docChg>
  </pc:docChgLst>
  <pc:docChgLst>
    <pc:chgData name="Nadia Groome" userId="S::nadia.groome@resonate.com::b8baaf73-fcf6-4d14-bd54-d73f0cfcd72c" providerId="AD" clId="Web-{A834B350-4857-C03B-515D-49D39492F333}"/>
    <pc:docChg chg="modSld">
      <pc:chgData name="Nadia Groome" userId="S::nadia.groome@resonate.com::b8baaf73-fcf6-4d14-bd54-d73f0cfcd72c" providerId="AD" clId="Web-{A834B350-4857-C03B-515D-49D39492F333}" dt="2020-04-30T20:46:32.449" v="70" actId="1076"/>
      <pc:docMkLst>
        <pc:docMk/>
      </pc:docMkLst>
      <pc:sldChg chg="addSp delSp modSp">
        <pc:chgData name="Nadia Groome" userId="S::nadia.groome@resonate.com::b8baaf73-fcf6-4d14-bd54-d73f0cfcd72c" providerId="AD" clId="Web-{A834B350-4857-C03B-515D-49D39492F333}" dt="2020-04-30T20:11:38.350" v="9" actId="14100"/>
        <pc:sldMkLst>
          <pc:docMk/>
          <pc:sldMk cId="2697214709" sldId="1818"/>
        </pc:sldMkLst>
        <pc:picChg chg="del">
          <ac:chgData name="Nadia Groome" userId="S::nadia.groome@resonate.com::b8baaf73-fcf6-4d14-bd54-d73f0cfcd72c" providerId="AD" clId="Web-{A834B350-4857-C03B-515D-49D39492F333}" dt="2020-04-30T20:10:35.097" v="0"/>
          <ac:picMkLst>
            <pc:docMk/>
            <pc:sldMk cId="2697214709" sldId="1818"/>
            <ac:picMk id="2" creationId="{69246D4B-8849-4894-B39F-ECBEE08BCACB}"/>
          </ac:picMkLst>
        </pc:picChg>
        <pc:picChg chg="add mod">
          <ac:chgData name="Nadia Groome" userId="S::nadia.groome@resonate.com::b8baaf73-fcf6-4d14-bd54-d73f0cfcd72c" providerId="AD" clId="Web-{A834B350-4857-C03B-515D-49D39492F333}" dt="2020-04-30T20:11:02.036" v="3" actId="14100"/>
          <ac:picMkLst>
            <pc:docMk/>
            <pc:sldMk cId="2697214709" sldId="1818"/>
            <ac:picMk id="6" creationId="{337387B4-9528-4BC1-8E01-799CFD6EC76F}"/>
          </ac:picMkLst>
        </pc:picChg>
        <pc:picChg chg="add mod">
          <ac:chgData name="Nadia Groome" userId="S::nadia.groome@resonate.com::b8baaf73-fcf6-4d14-bd54-d73f0cfcd72c" providerId="AD" clId="Web-{A834B350-4857-C03B-515D-49D39492F333}" dt="2020-04-30T20:11:38.350" v="9" actId="14100"/>
          <ac:picMkLst>
            <pc:docMk/>
            <pc:sldMk cId="2697214709" sldId="1818"/>
            <ac:picMk id="8" creationId="{310D8BFB-8954-46DF-85E6-0BA8FEBAA054}"/>
          </ac:picMkLst>
        </pc:picChg>
      </pc:sldChg>
      <pc:sldChg chg="addSp delSp modSp">
        <pc:chgData name="Nadia Groome" userId="S::nadia.groome@resonate.com::b8baaf73-fcf6-4d14-bd54-d73f0cfcd72c" providerId="AD" clId="Web-{A834B350-4857-C03B-515D-49D39492F333}" dt="2020-04-30T20:16:57.646" v="20" actId="1076"/>
        <pc:sldMkLst>
          <pc:docMk/>
          <pc:sldMk cId="3755085444" sldId="1820"/>
        </pc:sldMkLst>
        <pc:spChg chg="mod">
          <ac:chgData name="Nadia Groome" userId="S::nadia.groome@resonate.com::b8baaf73-fcf6-4d14-bd54-d73f0cfcd72c" providerId="AD" clId="Web-{A834B350-4857-C03B-515D-49D39492F333}" dt="2020-04-30T20:16:57.646" v="20" actId="1076"/>
          <ac:spMkLst>
            <pc:docMk/>
            <pc:sldMk cId="3755085444" sldId="1820"/>
            <ac:spMk id="18" creationId="{15B6321F-A78C-4D70-925E-59186A9AF7CB}"/>
          </ac:spMkLst>
        </pc:spChg>
        <pc:picChg chg="add mod ord">
          <ac:chgData name="Nadia Groome" userId="S::nadia.groome@resonate.com::b8baaf73-fcf6-4d14-bd54-d73f0cfcd72c" providerId="AD" clId="Web-{A834B350-4857-C03B-515D-49D39492F333}" dt="2020-04-30T20:16:42.067" v="18" actId="1076"/>
          <ac:picMkLst>
            <pc:docMk/>
            <pc:sldMk cId="3755085444" sldId="1820"/>
            <ac:picMk id="2" creationId="{5B0408C1-EA57-4026-987A-1C8DD48511CB}"/>
          </ac:picMkLst>
        </pc:picChg>
        <pc:picChg chg="mod">
          <ac:chgData name="Nadia Groome" userId="S::nadia.groome@resonate.com::b8baaf73-fcf6-4d14-bd54-d73f0cfcd72c" providerId="AD" clId="Web-{A834B350-4857-C03B-515D-49D39492F333}" dt="2020-04-30T20:16:48.427" v="19" actId="1076"/>
          <ac:picMkLst>
            <pc:docMk/>
            <pc:sldMk cId="3755085444" sldId="1820"/>
            <ac:picMk id="11" creationId="{EE477DFD-28F9-416B-9478-64900AE7B767}"/>
          </ac:picMkLst>
        </pc:picChg>
        <pc:picChg chg="add del">
          <ac:chgData name="Nadia Groome" userId="S::nadia.groome@resonate.com::b8baaf73-fcf6-4d14-bd54-d73f0cfcd72c" providerId="AD" clId="Web-{A834B350-4857-C03B-515D-49D39492F333}" dt="2020-04-30T20:16:02.987" v="12"/>
          <ac:picMkLst>
            <pc:docMk/>
            <pc:sldMk cId="3755085444" sldId="1820"/>
            <ac:picMk id="19" creationId="{4C23F313-E80E-4A29-AD3E-A5A1C61202DD}"/>
          </ac:picMkLst>
        </pc:picChg>
      </pc:sldChg>
      <pc:sldChg chg="addSp delSp modSp">
        <pc:chgData name="Nadia Groome" userId="S::nadia.groome@resonate.com::b8baaf73-fcf6-4d14-bd54-d73f0cfcd72c" providerId="AD" clId="Web-{A834B350-4857-C03B-515D-49D39492F333}" dt="2020-04-30T20:30:00.792" v="34" actId="14100"/>
        <pc:sldMkLst>
          <pc:docMk/>
          <pc:sldMk cId="2852362331" sldId="1824"/>
        </pc:sldMkLst>
        <pc:picChg chg="add mod">
          <ac:chgData name="Nadia Groome" userId="S::nadia.groome@resonate.com::b8baaf73-fcf6-4d14-bd54-d73f0cfcd72c" providerId="AD" clId="Web-{A834B350-4857-C03B-515D-49D39492F333}" dt="2020-04-30T20:30:00.792" v="34" actId="14100"/>
          <ac:picMkLst>
            <pc:docMk/>
            <pc:sldMk cId="2852362331" sldId="1824"/>
            <ac:picMk id="2" creationId="{3DF40333-9D6D-4FF2-B7A8-245AA70F8700}"/>
          </ac:picMkLst>
        </pc:picChg>
        <pc:picChg chg="del">
          <ac:chgData name="Nadia Groome" userId="S::nadia.groome@resonate.com::b8baaf73-fcf6-4d14-bd54-d73f0cfcd72c" providerId="AD" clId="Web-{A834B350-4857-C03B-515D-49D39492F333}" dt="2020-04-30T20:28:06.209" v="21"/>
          <ac:picMkLst>
            <pc:docMk/>
            <pc:sldMk cId="2852362331" sldId="1824"/>
            <ac:picMk id="5" creationId="{67F5E809-BFCF-43E1-B74C-F8BF511DD00D}"/>
          </ac:picMkLst>
        </pc:picChg>
      </pc:sldChg>
      <pc:sldChg chg="addSp delSp modSp">
        <pc:chgData name="Nadia Groome" userId="S::nadia.groome@resonate.com::b8baaf73-fcf6-4d14-bd54-d73f0cfcd72c" providerId="AD" clId="Web-{A834B350-4857-C03B-515D-49D39492F333}" dt="2020-04-30T20:30:31.903" v="41" actId="1076"/>
        <pc:sldMkLst>
          <pc:docMk/>
          <pc:sldMk cId="1673876760" sldId="1825"/>
        </pc:sldMkLst>
        <pc:picChg chg="add del">
          <ac:chgData name="Nadia Groome" userId="S::nadia.groome@resonate.com::b8baaf73-fcf6-4d14-bd54-d73f0cfcd72c" providerId="AD" clId="Web-{A834B350-4857-C03B-515D-49D39492F333}" dt="2020-04-30T20:30:04.668" v="35"/>
          <ac:picMkLst>
            <pc:docMk/>
            <pc:sldMk cId="1673876760" sldId="1825"/>
            <ac:picMk id="2" creationId="{00000000-0000-0000-0000-000000000000}"/>
          </ac:picMkLst>
        </pc:picChg>
        <pc:picChg chg="add del mod">
          <ac:chgData name="Nadia Groome" userId="S::nadia.groome@resonate.com::b8baaf73-fcf6-4d14-bd54-d73f0cfcd72c" providerId="AD" clId="Web-{A834B350-4857-C03B-515D-49D39492F333}" dt="2020-04-30T20:29:39.448" v="31"/>
          <ac:picMkLst>
            <pc:docMk/>
            <pc:sldMk cId="1673876760" sldId="1825"/>
            <ac:picMk id="6" creationId="{CBCDED18-185B-4F1E-8A66-FC69E8062666}"/>
          </ac:picMkLst>
        </pc:picChg>
        <pc:picChg chg="add mod">
          <ac:chgData name="Nadia Groome" userId="S::nadia.groome@resonate.com::b8baaf73-fcf6-4d14-bd54-d73f0cfcd72c" providerId="AD" clId="Web-{A834B350-4857-C03B-515D-49D39492F333}" dt="2020-04-30T20:30:31.903" v="41" actId="1076"/>
          <ac:picMkLst>
            <pc:docMk/>
            <pc:sldMk cId="1673876760" sldId="1825"/>
            <ac:picMk id="10" creationId="{E9A7F8E2-BAEF-4144-AA82-C35840B2BC61}"/>
          </ac:picMkLst>
        </pc:picChg>
      </pc:sldChg>
      <pc:sldChg chg="addSp delSp modSp">
        <pc:chgData name="Nadia Groome" userId="S::nadia.groome@resonate.com::b8baaf73-fcf6-4d14-bd54-d73f0cfcd72c" providerId="AD" clId="Web-{A834B350-4857-C03B-515D-49D39492F333}" dt="2020-04-30T20:35:09.276" v="47" actId="14100"/>
        <pc:sldMkLst>
          <pc:docMk/>
          <pc:sldMk cId="1514383644" sldId="1826"/>
        </pc:sldMkLst>
        <pc:picChg chg="add mod">
          <ac:chgData name="Nadia Groome" userId="S::nadia.groome@resonate.com::b8baaf73-fcf6-4d14-bd54-d73f0cfcd72c" providerId="AD" clId="Web-{A834B350-4857-C03B-515D-49D39492F333}" dt="2020-04-30T20:35:09.276" v="47" actId="14100"/>
          <ac:picMkLst>
            <pc:docMk/>
            <pc:sldMk cId="1514383644" sldId="1826"/>
            <ac:picMk id="2" creationId="{42476E5E-E37A-44BE-9640-A32E3EE0E02E}"/>
          </ac:picMkLst>
        </pc:picChg>
        <pc:picChg chg="del">
          <ac:chgData name="Nadia Groome" userId="S::nadia.groome@resonate.com::b8baaf73-fcf6-4d14-bd54-d73f0cfcd72c" providerId="AD" clId="Web-{A834B350-4857-C03B-515D-49D39492F333}" dt="2020-04-30T20:34:42.462" v="42"/>
          <ac:picMkLst>
            <pc:docMk/>
            <pc:sldMk cId="1514383644" sldId="1826"/>
            <ac:picMk id="8" creationId="{F8FD8276-194B-4B44-9C18-23607E9AA8C6}"/>
          </ac:picMkLst>
        </pc:picChg>
      </pc:sldChg>
      <pc:sldChg chg="addSp delSp modSp">
        <pc:chgData name="Nadia Groome" userId="S::nadia.groome@resonate.com::b8baaf73-fcf6-4d14-bd54-d73f0cfcd72c" providerId="AD" clId="Web-{A834B350-4857-C03B-515D-49D39492F333}" dt="2020-04-30T20:38:05.628" v="51" actId="14100"/>
        <pc:sldMkLst>
          <pc:docMk/>
          <pc:sldMk cId="2307067026" sldId="1828"/>
        </pc:sldMkLst>
        <pc:picChg chg="add mod">
          <ac:chgData name="Nadia Groome" userId="S::nadia.groome@resonate.com::b8baaf73-fcf6-4d14-bd54-d73f0cfcd72c" providerId="AD" clId="Web-{A834B350-4857-C03B-515D-49D39492F333}" dt="2020-04-30T20:38:05.628" v="51" actId="14100"/>
          <ac:picMkLst>
            <pc:docMk/>
            <pc:sldMk cId="2307067026" sldId="1828"/>
            <ac:picMk id="2" creationId="{BFCE867D-2562-42F5-82D7-DA304ECD770A}"/>
          </ac:picMkLst>
        </pc:picChg>
        <pc:picChg chg="del">
          <ac:chgData name="Nadia Groome" userId="S::nadia.groome@resonate.com::b8baaf73-fcf6-4d14-bd54-d73f0cfcd72c" providerId="AD" clId="Web-{A834B350-4857-C03B-515D-49D39492F333}" dt="2020-04-30T20:37:48.299" v="48"/>
          <ac:picMkLst>
            <pc:docMk/>
            <pc:sldMk cId="2307067026" sldId="1828"/>
            <ac:picMk id="6" creationId="{6F949FCF-C0B7-4950-AB6B-A9E0B4BFCEB5}"/>
          </ac:picMkLst>
        </pc:picChg>
      </pc:sldChg>
      <pc:sldChg chg="addSp delSp modSp">
        <pc:chgData name="Nadia Groome" userId="S::nadia.groome@resonate.com::b8baaf73-fcf6-4d14-bd54-d73f0cfcd72c" providerId="AD" clId="Web-{A834B350-4857-C03B-515D-49D39492F333}" dt="2020-04-30T20:44:07.113" v="61" actId="1076"/>
        <pc:sldMkLst>
          <pc:docMk/>
          <pc:sldMk cId="4203956605" sldId="1830"/>
        </pc:sldMkLst>
        <pc:picChg chg="del">
          <ac:chgData name="Nadia Groome" userId="S::nadia.groome@resonate.com::b8baaf73-fcf6-4d14-bd54-d73f0cfcd72c" providerId="AD" clId="Web-{A834B350-4857-C03B-515D-49D39492F333}" dt="2020-04-30T20:39:28.600" v="52"/>
          <ac:picMkLst>
            <pc:docMk/>
            <pc:sldMk cId="4203956605" sldId="1830"/>
            <ac:picMk id="2" creationId="{163F2E79-4653-492C-AE67-FC1F61033FC0}"/>
          </ac:picMkLst>
        </pc:picChg>
        <pc:picChg chg="del">
          <ac:chgData name="Nadia Groome" userId="S::nadia.groome@resonate.com::b8baaf73-fcf6-4d14-bd54-d73f0cfcd72c" providerId="AD" clId="Web-{A834B350-4857-C03B-515D-49D39492F333}" dt="2020-04-30T20:43:47.206" v="57"/>
          <ac:picMkLst>
            <pc:docMk/>
            <pc:sldMk cId="4203956605" sldId="1830"/>
            <ac:picMk id="5" creationId="{D810BAA3-6064-4A3F-9AB8-90D5F52D6E49}"/>
          </ac:picMkLst>
        </pc:picChg>
        <pc:picChg chg="add mod">
          <ac:chgData name="Nadia Groome" userId="S::nadia.groome@resonate.com::b8baaf73-fcf6-4d14-bd54-d73f0cfcd72c" providerId="AD" clId="Web-{A834B350-4857-C03B-515D-49D39492F333}" dt="2020-04-30T20:39:46.148" v="56" actId="1076"/>
          <ac:picMkLst>
            <pc:docMk/>
            <pc:sldMk cId="4203956605" sldId="1830"/>
            <ac:picMk id="6" creationId="{D0C4E152-85A1-493F-9847-FF524C4A33F7}"/>
          </ac:picMkLst>
        </pc:picChg>
        <pc:picChg chg="add mod">
          <ac:chgData name="Nadia Groome" userId="S::nadia.groome@resonate.com::b8baaf73-fcf6-4d14-bd54-d73f0cfcd72c" providerId="AD" clId="Web-{A834B350-4857-C03B-515D-49D39492F333}" dt="2020-04-30T20:44:07.113" v="61" actId="1076"/>
          <ac:picMkLst>
            <pc:docMk/>
            <pc:sldMk cId="4203956605" sldId="1830"/>
            <ac:picMk id="9" creationId="{8489A3A2-AE06-4552-AA7E-D77F3F1F6C6F}"/>
          </ac:picMkLst>
        </pc:picChg>
      </pc:sldChg>
      <pc:sldChg chg="addSp delSp modSp">
        <pc:chgData name="Nadia Groome" userId="S::nadia.groome@resonate.com::b8baaf73-fcf6-4d14-bd54-d73f0cfcd72c" providerId="AD" clId="Web-{A834B350-4857-C03B-515D-49D39492F333}" dt="2020-04-30T20:46:32.449" v="70" actId="1076"/>
        <pc:sldMkLst>
          <pc:docMk/>
          <pc:sldMk cId="2124154294" sldId="1831"/>
        </pc:sldMkLst>
        <pc:picChg chg="add mod">
          <ac:chgData name="Nadia Groome" userId="S::nadia.groome@resonate.com::b8baaf73-fcf6-4d14-bd54-d73f0cfcd72c" providerId="AD" clId="Web-{A834B350-4857-C03B-515D-49D39492F333}" dt="2020-04-30T20:46:32.449" v="70" actId="1076"/>
          <ac:picMkLst>
            <pc:docMk/>
            <pc:sldMk cId="2124154294" sldId="1831"/>
            <ac:picMk id="2" creationId="{9166EB28-D027-4658-8718-310C3FE7DC87}"/>
          </ac:picMkLst>
        </pc:picChg>
        <pc:picChg chg="del">
          <ac:chgData name="Nadia Groome" userId="S::nadia.groome@resonate.com::b8baaf73-fcf6-4d14-bd54-d73f0cfcd72c" providerId="AD" clId="Web-{A834B350-4857-C03B-515D-49D39492F333}" dt="2020-04-30T20:46:03.197" v="62"/>
          <ac:picMkLst>
            <pc:docMk/>
            <pc:sldMk cId="2124154294" sldId="1831"/>
            <ac:picMk id="5" creationId="{2FB6446B-3127-42E8-AD0F-FEC463598BF3}"/>
          </ac:picMkLst>
        </pc:picChg>
      </pc:sldChg>
    </pc:docChg>
  </pc:docChgLst>
  <pc:docChgLst>
    <pc:chgData name="Nadia Groome" userId="S::nadia.groome@resonate.com::b8baaf73-fcf6-4d14-bd54-d73f0cfcd72c" providerId="AD" clId="Web-{44C8F090-7D93-9E0A-6FDE-540CD51E0EE1}"/>
    <pc:docChg chg="addSld delSld modSld">
      <pc:chgData name="Nadia Groome" userId="S::nadia.groome@resonate.com::b8baaf73-fcf6-4d14-bd54-d73f0cfcd72c" providerId="AD" clId="Web-{44C8F090-7D93-9E0A-6FDE-540CD51E0EE1}" dt="2020-05-07T15:58:57.636" v="1913" actId="20577"/>
      <pc:docMkLst>
        <pc:docMk/>
      </pc:docMkLst>
      <pc:sldChg chg="modSp">
        <pc:chgData name="Nadia Groome" userId="S::nadia.groome@resonate.com::b8baaf73-fcf6-4d14-bd54-d73f0cfcd72c" providerId="AD" clId="Web-{44C8F090-7D93-9E0A-6FDE-540CD51E0EE1}" dt="2020-05-07T15:12:58.247" v="72" actId="20577"/>
        <pc:sldMkLst>
          <pc:docMk/>
          <pc:sldMk cId="875955090" sldId="1681"/>
        </pc:sldMkLst>
        <pc:spChg chg="mod">
          <ac:chgData name="Nadia Groome" userId="S::nadia.groome@resonate.com::b8baaf73-fcf6-4d14-bd54-d73f0cfcd72c" providerId="AD" clId="Web-{44C8F090-7D93-9E0A-6FDE-540CD51E0EE1}" dt="2020-05-07T15:12:58.247" v="72" actId="20577"/>
          <ac:spMkLst>
            <pc:docMk/>
            <pc:sldMk cId="875955090" sldId="1681"/>
            <ac:spMk id="2" creationId="{00000000-0000-0000-0000-000000000000}"/>
          </ac:spMkLst>
        </pc:spChg>
        <pc:spChg chg="mod">
          <ac:chgData name="Nadia Groome" userId="S::nadia.groome@resonate.com::b8baaf73-fcf6-4d14-bd54-d73f0cfcd72c" providerId="AD" clId="Web-{44C8F090-7D93-9E0A-6FDE-540CD51E0EE1}" dt="2020-05-07T15:12:00.919" v="45" actId="20577"/>
          <ac:spMkLst>
            <pc:docMk/>
            <pc:sldMk cId="875955090" sldId="1681"/>
            <ac:spMk id="4" creationId="{00000000-0000-0000-0000-000000000000}"/>
          </ac:spMkLst>
        </pc:spChg>
      </pc:sldChg>
      <pc:sldChg chg="modSp">
        <pc:chgData name="Nadia Groome" userId="S::nadia.groome@resonate.com::b8baaf73-fcf6-4d14-bd54-d73f0cfcd72c" providerId="AD" clId="Web-{44C8F090-7D93-9E0A-6FDE-540CD51E0EE1}" dt="2020-05-07T15:11:37.872" v="42" actId="20577"/>
        <pc:sldMkLst>
          <pc:docMk/>
          <pc:sldMk cId="1089465170" sldId="1682"/>
        </pc:sldMkLst>
        <pc:spChg chg="mod">
          <ac:chgData name="Nadia Groome" userId="S::nadia.groome@resonate.com::b8baaf73-fcf6-4d14-bd54-d73f0cfcd72c" providerId="AD" clId="Web-{44C8F090-7D93-9E0A-6FDE-540CD51E0EE1}" dt="2020-05-07T15:11:37.872" v="42" actId="20577"/>
          <ac:spMkLst>
            <pc:docMk/>
            <pc:sldMk cId="1089465170" sldId="1682"/>
            <ac:spMk id="6" creationId="{00000000-0000-0000-0000-000000000000}"/>
          </ac:spMkLst>
        </pc:spChg>
      </pc:sldChg>
      <pc:sldChg chg="modSp">
        <pc:chgData name="Nadia Groome" userId="S::nadia.groome@resonate.com::b8baaf73-fcf6-4d14-bd54-d73f0cfcd72c" providerId="AD" clId="Web-{44C8F090-7D93-9E0A-6FDE-540CD51E0EE1}" dt="2020-05-07T15:11:15.029" v="28" actId="20577"/>
        <pc:sldMkLst>
          <pc:docMk/>
          <pc:sldMk cId="395885856" sldId="1695"/>
        </pc:sldMkLst>
        <pc:spChg chg="mod">
          <ac:chgData name="Nadia Groome" userId="S::nadia.groome@resonate.com::b8baaf73-fcf6-4d14-bd54-d73f0cfcd72c" providerId="AD" clId="Web-{44C8F090-7D93-9E0A-6FDE-540CD51E0EE1}" dt="2020-05-07T15:11:15.029" v="28" actId="20577"/>
          <ac:spMkLst>
            <pc:docMk/>
            <pc:sldMk cId="395885856" sldId="1695"/>
            <ac:spMk id="4" creationId="{00000000-0000-0000-0000-000000000000}"/>
          </ac:spMkLst>
        </pc:spChg>
      </pc:sldChg>
      <pc:sldChg chg="modSp">
        <pc:chgData name="Nadia Groome" userId="S::nadia.groome@resonate.com::b8baaf73-fcf6-4d14-bd54-d73f0cfcd72c" providerId="AD" clId="Web-{44C8F090-7D93-9E0A-6FDE-540CD51E0EE1}" dt="2020-05-07T15:45:28.574" v="1192" actId="20577"/>
        <pc:sldMkLst>
          <pc:docMk/>
          <pc:sldMk cId="423853790" sldId="1711"/>
        </pc:sldMkLst>
        <pc:spChg chg="mod">
          <ac:chgData name="Nadia Groome" userId="S::nadia.groome@resonate.com::b8baaf73-fcf6-4d14-bd54-d73f0cfcd72c" providerId="AD" clId="Web-{44C8F090-7D93-9E0A-6FDE-540CD51E0EE1}" dt="2020-05-07T15:45:28.574" v="1192" actId="20577"/>
          <ac:spMkLst>
            <pc:docMk/>
            <pc:sldMk cId="423853790" sldId="1711"/>
            <ac:spMk id="4" creationId="{00000000-0000-0000-0000-000000000000}"/>
          </ac:spMkLst>
        </pc:spChg>
      </pc:sldChg>
      <pc:sldChg chg="modSp">
        <pc:chgData name="Nadia Groome" userId="S::nadia.groome@resonate.com::b8baaf73-fcf6-4d14-bd54-d73f0cfcd72c" providerId="AD" clId="Web-{44C8F090-7D93-9E0A-6FDE-540CD51E0EE1}" dt="2020-05-07T15:21:32.466" v="501"/>
        <pc:sldMkLst>
          <pc:docMk/>
          <pc:sldMk cId="2518005058" sldId="1815"/>
        </pc:sldMkLst>
        <pc:spChg chg="mod">
          <ac:chgData name="Nadia Groome" userId="S::nadia.groome@resonate.com::b8baaf73-fcf6-4d14-bd54-d73f0cfcd72c" providerId="AD" clId="Web-{44C8F090-7D93-9E0A-6FDE-540CD51E0EE1}" dt="2020-05-07T15:20:35.138" v="466" actId="20577"/>
          <ac:spMkLst>
            <pc:docMk/>
            <pc:sldMk cId="2518005058" sldId="1815"/>
            <ac:spMk id="3" creationId="{00000000-0000-0000-0000-000000000000}"/>
          </ac:spMkLst>
        </pc:spChg>
        <pc:graphicFrameChg chg="mod modGraphic">
          <ac:chgData name="Nadia Groome" userId="S::nadia.groome@resonate.com::b8baaf73-fcf6-4d14-bd54-d73f0cfcd72c" providerId="AD" clId="Web-{44C8F090-7D93-9E0A-6FDE-540CD51E0EE1}" dt="2020-05-07T15:21:32.466" v="501"/>
          <ac:graphicFrameMkLst>
            <pc:docMk/>
            <pc:sldMk cId="2518005058" sldId="1815"/>
            <ac:graphicFrameMk id="5" creationId="{A8113975-EE61-1B4D-B9B3-F2848CE4CEFA}"/>
          </ac:graphicFrameMkLst>
        </pc:graphicFrameChg>
      </pc:sldChg>
      <pc:sldChg chg="modSp">
        <pc:chgData name="Nadia Groome" userId="S::nadia.groome@resonate.com::b8baaf73-fcf6-4d14-bd54-d73f0cfcd72c" providerId="AD" clId="Web-{44C8F090-7D93-9E0A-6FDE-540CD51E0EE1}" dt="2020-05-07T15:23:47.184" v="565" actId="20577"/>
        <pc:sldMkLst>
          <pc:docMk/>
          <pc:sldMk cId="114673931" sldId="1816"/>
        </pc:sldMkLst>
        <pc:spChg chg="mod">
          <ac:chgData name="Nadia Groome" userId="S::nadia.groome@resonate.com::b8baaf73-fcf6-4d14-bd54-d73f0cfcd72c" providerId="AD" clId="Web-{44C8F090-7D93-9E0A-6FDE-540CD51E0EE1}" dt="2020-05-07T15:23:47.184" v="565" actId="20577"/>
          <ac:spMkLst>
            <pc:docMk/>
            <pc:sldMk cId="114673931" sldId="1816"/>
            <ac:spMk id="4" creationId="{00000000-0000-0000-0000-000000000000}"/>
          </ac:spMkLst>
        </pc:spChg>
      </pc:sldChg>
      <pc:sldChg chg="addSp delSp modSp">
        <pc:chgData name="Nadia Groome" userId="S::nadia.groome@resonate.com::b8baaf73-fcf6-4d14-bd54-d73f0cfcd72c" providerId="AD" clId="Web-{44C8F090-7D93-9E0A-6FDE-540CD51E0EE1}" dt="2020-05-07T15:58:57.636" v="1913" actId="20577"/>
        <pc:sldMkLst>
          <pc:docMk/>
          <pc:sldMk cId="4232764626" sldId="1817"/>
        </pc:sldMkLst>
        <pc:spChg chg="add mod">
          <ac:chgData name="Nadia Groome" userId="S::nadia.groome@resonate.com::b8baaf73-fcf6-4d14-bd54-d73f0cfcd72c" providerId="AD" clId="Web-{44C8F090-7D93-9E0A-6FDE-540CD51E0EE1}" dt="2020-05-07T15:58:02.714" v="1893" actId="20577"/>
          <ac:spMkLst>
            <pc:docMk/>
            <pc:sldMk cId="4232764626" sldId="1817"/>
            <ac:spMk id="3" creationId="{39DCE1B6-724B-4A3E-9F71-267F565321A3}"/>
          </ac:spMkLst>
        </pc:spChg>
        <pc:spChg chg="del mod">
          <ac:chgData name="Nadia Groome" userId="S::nadia.groome@resonate.com::b8baaf73-fcf6-4d14-bd54-d73f0cfcd72c" providerId="AD" clId="Web-{44C8F090-7D93-9E0A-6FDE-540CD51E0EE1}" dt="2020-05-07T15:57:51.996" v="1854"/>
          <ac:spMkLst>
            <pc:docMk/>
            <pc:sldMk cId="4232764626" sldId="1817"/>
            <ac:spMk id="5" creationId="{00000000-0000-0000-0000-000000000000}"/>
          </ac:spMkLst>
        </pc:spChg>
        <pc:spChg chg="mod">
          <ac:chgData name="Nadia Groome" userId="S::nadia.groome@resonate.com::b8baaf73-fcf6-4d14-bd54-d73f0cfcd72c" providerId="AD" clId="Web-{44C8F090-7D93-9E0A-6FDE-540CD51E0EE1}" dt="2020-05-07T15:58:57.636" v="1913" actId="20577"/>
          <ac:spMkLst>
            <pc:docMk/>
            <pc:sldMk cId="4232764626" sldId="1817"/>
            <ac:spMk id="6" creationId="{00000000-0000-0000-0000-000000000000}"/>
          </ac:spMkLst>
        </pc:spChg>
        <pc:spChg chg="mod">
          <ac:chgData name="Nadia Groome" userId="S::nadia.groome@resonate.com::b8baaf73-fcf6-4d14-bd54-d73f0cfcd72c" providerId="AD" clId="Web-{44C8F090-7D93-9E0A-6FDE-540CD51E0EE1}" dt="2020-05-07T15:58:41.371" v="1912" actId="1076"/>
          <ac:spMkLst>
            <pc:docMk/>
            <pc:sldMk cId="4232764626" sldId="1817"/>
            <ac:spMk id="8" creationId="{00000000-0000-0000-0000-000000000000}"/>
          </ac:spMkLst>
        </pc:spChg>
        <pc:spChg chg="del mod">
          <ac:chgData name="Nadia Groome" userId="S::nadia.groome@resonate.com::b8baaf73-fcf6-4d14-bd54-d73f0cfcd72c" providerId="AD" clId="Web-{44C8F090-7D93-9E0A-6FDE-540CD51E0EE1}" dt="2020-05-07T15:58:32.371" v="1910"/>
          <ac:spMkLst>
            <pc:docMk/>
            <pc:sldMk cId="4232764626" sldId="1817"/>
            <ac:spMk id="9" creationId="{00000000-0000-0000-0000-000000000000}"/>
          </ac:spMkLst>
        </pc:spChg>
      </pc:sldChg>
      <pc:sldChg chg="modSp">
        <pc:chgData name="Nadia Groome" userId="S::nadia.groome@resonate.com::b8baaf73-fcf6-4d14-bd54-d73f0cfcd72c" providerId="AD" clId="Web-{44C8F090-7D93-9E0A-6FDE-540CD51E0EE1}" dt="2020-05-07T15:26:36.372" v="640" actId="20577"/>
        <pc:sldMkLst>
          <pc:docMk/>
          <pc:sldMk cId="2697214709" sldId="1818"/>
        </pc:sldMkLst>
        <pc:spChg chg="mod">
          <ac:chgData name="Nadia Groome" userId="S::nadia.groome@resonate.com::b8baaf73-fcf6-4d14-bd54-d73f0cfcd72c" providerId="AD" clId="Web-{44C8F090-7D93-9E0A-6FDE-540CD51E0EE1}" dt="2020-05-07T15:26:36.372" v="640" actId="20577"/>
          <ac:spMkLst>
            <pc:docMk/>
            <pc:sldMk cId="2697214709" sldId="1818"/>
            <ac:spMk id="3" creationId="{00000000-0000-0000-0000-000000000000}"/>
          </ac:spMkLst>
        </pc:spChg>
      </pc:sldChg>
      <pc:sldChg chg="modSp">
        <pc:chgData name="Nadia Groome" userId="S::nadia.groome@resonate.com::b8baaf73-fcf6-4d14-bd54-d73f0cfcd72c" providerId="AD" clId="Web-{44C8F090-7D93-9E0A-6FDE-540CD51E0EE1}" dt="2020-05-07T15:27:16.950" v="651" actId="20577"/>
        <pc:sldMkLst>
          <pc:docMk/>
          <pc:sldMk cId="2121356602" sldId="1819"/>
        </pc:sldMkLst>
        <pc:spChg chg="mod">
          <ac:chgData name="Nadia Groome" userId="S::nadia.groome@resonate.com::b8baaf73-fcf6-4d14-bd54-d73f0cfcd72c" providerId="AD" clId="Web-{44C8F090-7D93-9E0A-6FDE-540CD51E0EE1}" dt="2020-05-07T15:27:16.950" v="651" actId="20577"/>
          <ac:spMkLst>
            <pc:docMk/>
            <pc:sldMk cId="2121356602" sldId="1819"/>
            <ac:spMk id="3" creationId="{00000000-0000-0000-0000-000000000000}"/>
          </ac:spMkLst>
        </pc:spChg>
        <pc:spChg chg="mod">
          <ac:chgData name="Nadia Groome" userId="S::nadia.groome@resonate.com::b8baaf73-fcf6-4d14-bd54-d73f0cfcd72c" providerId="AD" clId="Web-{44C8F090-7D93-9E0A-6FDE-540CD51E0EE1}" dt="2020-05-07T15:27:02.825" v="649" actId="20577"/>
          <ac:spMkLst>
            <pc:docMk/>
            <pc:sldMk cId="2121356602" sldId="1819"/>
            <ac:spMk id="4" creationId="{D12579AA-C047-AD45-8207-ED341CD120BE}"/>
          </ac:spMkLst>
        </pc:spChg>
      </pc:sldChg>
      <pc:sldChg chg="modSp">
        <pc:chgData name="Nadia Groome" userId="S::nadia.groome@resonate.com::b8baaf73-fcf6-4d14-bd54-d73f0cfcd72c" providerId="AD" clId="Web-{44C8F090-7D93-9E0A-6FDE-540CD51E0EE1}" dt="2020-05-07T15:28:28.325" v="652" actId="1076"/>
        <pc:sldMkLst>
          <pc:docMk/>
          <pc:sldMk cId="1514383644" sldId="1826"/>
        </pc:sldMkLst>
        <pc:spChg chg="mod">
          <ac:chgData name="Nadia Groome" userId="S::nadia.groome@resonate.com::b8baaf73-fcf6-4d14-bd54-d73f0cfcd72c" providerId="AD" clId="Web-{44C8F090-7D93-9E0A-6FDE-540CD51E0EE1}" dt="2020-05-07T15:28:28.325" v="652" actId="1076"/>
          <ac:spMkLst>
            <pc:docMk/>
            <pc:sldMk cId="1514383644" sldId="1826"/>
            <ac:spMk id="7" creationId="{258C32A2-512D-4A9C-A152-3FD012B2637C}"/>
          </ac:spMkLst>
        </pc:spChg>
      </pc:sldChg>
      <pc:sldChg chg="modSp">
        <pc:chgData name="Nadia Groome" userId="S::nadia.groome@resonate.com::b8baaf73-fcf6-4d14-bd54-d73f0cfcd72c" providerId="AD" clId="Web-{44C8F090-7D93-9E0A-6FDE-540CD51E0EE1}" dt="2020-05-07T15:28:58.762" v="654" actId="20577"/>
        <pc:sldMkLst>
          <pc:docMk/>
          <pc:sldMk cId="838134292" sldId="1829"/>
        </pc:sldMkLst>
        <pc:spChg chg="mod">
          <ac:chgData name="Nadia Groome" userId="S::nadia.groome@resonate.com::b8baaf73-fcf6-4d14-bd54-d73f0cfcd72c" providerId="AD" clId="Web-{44C8F090-7D93-9E0A-6FDE-540CD51E0EE1}" dt="2020-05-07T15:28:58.762" v="654" actId="20577"/>
          <ac:spMkLst>
            <pc:docMk/>
            <pc:sldMk cId="838134292" sldId="1829"/>
            <ac:spMk id="2" creationId="{00000000-0000-0000-0000-000000000000}"/>
          </ac:spMkLst>
        </pc:spChg>
      </pc:sldChg>
      <pc:sldChg chg="modSp">
        <pc:chgData name="Nadia Groome" userId="S::nadia.groome@resonate.com::b8baaf73-fcf6-4d14-bd54-d73f0cfcd72c" providerId="AD" clId="Web-{44C8F090-7D93-9E0A-6FDE-540CD51E0EE1}" dt="2020-05-07T15:44:50.434" v="1153" actId="20577"/>
        <pc:sldMkLst>
          <pc:docMk/>
          <pc:sldMk cId="4203956605" sldId="1830"/>
        </pc:sldMkLst>
        <pc:spChg chg="mod">
          <ac:chgData name="Nadia Groome" userId="S::nadia.groome@resonate.com::b8baaf73-fcf6-4d14-bd54-d73f0cfcd72c" providerId="AD" clId="Web-{44C8F090-7D93-9E0A-6FDE-540CD51E0EE1}" dt="2020-05-07T15:44:50.434" v="1153" actId="20577"/>
          <ac:spMkLst>
            <pc:docMk/>
            <pc:sldMk cId="4203956605" sldId="1830"/>
            <ac:spMk id="3" creationId="{FE054663-199C-B245-A0C9-CA185634E3A4}"/>
          </ac:spMkLst>
        </pc:spChg>
        <pc:spChg chg="mod">
          <ac:chgData name="Nadia Groome" userId="S::nadia.groome@resonate.com::b8baaf73-fcf6-4d14-bd54-d73f0cfcd72c" providerId="AD" clId="Web-{44C8F090-7D93-9E0A-6FDE-540CD51E0EE1}" dt="2020-05-07T15:44:37.855" v="1150" actId="20577"/>
          <ac:spMkLst>
            <pc:docMk/>
            <pc:sldMk cId="4203956605" sldId="1830"/>
            <ac:spMk id="8" creationId="{00000000-0000-0000-0000-000000000000}"/>
          </ac:spMkLst>
        </pc:spChg>
      </pc:sldChg>
      <pc:sldChg chg="addSp delSp modSp">
        <pc:chgData name="Nadia Groome" userId="S::nadia.groome@resonate.com::b8baaf73-fcf6-4d14-bd54-d73f0cfcd72c" providerId="AD" clId="Web-{44C8F090-7D93-9E0A-6FDE-540CD51E0EE1}" dt="2020-05-07T15:37:24.356" v="1122"/>
        <pc:sldMkLst>
          <pc:docMk/>
          <pc:sldMk cId="3016370489" sldId="1833"/>
        </pc:sldMkLst>
        <pc:spChg chg="add del mod">
          <ac:chgData name="Nadia Groome" userId="S::nadia.groome@resonate.com::b8baaf73-fcf6-4d14-bd54-d73f0cfcd72c" providerId="AD" clId="Web-{44C8F090-7D93-9E0A-6FDE-540CD51E0EE1}" dt="2020-05-07T15:37:24.356" v="1122"/>
          <ac:spMkLst>
            <pc:docMk/>
            <pc:sldMk cId="3016370489" sldId="1833"/>
            <ac:spMk id="2" creationId="{6262F06D-DF7B-4643-A13B-CC6E2D93ADC3}"/>
          </ac:spMkLst>
        </pc:spChg>
        <pc:spChg chg="mod">
          <ac:chgData name="Nadia Groome" userId="S::nadia.groome@resonate.com::b8baaf73-fcf6-4d14-bd54-d73f0cfcd72c" providerId="AD" clId="Web-{44C8F090-7D93-9E0A-6FDE-540CD51E0EE1}" dt="2020-05-07T15:37:04.371" v="1120" actId="20577"/>
          <ac:spMkLst>
            <pc:docMk/>
            <pc:sldMk cId="3016370489" sldId="1833"/>
            <ac:spMk id="3" creationId="{00000000-0000-0000-0000-000000000000}"/>
          </ac:spMkLst>
        </pc:spChg>
        <pc:spChg chg="add del mod">
          <ac:chgData name="Nadia Groome" userId="S::nadia.groome@resonate.com::b8baaf73-fcf6-4d14-bd54-d73f0cfcd72c" providerId="AD" clId="Web-{44C8F090-7D93-9E0A-6FDE-540CD51E0EE1}" dt="2020-05-07T15:36:20.840" v="1116"/>
          <ac:spMkLst>
            <pc:docMk/>
            <pc:sldMk cId="3016370489" sldId="1833"/>
            <ac:spMk id="7" creationId="{9847A8AE-E28F-4E00-8A17-302D23F44A1A}"/>
          </ac:spMkLst>
        </pc:spChg>
      </pc:sldChg>
      <pc:sldChg chg="modSp">
        <pc:chgData name="Nadia Groome" userId="S::nadia.groome@resonate.com::b8baaf73-fcf6-4d14-bd54-d73f0cfcd72c" providerId="AD" clId="Web-{44C8F090-7D93-9E0A-6FDE-540CD51E0EE1}" dt="2020-05-07T15:32:13.137" v="888" actId="20577"/>
        <pc:sldMkLst>
          <pc:docMk/>
          <pc:sldMk cId="3213988077" sldId="1834"/>
        </pc:sldMkLst>
        <pc:spChg chg="mod">
          <ac:chgData name="Nadia Groome" userId="S::nadia.groome@resonate.com::b8baaf73-fcf6-4d14-bd54-d73f0cfcd72c" providerId="AD" clId="Web-{44C8F090-7D93-9E0A-6FDE-540CD51E0EE1}" dt="2020-05-07T15:32:13.137" v="888" actId="20577"/>
          <ac:spMkLst>
            <pc:docMk/>
            <pc:sldMk cId="3213988077" sldId="1834"/>
            <ac:spMk id="16" creationId="{EB668D05-AF36-D045-BB62-D92B8F066566}"/>
          </ac:spMkLst>
        </pc:spChg>
      </pc:sldChg>
      <pc:sldChg chg="modSp new del">
        <pc:chgData name="Nadia Groome" userId="S::nadia.groome@resonate.com::b8baaf73-fcf6-4d14-bd54-d73f0cfcd72c" providerId="AD" clId="Web-{44C8F090-7D93-9E0A-6FDE-540CD51E0EE1}" dt="2020-05-07T15:10:49.044" v="15"/>
        <pc:sldMkLst>
          <pc:docMk/>
          <pc:sldMk cId="1657853622" sldId="1835"/>
        </pc:sldMkLst>
        <pc:spChg chg="mod">
          <ac:chgData name="Nadia Groome" userId="S::nadia.groome@resonate.com::b8baaf73-fcf6-4d14-bd54-d73f0cfcd72c" providerId="AD" clId="Web-{44C8F090-7D93-9E0A-6FDE-540CD51E0EE1}" dt="2020-05-07T15:10:33.154" v="12" actId="20577"/>
          <ac:spMkLst>
            <pc:docMk/>
            <pc:sldMk cId="1657853622" sldId="1835"/>
            <ac:spMk id="3" creationId="{AF71B76E-7B1C-408C-BC18-82C503798F0D}"/>
          </ac:spMkLst>
        </pc:spChg>
        <pc:spChg chg="mod">
          <ac:chgData name="Nadia Groome" userId="S::nadia.groome@resonate.com::b8baaf73-fcf6-4d14-bd54-d73f0cfcd72c" providerId="AD" clId="Web-{44C8F090-7D93-9E0A-6FDE-540CD51E0EE1}" dt="2020-05-07T15:08:30.513" v="7" actId="20577"/>
          <ac:spMkLst>
            <pc:docMk/>
            <pc:sldMk cId="1657853622" sldId="1835"/>
            <ac:spMk id="4" creationId="{692FDCA8-4493-451D-BB4D-D36ABE48518C}"/>
          </ac:spMkLst>
        </pc:spChg>
      </pc:sldChg>
      <pc:sldChg chg="addSp delSp modSp new">
        <pc:chgData name="Nadia Groome" userId="S::nadia.groome@resonate.com::b8baaf73-fcf6-4d14-bd54-d73f0cfcd72c" providerId="AD" clId="Web-{44C8F090-7D93-9E0A-6FDE-540CD51E0EE1}" dt="2020-05-07T15:41:21.574" v="1144" actId="20577"/>
        <pc:sldMkLst>
          <pc:docMk/>
          <pc:sldMk cId="3294032594" sldId="1835"/>
        </pc:sldMkLst>
        <pc:spChg chg="mod">
          <ac:chgData name="Nadia Groome" userId="S::nadia.groome@resonate.com::b8baaf73-fcf6-4d14-bd54-d73f0cfcd72c" providerId="AD" clId="Web-{44C8F090-7D93-9E0A-6FDE-540CD51E0EE1}" dt="2020-05-07T15:41:21.574" v="1144" actId="20577"/>
          <ac:spMkLst>
            <pc:docMk/>
            <pc:sldMk cId="3294032594" sldId="1835"/>
            <ac:spMk id="2" creationId="{48ED1E86-3F10-4844-B325-92AFE38C79FF}"/>
          </ac:spMkLst>
        </pc:spChg>
        <pc:spChg chg="del">
          <ac:chgData name="Nadia Groome" userId="S::nadia.groome@resonate.com::b8baaf73-fcf6-4d14-bd54-d73f0cfcd72c" providerId="AD" clId="Web-{44C8F090-7D93-9E0A-6FDE-540CD51E0EE1}" dt="2020-05-07T15:29:33.684" v="687"/>
          <ac:spMkLst>
            <pc:docMk/>
            <pc:sldMk cId="3294032594" sldId="1835"/>
            <ac:spMk id="3" creationId="{47D04B0C-FB31-4F3A-A397-B69CA7782883}"/>
          </ac:spMkLst>
        </pc:spChg>
        <pc:spChg chg="mod">
          <ac:chgData name="Nadia Groome" userId="S::nadia.groome@resonate.com::b8baaf73-fcf6-4d14-bd54-d73f0cfcd72c" providerId="AD" clId="Web-{44C8F090-7D93-9E0A-6FDE-540CD51E0EE1}" dt="2020-05-07T15:29:29.028" v="686" actId="20577"/>
          <ac:spMkLst>
            <pc:docMk/>
            <pc:sldMk cId="3294032594" sldId="1835"/>
            <ac:spMk id="4" creationId="{D5D665C8-E639-42E2-AF05-10DFCC8540E0}"/>
          </ac:spMkLst>
        </pc:spChg>
        <pc:spChg chg="add del mod">
          <ac:chgData name="Nadia Groome" userId="S::nadia.groome@resonate.com::b8baaf73-fcf6-4d14-bd54-d73f0cfcd72c" providerId="AD" clId="Web-{44C8F090-7D93-9E0A-6FDE-540CD51E0EE1}" dt="2020-05-07T15:34:56.418" v="1093"/>
          <ac:spMkLst>
            <pc:docMk/>
            <pc:sldMk cId="3294032594" sldId="1835"/>
            <ac:spMk id="5" creationId="{1D4E8D79-62FD-490B-B954-25F4193488BE}"/>
          </ac:spMkLst>
        </pc:spChg>
        <pc:spChg chg="add mod ord">
          <ac:chgData name="Nadia Groome" userId="S::nadia.groome@resonate.com::b8baaf73-fcf6-4d14-bd54-d73f0cfcd72c" providerId="AD" clId="Web-{44C8F090-7D93-9E0A-6FDE-540CD51E0EE1}" dt="2020-05-07T15:34:45.450" v="1090" actId="14100"/>
          <ac:spMkLst>
            <pc:docMk/>
            <pc:sldMk cId="3294032594" sldId="1835"/>
            <ac:spMk id="6" creationId="{F8FB63D2-9944-4420-9E3B-40D0609F364F}"/>
          </ac:spMkLst>
        </pc:spChg>
        <pc:grpChg chg="add del">
          <ac:chgData name="Nadia Groome" userId="S::nadia.groome@resonate.com::b8baaf73-fcf6-4d14-bd54-d73f0cfcd72c" providerId="AD" clId="Web-{44C8F090-7D93-9E0A-6FDE-540CD51E0EE1}" dt="2020-05-07T15:35:06.543" v="1095"/>
          <ac:grpSpMkLst>
            <pc:docMk/>
            <pc:sldMk cId="3294032594" sldId="1835"/>
            <ac:grpSpMk id="7" creationId="{EE41630A-28EF-4811-A393-4E9AC45D2696}"/>
          </ac:grpSpMkLst>
        </pc:grpChg>
        <pc:picChg chg="add del mod">
          <ac:chgData name="Nadia Groome" userId="S::nadia.groome@resonate.com::b8baaf73-fcf6-4d14-bd54-d73f0cfcd72c" providerId="AD" clId="Web-{44C8F090-7D93-9E0A-6FDE-540CD51E0EE1}" dt="2020-05-07T15:39:51.778" v="1129"/>
          <ac:picMkLst>
            <pc:docMk/>
            <pc:sldMk cId="3294032594" sldId="1835"/>
            <ac:picMk id="8" creationId="{9D6B36FC-6CE9-42AD-BAB2-EB7E4E6DC04B}"/>
          </ac:picMkLst>
        </pc:picChg>
        <pc:picChg chg="add del mod">
          <ac:chgData name="Nadia Groome" userId="S::nadia.groome@resonate.com::b8baaf73-fcf6-4d14-bd54-d73f0cfcd72c" providerId="AD" clId="Web-{44C8F090-7D93-9E0A-6FDE-540CD51E0EE1}" dt="2020-05-07T15:40:50.059" v="1134"/>
          <ac:picMkLst>
            <pc:docMk/>
            <pc:sldMk cId="3294032594" sldId="1835"/>
            <ac:picMk id="10" creationId="{4155264F-0D9E-4FCD-B532-4FA112DF4DF1}"/>
          </ac:picMkLst>
        </pc:picChg>
        <pc:picChg chg="add mod">
          <ac:chgData name="Nadia Groome" userId="S::nadia.groome@resonate.com::b8baaf73-fcf6-4d14-bd54-d73f0cfcd72c" providerId="AD" clId="Web-{44C8F090-7D93-9E0A-6FDE-540CD51E0EE1}" dt="2020-05-07T15:41:12.121" v="1139" actId="1076"/>
          <ac:picMkLst>
            <pc:docMk/>
            <pc:sldMk cId="3294032594" sldId="1835"/>
            <ac:picMk id="12" creationId="{3248A4D6-25DC-455E-8C57-8DEAFAC26B23}"/>
          </ac:picMkLst>
        </pc:picChg>
      </pc:sldChg>
      <pc:sldChg chg="addSp modSp new">
        <pc:chgData name="Nadia Groome" userId="S::nadia.groome@resonate.com::b8baaf73-fcf6-4d14-bd54-d73f0cfcd72c" providerId="AD" clId="Web-{44C8F090-7D93-9E0A-6FDE-540CD51E0EE1}" dt="2020-05-07T15:54:02.168" v="1713" actId="1076"/>
        <pc:sldMkLst>
          <pc:docMk/>
          <pc:sldMk cId="128694434" sldId="1836"/>
        </pc:sldMkLst>
        <pc:spChg chg="mod">
          <ac:chgData name="Nadia Groome" userId="S::nadia.groome@resonate.com::b8baaf73-fcf6-4d14-bd54-d73f0cfcd72c" providerId="AD" clId="Web-{44C8F090-7D93-9E0A-6FDE-540CD51E0EE1}" dt="2020-05-07T15:52:41.183" v="1643" actId="14100"/>
          <ac:spMkLst>
            <pc:docMk/>
            <pc:sldMk cId="128694434" sldId="1836"/>
            <ac:spMk id="2" creationId="{9F42FE7D-CD2C-4CF9-BF45-DC42682BA402}"/>
          </ac:spMkLst>
        </pc:spChg>
        <pc:spChg chg="mod">
          <ac:chgData name="Nadia Groome" userId="S::nadia.groome@resonate.com::b8baaf73-fcf6-4d14-bd54-d73f0cfcd72c" providerId="AD" clId="Web-{44C8F090-7D93-9E0A-6FDE-540CD51E0EE1}" dt="2020-05-07T15:53:34.246" v="1707" actId="20577"/>
          <ac:spMkLst>
            <pc:docMk/>
            <pc:sldMk cId="128694434" sldId="1836"/>
            <ac:spMk id="3" creationId="{82C161EA-0A1F-4A4E-96D0-B3708C05127E}"/>
          </ac:spMkLst>
        </pc:spChg>
        <pc:spChg chg="mod">
          <ac:chgData name="Nadia Groome" userId="S::nadia.groome@resonate.com::b8baaf73-fcf6-4d14-bd54-d73f0cfcd72c" providerId="AD" clId="Web-{44C8F090-7D93-9E0A-6FDE-540CD51E0EE1}" dt="2020-05-07T15:48:05.824" v="1219" actId="20577"/>
          <ac:spMkLst>
            <pc:docMk/>
            <pc:sldMk cId="128694434" sldId="1836"/>
            <ac:spMk id="4" creationId="{47F26831-35EF-4E17-A51A-E63207E0D1CB}"/>
          </ac:spMkLst>
        </pc:spChg>
        <pc:picChg chg="add mod">
          <ac:chgData name="Nadia Groome" userId="S::nadia.groome@resonate.com::b8baaf73-fcf6-4d14-bd54-d73f0cfcd72c" providerId="AD" clId="Web-{44C8F090-7D93-9E0A-6FDE-540CD51E0EE1}" dt="2020-05-07T15:54:02.168" v="1713" actId="1076"/>
          <ac:picMkLst>
            <pc:docMk/>
            <pc:sldMk cId="128694434" sldId="1836"/>
            <ac:picMk id="5" creationId="{811CC0DA-D67E-475A-AC7B-4048C0575D1A}"/>
          </ac:picMkLst>
        </pc:picChg>
      </pc:sldChg>
      <pc:sldChg chg="addSp modSp new">
        <pc:chgData name="Nadia Groome" userId="S::nadia.groome@resonate.com::b8baaf73-fcf6-4d14-bd54-d73f0cfcd72c" providerId="AD" clId="Web-{44C8F090-7D93-9E0A-6FDE-540CD51E0EE1}" dt="2020-05-07T15:57:20.324" v="1848" actId="14100"/>
        <pc:sldMkLst>
          <pc:docMk/>
          <pc:sldMk cId="1414024605" sldId="1837"/>
        </pc:sldMkLst>
        <pc:spChg chg="mod">
          <ac:chgData name="Nadia Groome" userId="S::nadia.groome@resonate.com::b8baaf73-fcf6-4d14-bd54-d73f0cfcd72c" providerId="AD" clId="Web-{44C8F090-7D93-9E0A-6FDE-540CD51E0EE1}" dt="2020-05-07T15:56:46.418" v="1846" actId="20577"/>
          <ac:spMkLst>
            <pc:docMk/>
            <pc:sldMk cId="1414024605" sldId="1837"/>
            <ac:spMk id="2" creationId="{2BA8B941-3B16-4648-BE7F-49319E36D707}"/>
          </ac:spMkLst>
        </pc:spChg>
        <pc:spChg chg="mod">
          <ac:chgData name="Nadia Groome" userId="S::nadia.groome@resonate.com::b8baaf73-fcf6-4d14-bd54-d73f0cfcd72c" providerId="AD" clId="Web-{44C8F090-7D93-9E0A-6FDE-540CD51E0EE1}" dt="2020-05-07T15:54:54.043" v="1760" actId="1076"/>
          <ac:spMkLst>
            <pc:docMk/>
            <pc:sldMk cId="1414024605" sldId="1837"/>
            <ac:spMk id="3" creationId="{090DABC7-527E-4F5C-97E6-89B60368274A}"/>
          </ac:spMkLst>
        </pc:spChg>
        <pc:spChg chg="mod">
          <ac:chgData name="Nadia Groome" userId="S::nadia.groome@resonate.com::b8baaf73-fcf6-4d14-bd54-d73f0cfcd72c" providerId="AD" clId="Web-{44C8F090-7D93-9E0A-6FDE-540CD51E0EE1}" dt="2020-05-07T15:54:50.714" v="1759" actId="1076"/>
          <ac:spMkLst>
            <pc:docMk/>
            <pc:sldMk cId="1414024605" sldId="1837"/>
            <ac:spMk id="4" creationId="{887C3555-D832-4AF7-94E6-30F32C6DFC49}"/>
          </ac:spMkLst>
        </pc:spChg>
        <pc:spChg chg="add">
          <ac:chgData name="Nadia Groome" userId="S::nadia.groome@resonate.com::b8baaf73-fcf6-4d14-bd54-d73f0cfcd72c" providerId="AD" clId="Web-{44C8F090-7D93-9E0A-6FDE-540CD51E0EE1}" dt="2020-05-07T15:57:15.137" v="1847"/>
          <ac:spMkLst>
            <pc:docMk/>
            <pc:sldMk cId="1414024605" sldId="1837"/>
            <ac:spMk id="6" creationId="{592E143F-2A0B-466D-9664-A24CD4692BBE}"/>
          </ac:spMkLst>
        </pc:spChg>
        <pc:spChg chg="add">
          <ac:chgData name="Nadia Groome" userId="S::nadia.groome@resonate.com::b8baaf73-fcf6-4d14-bd54-d73f0cfcd72c" providerId="AD" clId="Web-{44C8F090-7D93-9E0A-6FDE-540CD51E0EE1}" dt="2020-05-07T15:57:15.137" v="1847"/>
          <ac:spMkLst>
            <pc:docMk/>
            <pc:sldMk cId="1414024605" sldId="1837"/>
            <ac:spMk id="10" creationId="{7DFA321E-0BA1-4DF5-8578-27AEAF43D014}"/>
          </ac:spMkLst>
        </pc:spChg>
        <pc:spChg chg="add">
          <ac:chgData name="Nadia Groome" userId="S::nadia.groome@resonate.com::b8baaf73-fcf6-4d14-bd54-d73f0cfcd72c" providerId="AD" clId="Web-{44C8F090-7D93-9E0A-6FDE-540CD51E0EE1}" dt="2020-05-07T15:57:15.137" v="1847"/>
          <ac:spMkLst>
            <pc:docMk/>
            <pc:sldMk cId="1414024605" sldId="1837"/>
            <ac:spMk id="11" creationId="{29D773F2-7577-48CD-9256-02C697366F9C}"/>
          </ac:spMkLst>
        </pc:spChg>
        <pc:spChg chg="add">
          <ac:chgData name="Nadia Groome" userId="S::nadia.groome@resonate.com::b8baaf73-fcf6-4d14-bd54-d73f0cfcd72c" providerId="AD" clId="Web-{44C8F090-7D93-9E0A-6FDE-540CD51E0EE1}" dt="2020-05-07T15:57:15.137" v="1847"/>
          <ac:spMkLst>
            <pc:docMk/>
            <pc:sldMk cId="1414024605" sldId="1837"/>
            <ac:spMk id="12" creationId="{5F184AF6-EA05-48B4-9A4F-174348C0A5B6}"/>
          </ac:spMkLst>
        </pc:spChg>
        <pc:spChg chg="add">
          <ac:chgData name="Nadia Groome" userId="S::nadia.groome@resonate.com::b8baaf73-fcf6-4d14-bd54-d73f0cfcd72c" providerId="AD" clId="Web-{44C8F090-7D93-9E0A-6FDE-540CD51E0EE1}" dt="2020-05-07T15:57:15.137" v="1847"/>
          <ac:spMkLst>
            <pc:docMk/>
            <pc:sldMk cId="1414024605" sldId="1837"/>
            <ac:spMk id="13" creationId="{DD5264C8-4478-4243-BFE5-7E2A8233EB3E}"/>
          </ac:spMkLst>
        </pc:spChg>
        <pc:spChg chg="add">
          <ac:chgData name="Nadia Groome" userId="S::nadia.groome@resonate.com::b8baaf73-fcf6-4d14-bd54-d73f0cfcd72c" providerId="AD" clId="Web-{44C8F090-7D93-9E0A-6FDE-540CD51E0EE1}" dt="2020-05-07T15:57:15.137" v="1847"/>
          <ac:spMkLst>
            <pc:docMk/>
            <pc:sldMk cId="1414024605" sldId="1837"/>
            <ac:spMk id="14" creationId="{AF8F1106-B8FB-459E-81FA-9E6D1E486F8C}"/>
          </ac:spMkLst>
        </pc:spChg>
        <pc:spChg chg="add">
          <ac:chgData name="Nadia Groome" userId="S::nadia.groome@resonate.com::b8baaf73-fcf6-4d14-bd54-d73f0cfcd72c" providerId="AD" clId="Web-{44C8F090-7D93-9E0A-6FDE-540CD51E0EE1}" dt="2020-05-07T15:57:15.137" v="1847"/>
          <ac:spMkLst>
            <pc:docMk/>
            <pc:sldMk cId="1414024605" sldId="1837"/>
            <ac:spMk id="17" creationId="{AE2F8C42-B682-46F4-9793-CD06FF090944}"/>
          </ac:spMkLst>
        </pc:spChg>
        <pc:spChg chg="add">
          <ac:chgData name="Nadia Groome" userId="S::nadia.groome@resonate.com::b8baaf73-fcf6-4d14-bd54-d73f0cfcd72c" providerId="AD" clId="Web-{44C8F090-7D93-9E0A-6FDE-540CD51E0EE1}" dt="2020-05-07T15:57:15.137" v="1847"/>
          <ac:spMkLst>
            <pc:docMk/>
            <pc:sldMk cId="1414024605" sldId="1837"/>
            <ac:spMk id="18" creationId="{93342F13-3717-4DE0-B02F-5FBB43F9AE0F}"/>
          </ac:spMkLst>
        </pc:spChg>
        <pc:grpChg chg="add mod">
          <ac:chgData name="Nadia Groome" userId="S::nadia.groome@resonate.com::b8baaf73-fcf6-4d14-bd54-d73f0cfcd72c" providerId="AD" clId="Web-{44C8F090-7D93-9E0A-6FDE-540CD51E0EE1}" dt="2020-05-07T15:57:20.324" v="1848" actId="14100"/>
          <ac:grpSpMkLst>
            <pc:docMk/>
            <pc:sldMk cId="1414024605" sldId="1837"/>
            <ac:grpSpMk id="5" creationId="{42937E0E-C29B-452E-B116-A895AC8B5FB1}"/>
          </ac:grpSpMkLst>
        </pc:grpChg>
        <pc:grpChg chg="add">
          <ac:chgData name="Nadia Groome" userId="S::nadia.groome@resonate.com::b8baaf73-fcf6-4d14-bd54-d73f0cfcd72c" providerId="AD" clId="Web-{44C8F090-7D93-9E0A-6FDE-540CD51E0EE1}" dt="2020-05-07T15:57:15.137" v="1847"/>
          <ac:grpSpMkLst>
            <pc:docMk/>
            <pc:sldMk cId="1414024605" sldId="1837"/>
            <ac:grpSpMk id="8" creationId="{62D2ADC0-0256-4CFF-9C16-2EF2091A5977}"/>
          </ac:grpSpMkLst>
        </pc:grpChg>
        <pc:picChg chg="add">
          <ac:chgData name="Nadia Groome" userId="S::nadia.groome@resonate.com::b8baaf73-fcf6-4d14-bd54-d73f0cfcd72c" providerId="AD" clId="Web-{44C8F090-7D93-9E0A-6FDE-540CD51E0EE1}" dt="2020-05-07T15:57:15.137" v="1847"/>
          <ac:picMkLst>
            <pc:docMk/>
            <pc:sldMk cId="1414024605" sldId="1837"/>
            <ac:picMk id="7" creationId="{E8513FEE-B596-4F79-8083-6E0EB7BBC50E}"/>
          </ac:picMkLst>
        </pc:picChg>
        <pc:picChg chg="add">
          <ac:chgData name="Nadia Groome" userId="S::nadia.groome@resonate.com::b8baaf73-fcf6-4d14-bd54-d73f0cfcd72c" providerId="AD" clId="Web-{44C8F090-7D93-9E0A-6FDE-540CD51E0EE1}" dt="2020-05-07T15:57:15.137" v="1847"/>
          <ac:picMkLst>
            <pc:docMk/>
            <pc:sldMk cId="1414024605" sldId="1837"/>
            <ac:picMk id="9" creationId="{993CA4A3-BAF2-4D08-95EB-DDC3377BAC3A}"/>
          </ac:picMkLst>
        </pc:picChg>
        <pc:picChg chg="add">
          <ac:chgData name="Nadia Groome" userId="S::nadia.groome@resonate.com::b8baaf73-fcf6-4d14-bd54-d73f0cfcd72c" providerId="AD" clId="Web-{44C8F090-7D93-9E0A-6FDE-540CD51E0EE1}" dt="2020-05-07T15:57:15.137" v="1847"/>
          <ac:picMkLst>
            <pc:docMk/>
            <pc:sldMk cId="1414024605" sldId="1837"/>
            <ac:picMk id="15" creationId="{E0D460FA-151B-44E4-9709-509F85D927F0}"/>
          </ac:picMkLst>
        </pc:picChg>
        <pc:picChg chg="add">
          <ac:chgData name="Nadia Groome" userId="S::nadia.groome@resonate.com::b8baaf73-fcf6-4d14-bd54-d73f0cfcd72c" providerId="AD" clId="Web-{44C8F090-7D93-9E0A-6FDE-540CD51E0EE1}" dt="2020-05-07T15:57:15.137" v="1847"/>
          <ac:picMkLst>
            <pc:docMk/>
            <pc:sldMk cId="1414024605" sldId="1837"/>
            <ac:picMk id="16" creationId="{2EE69111-63FF-4AF2-99E7-5881833E0DA4}"/>
          </ac:picMkLst>
        </pc:picChg>
      </pc:sldChg>
    </pc:docChg>
  </pc:docChgLst>
  <pc:docChgLst>
    <pc:chgData name="Jennifer Flynn" userId="S::jennifer.flynn@resonate.com::8df71366-317a-457a-990f-c9475dd6a13b" providerId="AD" clId="Web-{4E7D7E5D-B80F-CF9D-C3E5-38488C4A0C8E}"/>
    <pc:docChg chg="delSld modSld">
      <pc:chgData name="Jennifer Flynn" userId="S::jennifer.flynn@resonate.com::8df71366-317a-457a-990f-c9475dd6a13b" providerId="AD" clId="Web-{4E7D7E5D-B80F-CF9D-C3E5-38488C4A0C8E}" dt="2020-05-14T15:47:10.956" v="39"/>
      <pc:docMkLst>
        <pc:docMk/>
      </pc:docMkLst>
      <pc:sldChg chg="modSp">
        <pc:chgData name="Jennifer Flynn" userId="S::jennifer.flynn@resonate.com::8df71366-317a-457a-990f-c9475dd6a13b" providerId="AD" clId="Web-{4E7D7E5D-B80F-CF9D-C3E5-38488C4A0C8E}" dt="2020-05-14T15:44:33.298" v="14"/>
        <pc:sldMkLst>
          <pc:docMk/>
          <pc:sldMk cId="2518005058" sldId="1815"/>
        </pc:sldMkLst>
        <pc:graphicFrameChg chg="mod modGraphic">
          <ac:chgData name="Jennifer Flynn" userId="S::jennifer.flynn@resonate.com::8df71366-317a-457a-990f-c9475dd6a13b" providerId="AD" clId="Web-{4E7D7E5D-B80F-CF9D-C3E5-38488C4A0C8E}" dt="2020-05-14T15:44:33.298" v="14"/>
          <ac:graphicFrameMkLst>
            <pc:docMk/>
            <pc:sldMk cId="2518005058" sldId="1815"/>
            <ac:graphicFrameMk id="5" creationId="{A8113975-EE61-1B4D-B9B3-F2848CE4CEFA}"/>
          </ac:graphicFrameMkLst>
        </pc:graphicFrameChg>
      </pc:sldChg>
      <pc:sldChg chg="modSp">
        <pc:chgData name="Jennifer Flynn" userId="S::jennifer.flynn@resonate.com::8df71366-317a-457a-990f-c9475dd6a13b" providerId="AD" clId="Web-{4E7D7E5D-B80F-CF9D-C3E5-38488C4A0C8E}" dt="2020-05-14T15:44:17.236" v="10"/>
        <pc:sldMkLst>
          <pc:docMk/>
          <pc:sldMk cId="2697214709" sldId="1818"/>
        </pc:sldMkLst>
        <pc:picChg chg="mod">
          <ac:chgData name="Jennifer Flynn" userId="S::jennifer.flynn@resonate.com::8df71366-317a-457a-990f-c9475dd6a13b" providerId="AD" clId="Web-{4E7D7E5D-B80F-CF9D-C3E5-38488C4A0C8E}" dt="2020-05-14T15:44:15.282" v="9"/>
          <ac:picMkLst>
            <pc:docMk/>
            <pc:sldMk cId="2697214709" sldId="1818"/>
            <ac:picMk id="6" creationId="{337387B4-9528-4BC1-8E01-799CFD6EC76F}"/>
          </ac:picMkLst>
        </pc:picChg>
        <pc:picChg chg="mod">
          <ac:chgData name="Jennifer Flynn" userId="S::jennifer.flynn@resonate.com::8df71366-317a-457a-990f-c9475dd6a13b" providerId="AD" clId="Web-{4E7D7E5D-B80F-CF9D-C3E5-38488C4A0C8E}" dt="2020-05-14T15:44:17.236" v="10"/>
          <ac:picMkLst>
            <pc:docMk/>
            <pc:sldMk cId="2697214709" sldId="1818"/>
            <ac:picMk id="8" creationId="{310D8BFB-8954-46DF-85E6-0BA8FEBAA054}"/>
          </ac:picMkLst>
        </pc:picChg>
      </pc:sldChg>
      <pc:sldChg chg="del">
        <pc:chgData name="Jennifer Flynn" userId="S::jennifer.flynn@resonate.com::8df71366-317a-457a-990f-c9475dd6a13b" providerId="AD" clId="Web-{4E7D7E5D-B80F-CF9D-C3E5-38488C4A0C8E}" dt="2020-05-14T15:44:48.361" v="15"/>
        <pc:sldMkLst>
          <pc:docMk/>
          <pc:sldMk cId="2121356602" sldId="1819"/>
        </pc:sldMkLst>
      </pc:sldChg>
      <pc:sldChg chg="del">
        <pc:chgData name="Jennifer Flynn" userId="S::jennifer.flynn@resonate.com::8df71366-317a-457a-990f-c9475dd6a13b" providerId="AD" clId="Web-{4E7D7E5D-B80F-CF9D-C3E5-38488C4A0C8E}" dt="2020-05-14T15:45:09.048" v="17"/>
        <pc:sldMkLst>
          <pc:docMk/>
          <pc:sldMk cId="4194461141" sldId="1821"/>
        </pc:sldMkLst>
      </pc:sldChg>
      <pc:sldChg chg="del">
        <pc:chgData name="Jennifer Flynn" userId="S::jennifer.flynn@resonate.com::8df71366-317a-457a-990f-c9475dd6a13b" providerId="AD" clId="Web-{4E7D7E5D-B80F-CF9D-C3E5-38488C4A0C8E}" dt="2020-05-14T15:45:08.095" v="16"/>
        <pc:sldMkLst>
          <pc:docMk/>
          <pc:sldMk cId="3872597627" sldId="1822"/>
        </pc:sldMkLst>
      </pc:sldChg>
      <pc:sldChg chg="modSp">
        <pc:chgData name="Jennifer Flynn" userId="S::jennifer.flynn@resonate.com::8df71366-317a-457a-990f-c9475dd6a13b" providerId="AD" clId="Web-{4E7D7E5D-B80F-CF9D-C3E5-38488C4A0C8E}" dt="2020-05-14T15:45:36.846" v="19"/>
        <pc:sldMkLst>
          <pc:docMk/>
          <pc:sldMk cId="1514383644" sldId="1826"/>
        </pc:sldMkLst>
        <pc:picChg chg="mod">
          <ac:chgData name="Jennifer Flynn" userId="S::jennifer.flynn@resonate.com::8df71366-317a-457a-990f-c9475dd6a13b" providerId="AD" clId="Web-{4E7D7E5D-B80F-CF9D-C3E5-38488C4A0C8E}" dt="2020-05-14T15:45:36.846" v="19"/>
          <ac:picMkLst>
            <pc:docMk/>
            <pc:sldMk cId="1514383644" sldId="1826"/>
            <ac:picMk id="2" creationId="{42476E5E-E37A-44BE-9640-A32E3EE0E02E}"/>
          </ac:picMkLst>
        </pc:picChg>
        <pc:picChg chg="mod">
          <ac:chgData name="Jennifer Flynn" userId="S::jennifer.flynn@resonate.com::8df71366-317a-457a-990f-c9475dd6a13b" providerId="AD" clId="Web-{4E7D7E5D-B80F-CF9D-C3E5-38488C4A0C8E}" dt="2020-05-14T15:45:33.080" v="18"/>
          <ac:picMkLst>
            <pc:docMk/>
            <pc:sldMk cId="1514383644" sldId="1826"/>
            <ac:picMk id="5" creationId="{7B1277F6-B63A-4F79-9F42-1751707F1F95}"/>
          </ac:picMkLst>
        </pc:picChg>
      </pc:sldChg>
      <pc:sldChg chg="modSp">
        <pc:chgData name="Jennifer Flynn" userId="S::jennifer.flynn@resonate.com::8df71366-317a-457a-990f-c9475dd6a13b" providerId="AD" clId="Web-{4E7D7E5D-B80F-CF9D-C3E5-38488C4A0C8E}" dt="2020-05-14T15:46:39.221" v="37" actId="20577"/>
        <pc:sldMkLst>
          <pc:docMk/>
          <pc:sldMk cId="838134292" sldId="1829"/>
        </pc:sldMkLst>
        <pc:spChg chg="mod">
          <ac:chgData name="Jennifer Flynn" userId="S::jennifer.flynn@resonate.com::8df71366-317a-457a-990f-c9475dd6a13b" providerId="AD" clId="Web-{4E7D7E5D-B80F-CF9D-C3E5-38488C4A0C8E}" dt="2020-05-14T15:46:39.221" v="37" actId="20577"/>
          <ac:spMkLst>
            <pc:docMk/>
            <pc:sldMk cId="838134292" sldId="1829"/>
            <ac:spMk id="2" creationId="{00000000-0000-0000-0000-000000000000}"/>
          </ac:spMkLst>
        </pc:spChg>
      </pc:sldChg>
      <pc:sldChg chg="modSp">
        <pc:chgData name="Jennifer Flynn" userId="S::jennifer.flynn@resonate.com::8df71366-317a-457a-990f-c9475dd6a13b" providerId="AD" clId="Web-{4E7D7E5D-B80F-CF9D-C3E5-38488C4A0C8E}" dt="2020-05-14T15:47:10.956" v="39"/>
        <pc:sldMkLst>
          <pc:docMk/>
          <pc:sldMk cId="3016370489" sldId="1833"/>
        </pc:sldMkLst>
        <pc:picChg chg="mod">
          <ac:chgData name="Jennifer Flynn" userId="S::jennifer.flynn@resonate.com::8df71366-317a-457a-990f-c9475dd6a13b" providerId="AD" clId="Web-{4E7D7E5D-B80F-CF9D-C3E5-38488C4A0C8E}" dt="2020-05-14T15:47:10.956" v="39"/>
          <ac:picMkLst>
            <pc:docMk/>
            <pc:sldMk cId="3016370489" sldId="1833"/>
            <ac:picMk id="6" creationId="{31E3A59E-DA78-4648-A215-22237E203D43}"/>
          </ac:picMkLst>
        </pc:picChg>
        <pc:picChg chg="mod">
          <ac:chgData name="Jennifer Flynn" userId="S::jennifer.flynn@resonate.com::8df71366-317a-457a-990f-c9475dd6a13b" providerId="AD" clId="Web-{4E7D7E5D-B80F-CF9D-C3E5-38488C4A0C8E}" dt="2020-05-14T15:47:07.971" v="38"/>
          <ac:picMkLst>
            <pc:docMk/>
            <pc:sldMk cId="3016370489" sldId="1833"/>
            <ac:picMk id="9" creationId="{17346D8D-D123-47BA-B8F5-7472B86B1BC8}"/>
          </ac:picMkLst>
        </pc:picChg>
      </pc:sldChg>
      <pc:sldChg chg="modSp">
        <pc:chgData name="Jennifer Flynn" userId="S::jennifer.flynn@resonate.com::8df71366-317a-457a-990f-c9475dd6a13b" providerId="AD" clId="Web-{4E7D7E5D-B80F-CF9D-C3E5-38488C4A0C8E}" dt="2020-05-14T15:43:31.798" v="8" actId="20577"/>
        <pc:sldMkLst>
          <pc:docMk/>
          <pc:sldMk cId="1414024605" sldId="1837"/>
        </pc:sldMkLst>
        <pc:spChg chg="mod">
          <ac:chgData name="Jennifer Flynn" userId="S::jennifer.flynn@resonate.com::8df71366-317a-457a-990f-c9475dd6a13b" providerId="AD" clId="Web-{4E7D7E5D-B80F-CF9D-C3E5-38488C4A0C8E}" dt="2020-05-14T15:43:31.798" v="8" actId="20577"/>
          <ac:spMkLst>
            <pc:docMk/>
            <pc:sldMk cId="1414024605" sldId="1837"/>
            <ac:spMk id="2" creationId="{2BA8B941-3B16-4648-BE7F-49319E36D707}"/>
          </ac:spMkLst>
        </pc:spChg>
      </pc:sldChg>
    </pc:docChg>
  </pc:docChgLst>
  <pc:docChgLst>
    <pc:chgData name="Nadia Groome" userId="S::nadia.groome@resonate.com::b8baaf73-fcf6-4d14-bd54-d73f0cfcd72c" providerId="AD" clId="Web-{BBE14E24-4A11-BB63-9E58-E322A8436EC4}"/>
    <pc:docChg chg="modSld">
      <pc:chgData name="Nadia Groome" userId="S::nadia.groome@resonate.com::b8baaf73-fcf6-4d14-bd54-d73f0cfcd72c" providerId="AD" clId="Web-{BBE14E24-4A11-BB63-9E58-E322A8436EC4}" dt="2020-05-07T16:15:33.936" v="80" actId="14100"/>
      <pc:docMkLst>
        <pc:docMk/>
      </pc:docMkLst>
      <pc:sldChg chg="addSp modSp">
        <pc:chgData name="Nadia Groome" userId="S::nadia.groome@resonate.com::b8baaf73-fcf6-4d14-bd54-d73f0cfcd72c" providerId="AD" clId="Web-{BBE14E24-4A11-BB63-9E58-E322A8436EC4}" dt="2020-05-07T16:03:25.221" v="45" actId="1076"/>
        <pc:sldMkLst>
          <pc:docMk/>
          <pc:sldMk cId="4232764626" sldId="1817"/>
        </pc:sldMkLst>
        <pc:spChg chg="mod">
          <ac:chgData name="Nadia Groome" userId="S::nadia.groome@resonate.com::b8baaf73-fcf6-4d14-bd54-d73f0cfcd72c" providerId="AD" clId="Web-{BBE14E24-4A11-BB63-9E58-E322A8436EC4}" dt="2020-05-07T16:03:16.267" v="42" actId="1076"/>
          <ac:spMkLst>
            <pc:docMk/>
            <pc:sldMk cId="4232764626" sldId="1817"/>
            <ac:spMk id="8" creationId="{00000000-0000-0000-0000-000000000000}"/>
          </ac:spMkLst>
        </pc:spChg>
        <pc:picChg chg="add mod">
          <ac:chgData name="Nadia Groome" userId="S::nadia.groome@resonate.com::b8baaf73-fcf6-4d14-bd54-d73f0cfcd72c" providerId="AD" clId="Web-{BBE14E24-4A11-BB63-9E58-E322A8436EC4}" dt="2020-05-07T16:03:19.924" v="43" actId="1076"/>
          <ac:picMkLst>
            <pc:docMk/>
            <pc:sldMk cId="4232764626" sldId="1817"/>
            <ac:picMk id="2" creationId="{B1B616F6-6FA0-4099-8431-0D316603CC0B}"/>
          </ac:picMkLst>
        </pc:picChg>
        <pc:picChg chg="add mod">
          <ac:chgData name="Nadia Groome" userId="S::nadia.groome@resonate.com::b8baaf73-fcf6-4d14-bd54-d73f0cfcd72c" providerId="AD" clId="Web-{BBE14E24-4A11-BB63-9E58-E322A8436EC4}" dt="2020-05-07T16:03:23.470" v="44" actId="1076"/>
          <ac:picMkLst>
            <pc:docMk/>
            <pc:sldMk cId="4232764626" sldId="1817"/>
            <ac:picMk id="5" creationId="{22C704F0-C554-42BF-952A-4BA8C2A8299D}"/>
          </ac:picMkLst>
        </pc:picChg>
        <pc:picChg chg="add mod">
          <ac:chgData name="Nadia Groome" userId="S::nadia.groome@resonate.com::b8baaf73-fcf6-4d14-bd54-d73f0cfcd72c" providerId="AD" clId="Web-{BBE14E24-4A11-BB63-9E58-E322A8436EC4}" dt="2020-05-07T16:03:25.221" v="45" actId="1076"/>
          <ac:picMkLst>
            <pc:docMk/>
            <pc:sldMk cId="4232764626" sldId="1817"/>
            <ac:picMk id="9" creationId="{DF3009FA-2476-4DB8-BB7B-8E44F3C2F433}"/>
          </ac:picMkLst>
        </pc:picChg>
      </pc:sldChg>
      <pc:sldChg chg="addSp delSp modSp">
        <pc:chgData name="Nadia Groome" userId="S::nadia.groome@resonate.com::b8baaf73-fcf6-4d14-bd54-d73f0cfcd72c" providerId="AD" clId="Web-{BBE14E24-4A11-BB63-9E58-E322A8436EC4}" dt="2020-05-07T16:15:33.936" v="80" actId="14100"/>
        <pc:sldMkLst>
          <pc:docMk/>
          <pc:sldMk cId="1414024605" sldId="1837"/>
        </pc:sldMkLst>
        <pc:spChg chg="mod">
          <ac:chgData name="Nadia Groome" userId="S::nadia.groome@resonate.com::b8baaf73-fcf6-4d14-bd54-d73f0cfcd72c" providerId="AD" clId="Web-{BBE14E24-4A11-BB63-9E58-E322A8436EC4}" dt="2020-05-07T16:15:33.936" v="80" actId="14100"/>
          <ac:spMkLst>
            <pc:docMk/>
            <pc:sldMk cId="1414024605" sldId="1837"/>
            <ac:spMk id="2" creationId="{2BA8B941-3B16-4648-BE7F-49319E36D707}"/>
          </ac:spMkLst>
        </pc:spChg>
        <pc:spChg chg="add mod">
          <ac:chgData name="Nadia Groome" userId="S::nadia.groome@resonate.com::b8baaf73-fcf6-4d14-bd54-d73f0cfcd72c" providerId="AD" clId="Web-{BBE14E24-4A11-BB63-9E58-E322A8436EC4}" dt="2020-05-07T16:14:01.559" v="69" actId="14100"/>
          <ac:spMkLst>
            <pc:docMk/>
            <pc:sldMk cId="1414024605" sldId="1837"/>
            <ac:spMk id="23" creationId="{8067EA82-CC6D-4F3E-95C8-F5A98CDADE72}"/>
          </ac:spMkLst>
        </pc:spChg>
        <pc:spChg chg="add mod">
          <ac:chgData name="Nadia Groome" userId="S::nadia.groome@resonate.com::b8baaf73-fcf6-4d14-bd54-d73f0cfcd72c" providerId="AD" clId="Web-{BBE14E24-4A11-BB63-9E58-E322A8436EC4}" dt="2020-05-07T16:14:01.528" v="68" actId="14100"/>
          <ac:spMkLst>
            <pc:docMk/>
            <pc:sldMk cId="1414024605" sldId="1837"/>
            <ac:spMk id="24" creationId="{687C50B5-1084-4DEA-AB56-66CBE5F0CFDF}"/>
          </ac:spMkLst>
        </pc:spChg>
        <pc:spChg chg="add mod">
          <ac:chgData name="Nadia Groome" userId="S::nadia.groome@resonate.com::b8baaf73-fcf6-4d14-bd54-d73f0cfcd72c" providerId="AD" clId="Web-{BBE14E24-4A11-BB63-9E58-E322A8436EC4}" dt="2020-05-07T16:14:01.481" v="67" actId="14100"/>
          <ac:spMkLst>
            <pc:docMk/>
            <pc:sldMk cId="1414024605" sldId="1837"/>
            <ac:spMk id="25" creationId="{333AFEC8-DFC9-43FC-A575-A42E591EABB1}"/>
          </ac:spMkLst>
        </pc:spChg>
        <pc:spChg chg="add mod">
          <ac:chgData name="Nadia Groome" userId="S::nadia.groome@resonate.com::b8baaf73-fcf6-4d14-bd54-d73f0cfcd72c" providerId="AD" clId="Web-{BBE14E24-4A11-BB63-9E58-E322A8436EC4}" dt="2020-05-07T16:14:01.450" v="66" actId="14100"/>
          <ac:spMkLst>
            <pc:docMk/>
            <pc:sldMk cId="1414024605" sldId="1837"/>
            <ac:spMk id="26" creationId="{00B6F2AA-2AC7-4107-960D-3ED9F8741B5F}"/>
          </ac:spMkLst>
        </pc:spChg>
        <pc:spChg chg="add mod">
          <ac:chgData name="Nadia Groome" userId="S::nadia.groome@resonate.com::b8baaf73-fcf6-4d14-bd54-d73f0cfcd72c" providerId="AD" clId="Web-{BBE14E24-4A11-BB63-9E58-E322A8436EC4}" dt="2020-05-07T16:14:01.419" v="65" actId="14100"/>
          <ac:spMkLst>
            <pc:docMk/>
            <pc:sldMk cId="1414024605" sldId="1837"/>
            <ac:spMk id="27" creationId="{787B540B-56F2-4E0A-87D5-269D2AD05E2D}"/>
          </ac:spMkLst>
        </pc:spChg>
        <pc:spChg chg="add mod">
          <ac:chgData name="Nadia Groome" userId="S::nadia.groome@resonate.com::b8baaf73-fcf6-4d14-bd54-d73f0cfcd72c" providerId="AD" clId="Web-{BBE14E24-4A11-BB63-9E58-E322A8436EC4}" dt="2020-05-07T16:14:01.325" v="62" actId="14100"/>
          <ac:spMkLst>
            <pc:docMk/>
            <pc:sldMk cId="1414024605" sldId="1837"/>
            <ac:spMk id="30" creationId="{58BAAA61-409B-4EAF-828A-C0CF2FA04198}"/>
          </ac:spMkLst>
        </pc:spChg>
        <pc:spChg chg="add mod">
          <ac:chgData name="Nadia Groome" userId="S::nadia.groome@resonate.com::b8baaf73-fcf6-4d14-bd54-d73f0cfcd72c" providerId="AD" clId="Web-{BBE14E24-4A11-BB63-9E58-E322A8436EC4}" dt="2020-05-07T16:14:01.278" v="61" actId="14100"/>
          <ac:spMkLst>
            <pc:docMk/>
            <pc:sldMk cId="1414024605" sldId="1837"/>
            <ac:spMk id="31" creationId="{3CD28BF5-F1A4-4D75-AE33-380289C13153}"/>
          </ac:spMkLst>
        </pc:spChg>
        <pc:spChg chg="add ord">
          <ac:chgData name="Nadia Groome" userId="S::nadia.groome@resonate.com::b8baaf73-fcf6-4d14-bd54-d73f0cfcd72c" providerId="AD" clId="Web-{BBE14E24-4A11-BB63-9E58-E322A8436EC4}" dt="2020-05-07T16:14:59.685" v="76"/>
          <ac:spMkLst>
            <pc:docMk/>
            <pc:sldMk cId="1414024605" sldId="1837"/>
            <ac:spMk id="32" creationId="{580BC924-C5A6-48E8-A38A-D20A3A3BCEDB}"/>
          </ac:spMkLst>
        </pc:spChg>
        <pc:grpChg chg="del">
          <ac:chgData name="Nadia Groome" userId="S::nadia.groome@resonate.com::b8baaf73-fcf6-4d14-bd54-d73f0cfcd72c" providerId="AD" clId="Web-{BBE14E24-4A11-BB63-9E58-E322A8436EC4}" dt="2020-05-07T16:01:28.187" v="0"/>
          <ac:grpSpMkLst>
            <pc:docMk/>
            <pc:sldMk cId="1414024605" sldId="1837"/>
            <ac:grpSpMk id="5" creationId="{42937E0E-C29B-452E-B116-A895AC8B5FB1}"/>
          </ac:grpSpMkLst>
        </pc:grpChg>
        <pc:picChg chg="add del mod">
          <ac:chgData name="Nadia Groome" userId="S::nadia.groome@resonate.com::b8baaf73-fcf6-4d14-bd54-d73f0cfcd72c" providerId="AD" clId="Web-{BBE14E24-4A11-BB63-9E58-E322A8436EC4}" dt="2020-05-07T16:13:54.387" v="48"/>
          <ac:picMkLst>
            <pc:docMk/>
            <pc:sldMk cId="1414024605" sldId="1837"/>
            <ac:picMk id="19" creationId="{D9FEB747-E03C-47F8-ACC9-02A1FD592706}"/>
          </ac:picMkLst>
        </pc:picChg>
        <pc:picChg chg="add mod">
          <ac:chgData name="Nadia Groome" userId="S::nadia.groome@resonate.com::b8baaf73-fcf6-4d14-bd54-d73f0cfcd72c" providerId="AD" clId="Web-{BBE14E24-4A11-BB63-9E58-E322A8436EC4}" dt="2020-05-07T16:14:13.934" v="73" actId="14100"/>
          <ac:picMkLst>
            <pc:docMk/>
            <pc:sldMk cId="1414024605" sldId="1837"/>
            <ac:picMk id="21" creationId="{49493C96-E94E-48C2-8886-0D2156AE28F4}"/>
          </ac:picMkLst>
        </pc:picChg>
        <pc:picChg chg="add mod">
          <ac:chgData name="Nadia Groome" userId="S::nadia.groome@resonate.com::b8baaf73-fcf6-4d14-bd54-d73f0cfcd72c" providerId="AD" clId="Web-{BBE14E24-4A11-BB63-9E58-E322A8436EC4}" dt="2020-05-07T16:14:01.590" v="70" actId="14100"/>
          <ac:picMkLst>
            <pc:docMk/>
            <pc:sldMk cId="1414024605" sldId="1837"/>
            <ac:picMk id="22" creationId="{46DA5ABF-560E-4BC1-A3CA-52F42CC90059}"/>
          </ac:picMkLst>
        </pc:picChg>
        <pc:picChg chg="add mod">
          <ac:chgData name="Nadia Groome" userId="S::nadia.groome@resonate.com::b8baaf73-fcf6-4d14-bd54-d73f0cfcd72c" providerId="AD" clId="Web-{BBE14E24-4A11-BB63-9E58-E322A8436EC4}" dt="2020-05-07T16:14:01.387" v="64" actId="14100"/>
          <ac:picMkLst>
            <pc:docMk/>
            <pc:sldMk cId="1414024605" sldId="1837"/>
            <ac:picMk id="28" creationId="{54A6386D-740F-423F-AEA8-C869FF429DA9}"/>
          </ac:picMkLst>
        </pc:picChg>
        <pc:picChg chg="add mod">
          <ac:chgData name="Nadia Groome" userId="S::nadia.groome@resonate.com::b8baaf73-fcf6-4d14-bd54-d73f0cfcd72c" providerId="AD" clId="Web-{BBE14E24-4A11-BB63-9E58-E322A8436EC4}" dt="2020-05-07T16:14:01.356" v="63" actId="14100"/>
          <ac:picMkLst>
            <pc:docMk/>
            <pc:sldMk cId="1414024605" sldId="1837"/>
            <ac:picMk id="29" creationId="{A27F1365-6B69-462A-A25E-D6816FC21F2E}"/>
          </ac:picMkLst>
        </pc:picChg>
      </pc:sldChg>
    </pc:docChg>
  </pc:docChgLst>
  <pc:docChgLst>
    <pc:chgData name="Brenna Finch" userId="e1bc3146-7554-48e1-a54c-a0d2538a3838" providerId="ADAL" clId="{787A6CF7-129E-2943-8100-3C7BF2B4FEA1}"/>
    <pc:docChg chg="custSel modSld">
      <pc:chgData name="Brenna Finch" userId="e1bc3146-7554-48e1-a54c-a0d2538a3838" providerId="ADAL" clId="{787A6CF7-129E-2943-8100-3C7BF2B4FEA1}" dt="2022-12-13T20:14:13.264" v="72" actId="14100"/>
      <pc:docMkLst>
        <pc:docMk/>
      </pc:docMkLst>
      <pc:sldChg chg="modSp mod">
        <pc:chgData name="Brenna Finch" userId="e1bc3146-7554-48e1-a54c-a0d2538a3838" providerId="ADAL" clId="{787A6CF7-129E-2943-8100-3C7BF2B4FEA1}" dt="2022-12-13T20:14:13.264" v="72" actId="14100"/>
        <pc:sldMkLst>
          <pc:docMk/>
          <pc:sldMk cId="1795375928" sldId="1680"/>
        </pc:sldMkLst>
        <pc:spChg chg="mod">
          <ac:chgData name="Brenna Finch" userId="e1bc3146-7554-48e1-a54c-a0d2538a3838" providerId="ADAL" clId="{787A6CF7-129E-2943-8100-3C7BF2B4FEA1}" dt="2022-12-13T20:14:13.264" v="72" actId="14100"/>
          <ac:spMkLst>
            <pc:docMk/>
            <pc:sldMk cId="1795375928" sldId="1680"/>
            <ac:spMk id="2" creationId="{00000000-0000-0000-0000-000000000000}"/>
          </ac:spMkLst>
        </pc:spChg>
      </pc:sldChg>
      <pc:sldChg chg="modSp mod">
        <pc:chgData name="Brenna Finch" userId="e1bc3146-7554-48e1-a54c-a0d2538a3838" providerId="ADAL" clId="{787A6CF7-129E-2943-8100-3C7BF2B4FEA1}" dt="2022-12-13T20:13:17.190" v="40" actId="20577"/>
        <pc:sldMkLst>
          <pc:docMk/>
          <pc:sldMk cId="875955090" sldId="1681"/>
        </pc:sldMkLst>
        <pc:spChg chg="mod">
          <ac:chgData name="Brenna Finch" userId="e1bc3146-7554-48e1-a54c-a0d2538a3838" providerId="ADAL" clId="{787A6CF7-129E-2943-8100-3C7BF2B4FEA1}" dt="2022-12-13T20:13:17.190" v="40" actId="20577"/>
          <ac:spMkLst>
            <pc:docMk/>
            <pc:sldMk cId="875955090" sldId="1681"/>
            <ac:spMk id="2" creationId="{00000000-0000-0000-0000-000000000000}"/>
          </ac:spMkLst>
        </pc:spChg>
        <pc:spChg chg="mod">
          <ac:chgData name="Brenna Finch" userId="e1bc3146-7554-48e1-a54c-a0d2538a3838" providerId="ADAL" clId="{787A6CF7-129E-2943-8100-3C7BF2B4FEA1}" dt="2022-12-13T20:12:50.299" v="1" actId="20577"/>
          <ac:spMkLst>
            <pc:docMk/>
            <pc:sldMk cId="875955090" sldId="1681"/>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CA4073-0165-8B41-A643-FC52AB74F5FC}" type="datetimeFigureOut">
              <a:rPr lang="en-US" smtClean="0"/>
              <a:t>10/22/24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86CCE-1718-EC40-8B43-A8B1E06F9FA4}" type="slidenum">
              <a:rPr lang="en-US" smtClean="0"/>
              <a:t>‹#›</a:t>
            </a:fld>
            <a:endParaRPr lang="en-US"/>
          </a:p>
        </p:txBody>
      </p:sp>
    </p:spTree>
    <p:extLst>
      <p:ext uri="{BB962C8B-B14F-4D97-AF65-F5344CB8AC3E}">
        <p14:creationId xmlns:p14="http://schemas.microsoft.com/office/powerpoint/2010/main" val="1586307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3B4C3C-FBBD-4FF1-885B-547F55B7939A}" type="slidenum">
              <a:rPr lang="en-US" smtClean="0"/>
              <a:t>8</a:t>
            </a:fld>
            <a:endParaRPr lang="en-US"/>
          </a:p>
        </p:txBody>
      </p:sp>
    </p:spTree>
    <p:extLst>
      <p:ext uri="{BB962C8B-B14F-4D97-AF65-F5344CB8AC3E}">
        <p14:creationId xmlns:p14="http://schemas.microsoft.com/office/powerpoint/2010/main" val="2507819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3B4C3C-FBBD-4FF1-885B-547F55B7939A}" type="slidenum">
              <a:rPr lang="en-US" smtClean="0"/>
              <a:t>20</a:t>
            </a:fld>
            <a:endParaRPr lang="en-US"/>
          </a:p>
        </p:txBody>
      </p:sp>
    </p:spTree>
    <p:extLst>
      <p:ext uri="{BB962C8B-B14F-4D97-AF65-F5344CB8AC3E}">
        <p14:creationId xmlns:p14="http://schemas.microsoft.com/office/powerpoint/2010/main" val="3463183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3B4C3C-FBBD-4FF1-885B-547F55B7939A}" type="slidenum">
              <a:rPr lang="en-US" smtClean="0"/>
              <a:t>21</a:t>
            </a:fld>
            <a:endParaRPr lang="en-US"/>
          </a:p>
        </p:txBody>
      </p:sp>
    </p:spTree>
    <p:extLst>
      <p:ext uri="{BB962C8B-B14F-4D97-AF65-F5344CB8AC3E}">
        <p14:creationId xmlns:p14="http://schemas.microsoft.com/office/powerpoint/2010/main" val="3844944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It’s refreshed every 7 days</a:t>
            </a:r>
          </a:p>
          <a:p>
            <a:pPr marL="228600" indent="-228600">
              <a:buAutoNum type="arabicPeriod"/>
            </a:pPr>
            <a:r>
              <a:rPr lang="en-US"/>
              <a:t>26</a:t>
            </a:r>
          </a:p>
          <a:p>
            <a:pPr marL="228600" indent="-228600">
              <a:buAutoNum type="arabicPeriod"/>
            </a:pPr>
            <a:r>
              <a:rPr lang="en-US"/>
              <a:t>No</a:t>
            </a:r>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103B4C3C-FBBD-4FF1-885B-547F55B7939A}" type="slidenum">
              <a:rPr lang="en-US" smtClean="0"/>
              <a:t>22</a:t>
            </a:fld>
            <a:endParaRPr lang="en-US"/>
          </a:p>
        </p:txBody>
      </p:sp>
    </p:spTree>
    <p:extLst>
      <p:ext uri="{BB962C8B-B14F-4D97-AF65-F5344CB8AC3E}">
        <p14:creationId xmlns:p14="http://schemas.microsoft.com/office/powerpoint/2010/main" val="3626385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We observe 30,000 behavioral topics via our behavioral data stream that helps inform our predictive models.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From our behavioral data feed, we used our Natural Language Processing (NLP) tool to extract a static list of 531 Behavioral topics that people are consuming online. These Behavioral attributes are then available in the platform to build audiences, view survey-based insights, and activate.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list of Behavioral topics is static. Every 7 days we refresh the 30-day look-back window to capture people who recently viewed content about a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spcAft>
                <a:spcPts val="600"/>
              </a:spcAft>
            </a:pPr>
            <a:r>
              <a:rPr lang="en-US" sz="1600"/>
              <a:t>Activate on audiences with multiple Behavioral attributes, including tags. </a:t>
            </a:r>
            <a:r>
              <a:rPr lang="en-US" sz="1400"/>
              <a:t>Activating on a Behavioral attribute + Survey attribute is NOT currently possible, but coming soon.   </a:t>
            </a:r>
            <a:endParaRPr lang="en-US" sz="1200"/>
          </a:p>
          <a:p>
            <a:endParaRPr lang="en-US"/>
          </a:p>
        </p:txBody>
      </p:sp>
      <p:sp>
        <p:nvSpPr>
          <p:cNvPr id="4" name="Slide Number Placeholder 3"/>
          <p:cNvSpPr>
            <a:spLocks noGrp="1"/>
          </p:cNvSpPr>
          <p:nvPr>
            <p:ph type="sldNum" sz="quarter" idx="10"/>
          </p:nvPr>
        </p:nvSpPr>
        <p:spPr/>
        <p:txBody>
          <a:bodyPr/>
          <a:lstStyle/>
          <a:p>
            <a:fld id="{103B4C3C-FBBD-4FF1-885B-547F55B7939A}" type="slidenum">
              <a:rPr lang="en-US" smtClean="0"/>
              <a:t>10</a:t>
            </a:fld>
            <a:endParaRPr lang="en-US"/>
          </a:p>
        </p:txBody>
      </p:sp>
    </p:spTree>
    <p:extLst>
      <p:ext uri="{BB962C8B-B14F-4D97-AF65-F5344CB8AC3E}">
        <p14:creationId xmlns:p14="http://schemas.microsoft.com/office/powerpoint/2010/main" val="1599057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closer look at Behavioral Attribute Values. </a:t>
            </a:r>
          </a:p>
          <a:p>
            <a:r>
              <a:rPr lang="en-US" dirty="0"/>
              <a:t>The Resonate platform indicates when an attribute values is gained from our Behavioral data:</a:t>
            </a:r>
          </a:p>
          <a:p>
            <a:pPr marL="171450" indent="-171450">
              <a:buFont typeface="Arial" panose="020B0604020202020204" pitchFamily="34" charset="0"/>
              <a:buChar char="•"/>
            </a:pPr>
            <a:r>
              <a:rPr lang="en-US" dirty="0"/>
              <a:t>The breadcrumb below the attribute shows where in the Taxonomy the attribute is located</a:t>
            </a:r>
          </a:p>
          <a:p>
            <a:pPr marL="171450" indent="-171450">
              <a:buFont typeface="Arial" panose="020B0604020202020204" pitchFamily="34" charset="0"/>
              <a:buChar char="•"/>
            </a:pPr>
            <a:r>
              <a:rPr lang="en-US" dirty="0"/>
              <a:t>You will see a B icon, for Behavioral, by the name of an attribute values when it’s added to the Audience Definition</a:t>
            </a:r>
          </a:p>
          <a:p>
            <a:pPr marL="171450" indent="-171450">
              <a:buFont typeface="Arial" panose="020B0604020202020204" pitchFamily="34" charset="0"/>
              <a:buChar char="•"/>
            </a:pPr>
            <a:r>
              <a:rPr lang="en-US" dirty="0"/>
              <a:t>When searching, use the data source Filter to find Behavioral data values faster</a:t>
            </a:r>
          </a:p>
          <a:p>
            <a:pPr marL="171450" indent="-171450">
              <a:buFont typeface="Arial" panose="020B0604020202020204" pitchFamily="34" charset="0"/>
              <a:buChar char="•"/>
            </a:pPr>
            <a:r>
              <a:rPr lang="en-US" dirty="0"/>
              <a:t>The data sources are also displayed in our curated reports as well: In the screenshot above, you see the Audience Introduction Report informing you that your audience consists of Survey and Behavioral Data</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03B4C3C-FBBD-4FF1-885B-547F55B7939A}" type="slidenum">
              <a:rPr lang="en-US" smtClean="0"/>
              <a:t>11</a:t>
            </a:fld>
            <a:endParaRPr lang="en-US"/>
          </a:p>
        </p:txBody>
      </p:sp>
    </p:spTree>
    <p:extLst>
      <p:ext uri="{BB962C8B-B14F-4D97-AF65-F5344CB8AC3E}">
        <p14:creationId xmlns:p14="http://schemas.microsoft.com/office/powerpoint/2010/main" val="399356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3B4C3C-FBBD-4FF1-885B-547F55B7939A}" type="slidenum">
              <a:rPr lang="en-US" smtClean="0"/>
              <a:t>12</a:t>
            </a:fld>
            <a:endParaRPr lang="en-US"/>
          </a:p>
        </p:txBody>
      </p:sp>
    </p:spTree>
    <p:extLst>
      <p:ext uri="{BB962C8B-B14F-4D97-AF65-F5344CB8AC3E}">
        <p14:creationId xmlns:p14="http://schemas.microsoft.com/office/powerpoint/2010/main" val="193127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3B4C3C-FBBD-4FF1-885B-547F55B7939A}" type="slidenum">
              <a:rPr lang="en-US" smtClean="0"/>
              <a:t>13</a:t>
            </a:fld>
            <a:endParaRPr lang="en-US"/>
          </a:p>
        </p:txBody>
      </p:sp>
    </p:spTree>
    <p:extLst>
      <p:ext uri="{BB962C8B-B14F-4D97-AF65-F5344CB8AC3E}">
        <p14:creationId xmlns:p14="http://schemas.microsoft.com/office/powerpoint/2010/main" val="276325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Get insights on people who have consumed specific topics online,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Using </a:t>
            </a:r>
            <a:r>
              <a:rPr lang="en-US" err="1"/>
              <a:t>Resonate’s</a:t>
            </a:r>
            <a:r>
              <a:rPr lang="en-US"/>
              <a:t> curated reports, you can quickly gain understanding of Behavioral audiences’ demographic composition, media consumption, brand affinity and psychographics.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example, you can see a plethora of useful information on Females who consumed content on fly fishing. For instance, this audience cares for their friends and family, they prefer active vacations and they want to be trusted and respected by others. You will find them shopping at Bass Pro Shops and watching Travel Channel and the National Geographic Channel. Use these learnings to inform you creative and messaging strategies!</a:t>
            </a:r>
          </a:p>
        </p:txBody>
      </p:sp>
      <p:sp>
        <p:nvSpPr>
          <p:cNvPr id="4" name="Slide Number Placeholder 3"/>
          <p:cNvSpPr>
            <a:spLocks noGrp="1"/>
          </p:cNvSpPr>
          <p:nvPr>
            <p:ph type="sldNum" sz="quarter" idx="10"/>
          </p:nvPr>
        </p:nvSpPr>
        <p:spPr/>
        <p:txBody>
          <a:bodyPr/>
          <a:lstStyle/>
          <a:p>
            <a:fld id="{103B4C3C-FBBD-4FF1-885B-547F55B7939A}" type="slidenum">
              <a:rPr lang="en-US" smtClean="0"/>
              <a:t>14</a:t>
            </a:fld>
            <a:endParaRPr lang="en-US"/>
          </a:p>
        </p:txBody>
      </p:sp>
    </p:spTree>
    <p:extLst>
      <p:ext uri="{BB962C8B-B14F-4D97-AF65-F5344CB8AC3E}">
        <p14:creationId xmlns:p14="http://schemas.microsoft.com/office/powerpoint/2010/main" val="82238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Behavioral provides 1,000+ attributes in the taxonomy, allowing clients to build more custom and precise audiences.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03B4C3C-FBBD-4FF1-885B-547F55B7939A}" type="slidenum">
              <a:rPr lang="en-US" smtClean="0"/>
              <a:t>15</a:t>
            </a:fld>
            <a:endParaRPr lang="en-US"/>
          </a:p>
        </p:txBody>
      </p:sp>
    </p:spTree>
    <p:extLst>
      <p:ext uri="{BB962C8B-B14F-4D97-AF65-F5344CB8AC3E}">
        <p14:creationId xmlns:p14="http://schemas.microsoft.com/office/powerpoint/2010/main" val="2475539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3B4C3C-FBBD-4FF1-885B-547F55B7939A}" type="slidenum">
              <a:rPr lang="en-US" smtClean="0"/>
              <a:t>16</a:t>
            </a:fld>
            <a:endParaRPr lang="en-US"/>
          </a:p>
        </p:txBody>
      </p:sp>
    </p:spTree>
    <p:extLst>
      <p:ext uri="{BB962C8B-B14F-4D97-AF65-F5344CB8AC3E}">
        <p14:creationId xmlns:p14="http://schemas.microsoft.com/office/powerpoint/2010/main" val="2527121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Calibri Light" panose="020F0302020204030204" pitchFamily="34" charset="0"/>
                <a:cs typeface="Calibri Light" panose="020F0302020204030204" pitchFamily="34" charset="0"/>
              </a:rPr>
              <a:t>You cannot pull the Site Affinity and Category Affinity Reports for Behavioral Data because they require survey attributes only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Calibri Light" panose="020F0302020204030204" pitchFamily="34" charset="0"/>
                <a:cs typeface="Calibri Light" panose="020F0302020204030204" pitchFamily="34" charset="0"/>
              </a:rPr>
              <a:t>You cannot view the Trend Report for Behavioral Data because it requires a Tag</a:t>
            </a:r>
            <a:endParaRPr lang="en-US"/>
          </a:p>
        </p:txBody>
      </p:sp>
      <p:sp>
        <p:nvSpPr>
          <p:cNvPr id="4" name="Slide Number Placeholder 3"/>
          <p:cNvSpPr>
            <a:spLocks noGrp="1"/>
          </p:cNvSpPr>
          <p:nvPr>
            <p:ph type="sldNum" sz="quarter" idx="10"/>
          </p:nvPr>
        </p:nvSpPr>
        <p:spPr/>
        <p:txBody>
          <a:bodyPr/>
          <a:lstStyle/>
          <a:p>
            <a:fld id="{103B4C3C-FBBD-4FF1-885B-547F55B7939A}" type="slidenum">
              <a:rPr lang="en-US" smtClean="0"/>
              <a:t>18</a:t>
            </a:fld>
            <a:endParaRPr lang="en-US"/>
          </a:p>
        </p:txBody>
      </p:sp>
    </p:spTree>
    <p:extLst>
      <p:ext uri="{BB962C8B-B14F-4D97-AF65-F5344CB8AC3E}">
        <p14:creationId xmlns:p14="http://schemas.microsoft.com/office/powerpoint/2010/main" val="1961678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6.jpeg"/><Relationship Id="rId4"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5 presenter &amp;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5D9813-F482-2546-88B8-9107298B9B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9005"/>
          </a:xfrm>
          <a:prstGeom prst="rect">
            <a:avLst/>
          </a:prstGeom>
        </p:spPr>
      </p:pic>
      <p:pic>
        <p:nvPicPr>
          <p:cNvPr id="9" name="Picture 8">
            <a:extLst>
              <a:ext uri="{FF2B5EF4-FFF2-40B4-BE49-F238E27FC236}">
                <a16:creationId xmlns:a16="http://schemas.microsoft.com/office/drawing/2014/main" id="{605B2C33-0DEA-9449-9D9D-238AD05831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0600" y="1312990"/>
            <a:ext cx="3712029" cy="553910"/>
          </a:xfrm>
          <a:prstGeom prst="rect">
            <a:avLst/>
          </a:prstGeom>
        </p:spPr>
      </p:pic>
      <p:sp>
        <p:nvSpPr>
          <p:cNvPr id="10" name="Text Placeholder 16">
            <a:extLst>
              <a:ext uri="{FF2B5EF4-FFF2-40B4-BE49-F238E27FC236}">
                <a16:creationId xmlns:a16="http://schemas.microsoft.com/office/drawing/2014/main" id="{128953E8-5F43-7D4E-86BE-17E9BDEE9933}"/>
              </a:ext>
            </a:extLst>
          </p:cNvPr>
          <p:cNvSpPr>
            <a:spLocks noGrp="1"/>
          </p:cNvSpPr>
          <p:nvPr>
            <p:ph type="body" sz="quarter" idx="11"/>
          </p:nvPr>
        </p:nvSpPr>
        <p:spPr>
          <a:xfrm>
            <a:off x="838200" y="4692403"/>
            <a:ext cx="5638081" cy="691769"/>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1"/>
                </a:solidFill>
                <a:latin typeface="Bw Modelica"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11" name="Text Placeholder 16">
            <a:extLst>
              <a:ext uri="{FF2B5EF4-FFF2-40B4-BE49-F238E27FC236}">
                <a16:creationId xmlns:a16="http://schemas.microsoft.com/office/drawing/2014/main" id="{B4EF66D3-E7AA-5245-81BB-4A6D749A90AA}"/>
              </a:ext>
            </a:extLst>
          </p:cNvPr>
          <p:cNvSpPr>
            <a:spLocks noGrp="1"/>
          </p:cNvSpPr>
          <p:nvPr>
            <p:ph type="body" sz="quarter" idx="12"/>
          </p:nvPr>
        </p:nvSpPr>
        <p:spPr>
          <a:xfrm>
            <a:off x="838200" y="2743200"/>
            <a:ext cx="5638081" cy="1932727"/>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i="0">
                <a:solidFill>
                  <a:schemeClr val="bg1"/>
                </a:solidFill>
                <a:latin typeface="Bw Modelica Medium"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306844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Divider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A68AA-8881-E340-ADDF-5AF26FCF3D88}"/>
              </a:ext>
            </a:extLst>
          </p:cNvPr>
          <p:cNvSpPr/>
          <p:nvPr/>
        </p:nvSpPr>
        <p:spPr>
          <a:xfrm>
            <a:off x="-1" y="0"/>
            <a:ext cx="12192001" cy="6858000"/>
          </a:xfrm>
          <a:prstGeom prst="rect">
            <a:avLst/>
          </a:prstGeom>
          <a:solidFill>
            <a:srgbClr val="F04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pic>
        <p:nvPicPr>
          <p:cNvPr id="5" name="Picture 4">
            <a:extLst>
              <a:ext uri="{FF2B5EF4-FFF2-40B4-BE49-F238E27FC236}">
                <a16:creationId xmlns:a16="http://schemas.microsoft.com/office/drawing/2014/main" id="{B7D84702-BEA3-9442-83BB-A09049A0B727}"/>
              </a:ext>
            </a:extLst>
          </p:cNvPr>
          <p:cNvPicPr>
            <a:picLocks noChangeAspect="1"/>
          </p:cNvPicPr>
          <p:nvPr/>
        </p:nvPicPr>
        <p:blipFill>
          <a:blip r:embed="rId2" cstate="email">
            <a:alphaModFix amt="26000"/>
            <a:extLst>
              <a:ext uri="{28A0092B-C50C-407E-A947-70E740481C1C}">
                <a14:useLocalDpi xmlns:a14="http://schemas.microsoft.com/office/drawing/2010/main"/>
              </a:ext>
            </a:extLst>
          </a:blip>
          <a:stretch>
            <a:fillRect/>
          </a:stretch>
        </p:blipFill>
        <p:spPr>
          <a:xfrm>
            <a:off x="-7652" y="510663"/>
            <a:ext cx="12199652" cy="6162710"/>
          </a:xfrm>
          <a:prstGeom prst="rect">
            <a:avLst/>
          </a:prstGeom>
        </p:spPr>
      </p:pic>
      <p:sp>
        <p:nvSpPr>
          <p:cNvPr id="9" name="Text Placeholder 8">
            <a:extLst>
              <a:ext uri="{FF2B5EF4-FFF2-40B4-BE49-F238E27FC236}">
                <a16:creationId xmlns:a16="http://schemas.microsoft.com/office/drawing/2014/main" id="{AD6F65ED-FDCC-404B-A087-488A9A34C24C}"/>
              </a:ext>
            </a:extLst>
          </p:cNvPr>
          <p:cNvSpPr>
            <a:spLocks noGrp="1"/>
          </p:cNvSpPr>
          <p:nvPr>
            <p:ph type="body" sz="quarter" idx="10"/>
          </p:nvPr>
        </p:nvSpPr>
        <p:spPr>
          <a:xfrm>
            <a:off x="703977" y="1848733"/>
            <a:ext cx="10788587" cy="3160533"/>
          </a:xfrm>
          <a:prstGeom prst="rect">
            <a:avLst/>
          </a:prstGeom>
        </p:spPr>
        <p:txBody>
          <a:bodyPr anchor="ctr">
            <a:noAutofit/>
          </a:bodyPr>
          <a:lstStyle>
            <a:lvl1pPr marL="0" indent="0" algn="ctr">
              <a:buNone/>
              <a:defRPr sz="4400" b="0" i="0">
                <a:solidFill>
                  <a:schemeClr val="bg1"/>
                </a:solidFill>
                <a:latin typeface="Bw Modelica Medium" pitchFamily="2" charset="77"/>
              </a:defRPr>
            </a:lvl1pPr>
            <a:lvl2pPr>
              <a:defRPr sz="4400" b="0" i="0">
                <a:solidFill>
                  <a:schemeClr val="bg1"/>
                </a:solidFill>
                <a:latin typeface="Bw Modelica" pitchFamily="2" charset="77"/>
              </a:defRPr>
            </a:lvl2pPr>
            <a:lvl3pPr>
              <a:defRPr sz="4400" b="0" i="0">
                <a:solidFill>
                  <a:schemeClr val="bg1"/>
                </a:solidFill>
                <a:latin typeface="Bw Modelica" pitchFamily="2" charset="77"/>
              </a:defRPr>
            </a:lvl3pPr>
            <a:lvl4pPr>
              <a:defRPr sz="4400" b="0" i="0">
                <a:solidFill>
                  <a:schemeClr val="bg1"/>
                </a:solidFill>
                <a:latin typeface="Bw Modelica" pitchFamily="2" charset="77"/>
              </a:defRPr>
            </a:lvl4pPr>
            <a:lvl5pPr>
              <a:defRPr sz="4400" b="0" i="0">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354780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Divider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A68AA-8881-E340-ADDF-5AF26FCF3D88}"/>
              </a:ext>
            </a:extLst>
          </p:cNvPr>
          <p:cNvSpPr/>
          <p:nvPr/>
        </p:nvSpPr>
        <p:spPr>
          <a:xfrm>
            <a:off x="-1" y="0"/>
            <a:ext cx="12192001" cy="6858000"/>
          </a:xfrm>
          <a:prstGeom prst="rect">
            <a:avLst/>
          </a:prstGeom>
          <a:solidFill>
            <a:srgbClr val="1B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9" name="Text Placeholder 8">
            <a:extLst>
              <a:ext uri="{FF2B5EF4-FFF2-40B4-BE49-F238E27FC236}">
                <a16:creationId xmlns:a16="http://schemas.microsoft.com/office/drawing/2014/main" id="{AD6F65ED-FDCC-404B-A087-488A9A34C24C}"/>
              </a:ext>
            </a:extLst>
          </p:cNvPr>
          <p:cNvSpPr>
            <a:spLocks noGrp="1"/>
          </p:cNvSpPr>
          <p:nvPr>
            <p:ph type="body" sz="quarter" idx="10"/>
          </p:nvPr>
        </p:nvSpPr>
        <p:spPr>
          <a:xfrm>
            <a:off x="703977" y="1848733"/>
            <a:ext cx="10788587" cy="3160533"/>
          </a:xfrm>
          <a:prstGeom prst="rect">
            <a:avLst/>
          </a:prstGeom>
        </p:spPr>
        <p:txBody>
          <a:bodyPr anchor="ctr">
            <a:noAutofit/>
          </a:bodyPr>
          <a:lstStyle>
            <a:lvl1pPr marL="0" indent="0" algn="ctr">
              <a:buNone/>
              <a:defRPr sz="4400" b="0" i="0">
                <a:solidFill>
                  <a:schemeClr val="bg1"/>
                </a:solidFill>
                <a:latin typeface="Bw Modelica Medium" pitchFamily="2" charset="77"/>
              </a:defRPr>
            </a:lvl1pPr>
            <a:lvl2pPr>
              <a:defRPr sz="4400" b="0" i="0">
                <a:solidFill>
                  <a:schemeClr val="bg1"/>
                </a:solidFill>
                <a:latin typeface="Bw Modelica" pitchFamily="2" charset="77"/>
              </a:defRPr>
            </a:lvl2pPr>
            <a:lvl3pPr>
              <a:defRPr sz="4400" b="0" i="0">
                <a:solidFill>
                  <a:schemeClr val="bg1"/>
                </a:solidFill>
                <a:latin typeface="Bw Modelica" pitchFamily="2" charset="77"/>
              </a:defRPr>
            </a:lvl3pPr>
            <a:lvl4pPr>
              <a:defRPr sz="4400" b="0" i="0">
                <a:solidFill>
                  <a:schemeClr val="bg1"/>
                </a:solidFill>
                <a:latin typeface="Bw Modelica" pitchFamily="2" charset="77"/>
              </a:defRPr>
            </a:lvl4pPr>
            <a:lvl5pPr>
              <a:defRPr sz="4400" b="0" i="0">
                <a:solidFill>
                  <a:schemeClr val="bg1"/>
                </a:solidFill>
                <a:latin typeface="Bw Modelica" pitchFamily="2" charset="77"/>
              </a:defRPr>
            </a:lvl5pPr>
          </a:lstStyle>
          <a:p>
            <a:pPr lvl="0"/>
            <a:r>
              <a:rPr lang="en-US"/>
              <a:t>Click to edit Master text styles</a:t>
            </a:r>
          </a:p>
        </p:txBody>
      </p:sp>
      <p:pic>
        <p:nvPicPr>
          <p:cNvPr id="7" name="Picture 6">
            <a:extLst>
              <a:ext uri="{FF2B5EF4-FFF2-40B4-BE49-F238E27FC236}">
                <a16:creationId xmlns:a16="http://schemas.microsoft.com/office/drawing/2014/main" id="{84BB74FF-272C-4845-9BE6-B8EC9E7C02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1034" y="1281627"/>
            <a:ext cx="12199652" cy="6162710"/>
          </a:xfrm>
          <a:prstGeom prst="rect">
            <a:avLst/>
          </a:prstGeom>
        </p:spPr>
      </p:pic>
    </p:spTree>
    <p:extLst>
      <p:ext uri="{BB962C8B-B14F-4D97-AF65-F5344CB8AC3E}">
        <p14:creationId xmlns:p14="http://schemas.microsoft.com/office/powerpoint/2010/main" val="337127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Divider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A68AA-8881-E340-ADDF-5AF26FCF3D88}"/>
              </a:ext>
            </a:extLst>
          </p:cNvPr>
          <p:cNvSpPr/>
          <p:nvPr/>
        </p:nvSpPr>
        <p:spPr>
          <a:xfrm>
            <a:off x="-1" y="0"/>
            <a:ext cx="12192001" cy="6858000"/>
          </a:xfrm>
          <a:prstGeom prst="rect">
            <a:avLst/>
          </a:prstGeom>
          <a:solidFill>
            <a:srgbClr val="F68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9" name="Text Placeholder 8">
            <a:extLst>
              <a:ext uri="{FF2B5EF4-FFF2-40B4-BE49-F238E27FC236}">
                <a16:creationId xmlns:a16="http://schemas.microsoft.com/office/drawing/2014/main" id="{AD6F65ED-FDCC-404B-A087-488A9A34C24C}"/>
              </a:ext>
            </a:extLst>
          </p:cNvPr>
          <p:cNvSpPr>
            <a:spLocks noGrp="1"/>
          </p:cNvSpPr>
          <p:nvPr>
            <p:ph type="body" sz="quarter" idx="10"/>
          </p:nvPr>
        </p:nvSpPr>
        <p:spPr>
          <a:xfrm>
            <a:off x="703977" y="1848733"/>
            <a:ext cx="10788587" cy="3160533"/>
          </a:xfrm>
          <a:prstGeom prst="rect">
            <a:avLst/>
          </a:prstGeom>
        </p:spPr>
        <p:txBody>
          <a:bodyPr anchor="ctr">
            <a:noAutofit/>
          </a:bodyPr>
          <a:lstStyle>
            <a:lvl1pPr marL="0" indent="0" algn="ctr">
              <a:buNone/>
              <a:defRPr sz="4400" b="0" i="0">
                <a:solidFill>
                  <a:schemeClr val="bg1"/>
                </a:solidFill>
                <a:latin typeface="Bw Modelica Medium" pitchFamily="2" charset="77"/>
              </a:defRPr>
            </a:lvl1pPr>
            <a:lvl2pPr>
              <a:defRPr sz="4400" b="0" i="0">
                <a:solidFill>
                  <a:schemeClr val="bg1"/>
                </a:solidFill>
                <a:latin typeface="Bw Modelica" pitchFamily="2" charset="77"/>
              </a:defRPr>
            </a:lvl2pPr>
            <a:lvl3pPr>
              <a:defRPr sz="4400" b="0" i="0">
                <a:solidFill>
                  <a:schemeClr val="bg1"/>
                </a:solidFill>
                <a:latin typeface="Bw Modelica" pitchFamily="2" charset="77"/>
              </a:defRPr>
            </a:lvl3pPr>
            <a:lvl4pPr>
              <a:defRPr sz="4400" b="0" i="0">
                <a:solidFill>
                  <a:schemeClr val="bg1"/>
                </a:solidFill>
                <a:latin typeface="Bw Modelica" pitchFamily="2" charset="77"/>
              </a:defRPr>
            </a:lvl4pPr>
            <a:lvl5pPr>
              <a:defRPr sz="4400" b="0" i="0">
                <a:solidFill>
                  <a:schemeClr val="bg1"/>
                </a:solidFill>
                <a:latin typeface="Bw Modelica" pitchFamily="2" charset="77"/>
              </a:defRPr>
            </a:lvl5pPr>
          </a:lstStyle>
          <a:p>
            <a:pPr lvl="0"/>
            <a:r>
              <a:rPr lang="en-US"/>
              <a:t>Click to edit Master text styles</a:t>
            </a:r>
          </a:p>
        </p:txBody>
      </p:sp>
      <p:pic>
        <p:nvPicPr>
          <p:cNvPr id="7" name="Picture 6">
            <a:extLst>
              <a:ext uri="{FF2B5EF4-FFF2-40B4-BE49-F238E27FC236}">
                <a16:creationId xmlns:a16="http://schemas.microsoft.com/office/drawing/2014/main" id="{A4365257-CC24-164C-A55B-1FAAF31553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1034" y="1281627"/>
            <a:ext cx="12199652" cy="6162710"/>
          </a:xfrm>
          <a:prstGeom prst="rect">
            <a:avLst/>
          </a:prstGeom>
        </p:spPr>
      </p:pic>
    </p:spTree>
    <p:extLst>
      <p:ext uri="{BB962C8B-B14F-4D97-AF65-F5344CB8AC3E}">
        <p14:creationId xmlns:p14="http://schemas.microsoft.com/office/powerpoint/2010/main" val="343627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3" name="Text Placeholder 16">
            <a:extLst>
              <a:ext uri="{FF2B5EF4-FFF2-40B4-BE49-F238E27FC236}">
                <a16:creationId xmlns:a16="http://schemas.microsoft.com/office/drawing/2014/main" id="{AE80AC7C-E0EA-D845-A5DC-787A3F27A5BC}"/>
              </a:ext>
            </a:extLst>
          </p:cNvPr>
          <p:cNvSpPr>
            <a:spLocks noGrp="1"/>
          </p:cNvSpPr>
          <p:nvPr>
            <p:ph type="body" sz="quarter" idx="14"/>
          </p:nvPr>
        </p:nvSpPr>
        <p:spPr>
          <a:xfrm>
            <a:off x="673100" y="482051"/>
            <a:ext cx="10871200" cy="635000"/>
          </a:xfrm>
          <a:prstGeom prst="rect">
            <a:avLst/>
          </a:prstGeom>
        </p:spPr>
        <p:txBody>
          <a:bodyPr anchor="ctr">
            <a:noAutofit/>
          </a:bodyPr>
          <a:lstStyle>
            <a:lvl1pPr marL="0" indent="0" algn="ctr">
              <a:buNone/>
              <a:defRPr sz="3600" b="0" i="0" spc="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0" name="Oval 9">
            <a:extLst>
              <a:ext uri="{FF2B5EF4-FFF2-40B4-BE49-F238E27FC236}">
                <a16:creationId xmlns:a16="http://schemas.microsoft.com/office/drawing/2014/main" id="{A6E86066-E6AC-5547-8D20-C448014ACEEA}"/>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1" name="TextBox 10">
            <a:extLst>
              <a:ext uri="{FF2B5EF4-FFF2-40B4-BE49-F238E27FC236}">
                <a16:creationId xmlns:a16="http://schemas.microsoft.com/office/drawing/2014/main" id="{C63B4698-B029-4F4C-AF7E-07B5496D7D3C}"/>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2" name="Picture 11">
            <a:extLst>
              <a:ext uri="{FF2B5EF4-FFF2-40B4-BE49-F238E27FC236}">
                <a16:creationId xmlns:a16="http://schemas.microsoft.com/office/drawing/2014/main" id="{40419B15-0D56-4440-A69F-24CD662C03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3" name="Straight Connector 12">
            <a:extLst>
              <a:ext uri="{FF2B5EF4-FFF2-40B4-BE49-F238E27FC236}">
                <a16:creationId xmlns:a16="http://schemas.microsoft.com/office/drawing/2014/main" id="{0BC75FAD-6DFB-5849-9955-66146364C437}"/>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ayout No Subtitle">
    <p:spTree>
      <p:nvGrpSpPr>
        <p:cNvPr id="1" name=""/>
        <p:cNvGrpSpPr/>
        <p:nvPr/>
      </p:nvGrpSpPr>
      <p:grpSpPr>
        <a:xfrm>
          <a:off x="0" y="0"/>
          <a:ext cx="0" cy="0"/>
          <a:chOff x="0" y="0"/>
          <a:chExt cx="0" cy="0"/>
        </a:xfrm>
      </p:grpSpPr>
      <p:sp>
        <p:nvSpPr>
          <p:cNvPr id="18" name="Content Placeholder 4">
            <a:extLst>
              <a:ext uri="{FF2B5EF4-FFF2-40B4-BE49-F238E27FC236}">
                <a16:creationId xmlns:a16="http://schemas.microsoft.com/office/drawing/2014/main" id="{1DBE75B1-4AAA-CB4A-84C2-4266100EE522}"/>
              </a:ext>
            </a:extLst>
          </p:cNvPr>
          <p:cNvSpPr>
            <a:spLocks noGrp="1"/>
          </p:cNvSpPr>
          <p:nvPr>
            <p:ph sz="quarter" idx="22" hasCustomPrompt="1"/>
          </p:nvPr>
        </p:nvSpPr>
        <p:spPr>
          <a:xfrm>
            <a:off x="685800" y="1371600"/>
            <a:ext cx="10896600" cy="4648200"/>
          </a:xfrm>
          <a:prstGeom prst="rect">
            <a:avLst/>
          </a:prstGeom>
        </p:spPr>
        <p:txBody>
          <a:bodyPr lIns="91440" rIns="91440">
            <a:noAutofit/>
          </a:bodyPr>
          <a:lstStyle>
            <a:lvl1pPr marL="342900" indent="-342900">
              <a:buClr>
                <a:schemeClr val="accent2"/>
              </a:buClr>
              <a:buFont typeface="Arial" panose="020B0604020202020204" pitchFamily="34" charset="0"/>
              <a:buChar char="•"/>
              <a:defRPr sz="2400" b="0" i="0">
                <a:solidFill>
                  <a:schemeClr val="tx1"/>
                </a:solidFill>
                <a:latin typeface="+mn-lt"/>
              </a:defRPr>
            </a:lvl1pPr>
            <a:lvl2pPr marL="800100" indent="-342900">
              <a:buClr>
                <a:schemeClr val="accent2"/>
              </a:buClr>
              <a:buFont typeface="Arial" panose="020B0604020202020204" pitchFamily="34" charset="0"/>
              <a:buChar char="•"/>
              <a:defRPr baseline="0">
                <a:latin typeface="Bw Modelica" pitchFamily="2" charset="77"/>
              </a:defRPr>
            </a:lvl2pPr>
            <a:lvl3pPr marL="1257300" indent="-342900">
              <a:buClr>
                <a:schemeClr val="accent2"/>
              </a:buClr>
              <a:buFont typeface="Arial" panose="020B0604020202020204" pitchFamily="34" charset="0"/>
              <a:buChar char="•"/>
              <a:defRPr baseline="0">
                <a:latin typeface="Bw Modelica" pitchFamily="2" charset="77"/>
              </a:defRPr>
            </a:lvl3pPr>
            <a:lvl4pPr marL="1657350" indent="-285750">
              <a:buClr>
                <a:schemeClr val="accent2"/>
              </a:buClr>
              <a:buFont typeface="Arial" panose="020B0604020202020204" pitchFamily="34" charset="0"/>
              <a:buChar char="•"/>
              <a:defRPr baseline="0">
                <a:latin typeface="Bw Modelica" pitchFamily="2" charset="77"/>
              </a:defRPr>
            </a:lvl4pPr>
            <a:lvl5pPr marL="2114550" indent="-285750">
              <a:buClr>
                <a:schemeClr val="accent2"/>
              </a:buClr>
              <a:buFont typeface="Arial" panose="020B0604020202020204" pitchFamily="34" charset="0"/>
              <a:buChar char="•"/>
              <a:defRPr baseline="0">
                <a:latin typeface="Bw Modelica" pitchFamily="2" charset="77"/>
              </a:defRPr>
            </a:lvl5pPr>
          </a:lstStyle>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t>Click to edit Master text styles</a:t>
            </a:r>
          </a:p>
          <a:p>
            <a:pPr marL="800100" marR="0" lvl="2"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t>Second level</a:t>
            </a:r>
          </a:p>
          <a:p>
            <a:pPr marL="1200150" marR="0" lvl="4"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t>Third level</a:t>
            </a:r>
          </a:p>
          <a:p>
            <a:pPr marL="1657350" marR="0" lvl="6"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t>Fourth level</a:t>
            </a:r>
          </a:p>
          <a:p>
            <a:pPr marL="2114550" marR="0" lvl="8"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t>Fifth level</a:t>
            </a:r>
          </a:p>
        </p:txBody>
      </p:sp>
      <p:sp>
        <p:nvSpPr>
          <p:cNvPr id="11" name="Text Placeholder 16">
            <a:extLst>
              <a:ext uri="{FF2B5EF4-FFF2-40B4-BE49-F238E27FC236}">
                <a16:creationId xmlns:a16="http://schemas.microsoft.com/office/drawing/2014/main" id="{9B823634-217A-2749-A1AB-F7627AFA5CEE}"/>
              </a:ext>
            </a:extLst>
          </p:cNvPr>
          <p:cNvSpPr>
            <a:spLocks noGrp="1"/>
          </p:cNvSpPr>
          <p:nvPr>
            <p:ph type="body" sz="quarter" idx="14"/>
          </p:nvPr>
        </p:nvSpPr>
        <p:spPr>
          <a:xfrm>
            <a:off x="673100" y="482051"/>
            <a:ext cx="10871200" cy="635000"/>
          </a:xfrm>
          <a:prstGeom prst="rect">
            <a:avLst/>
          </a:prstGeom>
        </p:spPr>
        <p:txBody>
          <a:bodyPr anchor="ctr">
            <a:noAutofit/>
          </a:bodyPr>
          <a:lstStyle>
            <a:lvl1pPr marL="0" indent="0" algn="ctr">
              <a:buNone/>
              <a:defRPr sz="3600" b="0" i="0" spc="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9" name="Oval 8">
            <a:extLst>
              <a:ext uri="{FF2B5EF4-FFF2-40B4-BE49-F238E27FC236}">
                <a16:creationId xmlns:a16="http://schemas.microsoft.com/office/drawing/2014/main" id="{F7627852-5F89-994C-837A-7894301F1A09}"/>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3" name="TextBox 12">
            <a:extLst>
              <a:ext uri="{FF2B5EF4-FFF2-40B4-BE49-F238E27FC236}">
                <a16:creationId xmlns:a16="http://schemas.microsoft.com/office/drawing/2014/main" id="{64F1A72D-D3E3-CB4D-853E-CCBD5E254A69}"/>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4" name="Picture 13">
            <a:extLst>
              <a:ext uri="{FF2B5EF4-FFF2-40B4-BE49-F238E27FC236}">
                <a16:creationId xmlns:a16="http://schemas.microsoft.com/office/drawing/2014/main" id="{18B38694-8CD4-BC48-810F-1494093AAB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6" name="Straight Connector 15">
            <a:extLst>
              <a:ext uri="{FF2B5EF4-FFF2-40B4-BE49-F238E27FC236}">
                <a16:creationId xmlns:a16="http://schemas.microsoft.com/office/drawing/2014/main" id="{E5855DF9-D186-FE43-87B0-F07E147075E0}"/>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90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ayout with Subtitle">
    <p:spTree>
      <p:nvGrpSpPr>
        <p:cNvPr id="1" name=""/>
        <p:cNvGrpSpPr/>
        <p:nvPr/>
      </p:nvGrpSpPr>
      <p:grpSpPr>
        <a:xfrm>
          <a:off x="0" y="0"/>
          <a:ext cx="0" cy="0"/>
          <a:chOff x="0" y="0"/>
          <a:chExt cx="0" cy="0"/>
        </a:xfrm>
      </p:grpSpPr>
      <p:sp>
        <p:nvSpPr>
          <p:cNvPr id="20" name="Text Placeholder 11">
            <a:extLst>
              <a:ext uri="{FF2B5EF4-FFF2-40B4-BE49-F238E27FC236}">
                <a16:creationId xmlns:a16="http://schemas.microsoft.com/office/drawing/2014/main" id="{4EC2E464-8BF3-5D4C-B463-0E8F188686F9}"/>
              </a:ext>
            </a:extLst>
          </p:cNvPr>
          <p:cNvSpPr>
            <a:spLocks noGrp="1"/>
          </p:cNvSpPr>
          <p:nvPr>
            <p:ph type="body" sz="quarter" idx="15"/>
          </p:nvPr>
        </p:nvSpPr>
        <p:spPr>
          <a:xfrm>
            <a:off x="673100" y="2090549"/>
            <a:ext cx="10871200" cy="4157851"/>
          </a:xfrm>
          <a:prstGeom prst="rect">
            <a:avLst/>
          </a:prstGeom>
        </p:spPr>
        <p:txBody>
          <a:bodyPr lIns="91440" rIns="91440">
            <a:normAutofit/>
          </a:bodyPr>
          <a:lstStyle>
            <a:lvl1pPr marL="342900" indent="-342900">
              <a:buClr>
                <a:srgbClr val="EF4B24"/>
              </a:buClr>
              <a:buFont typeface="Arial" panose="020B0604020202020204" pitchFamily="34" charset="0"/>
              <a:buChar char="•"/>
              <a:defRPr sz="2400" b="0" i="0">
                <a:solidFill>
                  <a:schemeClr val="tx1"/>
                </a:solidFill>
                <a:latin typeface="+mn-lt"/>
                <a:ea typeface="Bw Modelica" panose="020B0604020202020204" charset="0"/>
              </a:defRPr>
            </a:lvl1pPr>
            <a:lvl2pPr marL="800100" indent="-342900">
              <a:buClr>
                <a:srgbClr val="EF4B24"/>
              </a:buClr>
              <a:buFont typeface="Arial" panose="020B0604020202020204" pitchFamily="34" charset="0"/>
              <a:buChar char="•"/>
              <a:defRPr sz="2200" b="0" i="0">
                <a:solidFill>
                  <a:schemeClr val="tx1"/>
                </a:solidFill>
                <a:latin typeface="+mn-lt"/>
                <a:ea typeface="Bw Modelica" panose="020B0604020202020204" charset="0"/>
              </a:defRPr>
            </a:lvl2pPr>
            <a:lvl3pPr marL="1257300" indent="-342900">
              <a:buClr>
                <a:srgbClr val="EF4B24"/>
              </a:buClr>
              <a:buFont typeface="Arial" panose="020B0604020202020204" pitchFamily="34" charset="0"/>
              <a:buChar char="•"/>
              <a:defRPr sz="2000" b="0" i="0">
                <a:solidFill>
                  <a:schemeClr val="tx1"/>
                </a:solidFill>
                <a:latin typeface="Bw Modelica" panose="020B0604020202020204" charset="0"/>
                <a:ea typeface="Bw Modelica" panose="020B0604020202020204" charset="0"/>
              </a:defRPr>
            </a:lvl3pPr>
            <a:lvl4pPr marL="1714500" indent="-342900">
              <a:buClr>
                <a:srgbClr val="EF4B24"/>
              </a:buClr>
              <a:buFont typeface="Arial" panose="020B0604020202020204" pitchFamily="34" charset="0"/>
              <a:buChar char="•"/>
              <a:defRPr sz="1800" b="0" i="0">
                <a:solidFill>
                  <a:schemeClr val="tx1"/>
                </a:solidFill>
                <a:latin typeface="Bw Modelica" panose="020B0604020202020204" charset="0"/>
                <a:ea typeface="Bw Modelica" panose="020B0604020202020204" charset="0"/>
              </a:defRPr>
            </a:lvl4pPr>
            <a:lvl5pPr marL="2171700" indent="-342900">
              <a:buClr>
                <a:srgbClr val="EF4B24"/>
              </a:buClr>
              <a:buFont typeface="Arial" panose="020B0604020202020204" pitchFamily="34" charset="0"/>
              <a:buChar char="•"/>
              <a:defRPr sz="1600" b="0" i="0">
                <a:solidFill>
                  <a:schemeClr val="tx1"/>
                </a:solidFill>
                <a:latin typeface="Bw Modelica" panose="020B0604020202020204" charset="0"/>
                <a:ea typeface="Bw Modelica" panose="020B060402020202020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F64263B5-BEEC-F444-889B-9FC56BD198B0}"/>
              </a:ext>
            </a:extLst>
          </p:cNvPr>
          <p:cNvSpPr>
            <a:spLocks noGrp="1"/>
          </p:cNvSpPr>
          <p:nvPr>
            <p:ph type="body" sz="quarter" idx="13"/>
          </p:nvPr>
        </p:nvSpPr>
        <p:spPr>
          <a:xfrm>
            <a:off x="673100" y="1173212"/>
            <a:ext cx="10871200" cy="533400"/>
          </a:xfrm>
          <a:prstGeom prst="rect">
            <a:avLst/>
          </a:prstGeom>
        </p:spPr>
        <p:txBody>
          <a:bodyPr anchor="ctr">
            <a:normAutofit/>
          </a:bodyPr>
          <a:lstStyle>
            <a:lvl1pPr marL="0" indent="0" algn="ctr">
              <a:buNone/>
              <a:defRPr sz="2400" b="0" i="0">
                <a:solidFill>
                  <a:schemeClr val="tx1">
                    <a:lumMod val="65000"/>
                    <a:lumOff val="35000"/>
                  </a:schemeClr>
                </a:solidFill>
                <a:latin typeface="Bw Modelica Light" panose="020B0604020202020204" charset="0"/>
              </a:defRPr>
            </a:lvl1pPr>
            <a:lvl2pPr>
              <a:defRPr sz="2000" b="0" i="0">
                <a:solidFill>
                  <a:schemeClr val="tx2">
                    <a:lumMod val="75000"/>
                    <a:lumOff val="25000"/>
                  </a:schemeClr>
                </a:solidFill>
                <a:latin typeface="Bw Modelica Light" pitchFamily="2" charset="77"/>
              </a:defRPr>
            </a:lvl2pPr>
            <a:lvl3pPr>
              <a:defRPr sz="2000" b="0" i="0">
                <a:solidFill>
                  <a:schemeClr val="tx2">
                    <a:lumMod val="75000"/>
                    <a:lumOff val="25000"/>
                  </a:schemeClr>
                </a:solidFill>
                <a:latin typeface="Bw Modelica Light" pitchFamily="2" charset="77"/>
              </a:defRPr>
            </a:lvl3pPr>
            <a:lvl4pPr>
              <a:defRPr sz="2000" b="0" i="0">
                <a:solidFill>
                  <a:schemeClr val="tx2">
                    <a:lumMod val="75000"/>
                    <a:lumOff val="25000"/>
                  </a:schemeClr>
                </a:solidFill>
                <a:latin typeface="Bw Modelica Light" pitchFamily="2" charset="77"/>
              </a:defRPr>
            </a:lvl4pPr>
            <a:lvl5pPr>
              <a:defRPr sz="20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13" name="Text Placeholder 16">
            <a:extLst>
              <a:ext uri="{FF2B5EF4-FFF2-40B4-BE49-F238E27FC236}">
                <a16:creationId xmlns:a16="http://schemas.microsoft.com/office/drawing/2014/main" id="{CE3F3D45-B2C4-EE4F-A123-AA690217F279}"/>
              </a:ext>
            </a:extLst>
          </p:cNvPr>
          <p:cNvSpPr>
            <a:spLocks noGrp="1"/>
          </p:cNvSpPr>
          <p:nvPr>
            <p:ph type="body" sz="quarter" idx="14"/>
          </p:nvPr>
        </p:nvSpPr>
        <p:spPr>
          <a:xfrm>
            <a:off x="673100" y="490259"/>
            <a:ext cx="10871200" cy="635000"/>
          </a:xfrm>
          <a:prstGeom prst="rect">
            <a:avLst/>
          </a:prstGeom>
        </p:spPr>
        <p:txBody>
          <a:bodyPr anchor="ctr">
            <a:noAutofit/>
          </a:bodyPr>
          <a:lstStyle>
            <a:lvl1pPr marL="0" indent="0" algn="ctr">
              <a:buNone/>
              <a:defRPr sz="3600" b="0" i="0" spc="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2" name="Oval 11">
            <a:extLst>
              <a:ext uri="{FF2B5EF4-FFF2-40B4-BE49-F238E27FC236}">
                <a16:creationId xmlns:a16="http://schemas.microsoft.com/office/drawing/2014/main" id="{ED198B7B-179F-0546-BCC8-6250B869DBDF}"/>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4" name="TextBox 13">
            <a:extLst>
              <a:ext uri="{FF2B5EF4-FFF2-40B4-BE49-F238E27FC236}">
                <a16:creationId xmlns:a16="http://schemas.microsoft.com/office/drawing/2014/main" id="{4628952A-EEF7-B048-A068-2E4D009B9F8B}"/>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6" name="Picture 15">
            <a:extLst>
              <a:ext uri="{FF2B5EF4-FFF2-40B4-BE49-F238E27FC236}">
                <a16:creationId xmlns:a16="http://schemas.microsoft.com/office/drawing/2014/main" id="{888EA698-2D32-354B-92A0-352CADD17C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8" name="Straight Connector 17">
            <a:extLst>
              <a:ext uri="{FF2B5EF4-FFF2-40B4-BE49-F238E27FC236}">
                <a16:creationId xmlns:a16="http://schemas.microsoft.com/office/drawing/2014/main" id="{B87D110D-B275-7147-9AFF-F3657C45C7DB}"/>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07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7" name="Text Placeholder 16">
            <a:extLst>
              <a:ext uri="{FF2B5EF4-FFF2-40B4-BE49-F238E27FC236}">
                <a16:creationId xmlns:a16="http://schemas.microsoft.com/office/drawing/2014/main" id="{C1D4A319-6F9B-5147-B426-3EEB7D9F97EA}"/>
              </a:ext>
            </a:extLst>
          </p:cNvPr>
          <p:cNvSpPr>
            <a:spLocks noGrp="1"/>
          </p:cNvSpPr>
          <p:nvPr>
            <p:ph type="body" sz="quarter" idx="21"/>
          </p:nvPr>
        </p:nvSpPr>
        <p:spPr>
          <a:xfrm>
            <a:off x="673100" y="490259"/>
            <a:ext cx="10871200" cy="635000"/>
          </a:xfrm>
          <a:prstGeom prst="rect">
            <a:avLst/>
          </a:prstGeom>
        </p:spPr>
        <p:txBody>
          <a:bodyPr anchor="ctr">
            <a:noAutofit/>
          </a:bodyPr>
          <a:lstStyle>
            <a:lvl1pPr marL="0" indent="0" algn="ctr">
              <a:buNone/>
              <a:defRPr sz="3600" b="0" i="0" spc="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602AEEAA-6201-874A-AE0A-9FC074C585B9}"/>
              </a:ext>
            </a:extLst>
          </p:cNvPr>
          <p:cNvSpPr>
            <a:spLocks noGrp="1"/>
          </p:cNvSpPr>
          <p:nvPr>
            <p:ph sz="quarter" idx="22"/>
          </p:nvPr>
        </p:nvSpPr>
        <p:spPr>
          <a:xfrm>
            <a:off x="673100" y="1455738"/>
            <a:ext cx="5262880" cy="4525962"/>
          </a:xfrm>
          <a:prstGeom prst="rect">
            <a:avLst/>
          </a:prstGeom>
        </p:spPr>
        <p:txBody>
          <a:bodyPr lIns="91440" rIns="91440">
            <a:noAutofit/>
          </a:bodyPr>
          <a:lstStyle>
            <a:lvl1pPr marL="342900" indent="-342900">
              <a:buClr>
                <a:schemeClr val="accent2"/>
              </a:buClr>
              <a:buFont typeface="Arial" panose="020B0604020202020204" pitchFamily="34" charset="0"/>
              <a:buChar char="•"/>
              <a:defRPr b="0" i="0">
                <a:solidFill>
                  <a:schemeClr val="tx1"/>
                </a:solidFill>
                <a:latin typeface="+mn-lt"/>
              </a:defRPr>
            </a:lvl1pPr>
          </a:lstStyle>
          <a:p>
            <a:pPr lvl="0"/>
            <a:r>
              <a:rPr lang="en-US"/>
              <a:t>Click to edit Master text styles</a:t>
            </a:r>
          </a:p>
        </p:txBody>
      </p:sp>
      <p:sp>
        <p:nvSpPr>
          <p:cNvPr id="8" name="Content Placeholder 4">
            <a:extLst>
              <a:ext uri="{FF2B5EF4-FFF2-40B4-BE49-F238E27FC236}">
                <a16:creationId xmlns:a16="http://schemas.microsoft.com/office/drawing/2014/main" id="{A47DEEEA-12F0-034F-BF89-3D09DA5B11CC}"/>
              </a:ext>
            </a:extLst>
          </p:cNvPr>
          <p:cNvSpPr>
            <a:spLocks noGrp="1"/>
          </p:cNvSpPr>
          <p:nvPr>
            <p:ph sz="quarter" idx="23" hasCustomPrompt="1"/>
          </p:nvPr>
        </p:nvSpPr>
        <p:spPr>
          <a:xfrm>
            <a:off x="6281420" y="1455738"/>
            <a:ext cx="5262880" cy="4525962"/>
          </a:xfrm>
          <a:prstGeom prst="rect">
            <a:avLst/>
          </a:prstGeom>
        </p:spPr>
        <p:txBody>
          <a:bodyPr lIns="91440" rIns="91440">
            <a:noAutofit/>
          </a:bodyPr>
          <a:lstStyle>
            <a:lvl1pPr marL="342900" indent="-342900">
              <a:buClr>
                <a:schemeClr val="accent2"/>
              </a:buClr>
              <a:buFont typeface="Arial" panose="020B0604020202020204" pitchFamily="34" charset="0"/>
              <a:buChar char="•"/>
              <a:defRPr b="0" i="0">
                <a:solidFill>
                  <a:schemeClr val="tx1"/>
                </a:solidFill>
                <a:latin typeface="+mn-lt"/>
              </a:defRPr>
            </a:lvl1pPr>
          </a:lstStyle>
          <a:p>
            <a:pPr lvl="0"/>
            <a:r>
              <a:rPr lang="en-US"/>
              <a:t>Click to Add Text</a:t>
            </a:r>
          </a:p>
        </p:txBody>
      </p:sp>
      <p:sp>
        <p:nvSpPr>
          <p:cNvPr id="10" name="Oval 9">
            <a:extLst>
              <a:ext uri="{FF2B5EF4-FFF2-40B4-BE49-F238E27FC236}">
                <a16:creationId xmlns:a16="http://schemas.microsoft.com/office/drawing/2014/main" id="{3C6F089D-8CDB-D747-96E8-9CC4CAEAFF45}"/>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3" name="TextBox 12">
            <a:extLst>
              <a:ext uri="{FF2B5EF4-FFF2-40B4-BE49-F238E27FC236}">
                <a16:creationId xmlns:a16="http://schemas.microsoft.com/office/drawing/2014/main" id="{2B42C635-2685-1C43-8A7B-1FBAEFD8754A}"/>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5" name="Picture 14">
            <a:extLst>
              <a:ext uri="{FF2B5EF4-FFF2-40B4-BE49-F238E27FC236}">
                <a16:creationId xmlns:a16="http://schemas.microsoft.com/office/drawing/2014/main" id="{E5FC188A-C911-9743-AB77-CCF5338082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6" name="Straight Connector 15">
            <a:extLst>
              <a:ext uri="{FF2B5EF4-FFF2-40B4-BE49-F238E27FC236}">
                <a16:creationId xmlns:a16="http://schemas.microsoft.com/office/drawing/2014/main" id="{72641445-A29F-8A49-BF2E-A17A123056A8}"/>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96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stimonials">
    <p:spTree>
      <p:nvGrpSpPr>
        <p:cNvPr id="1" name=""/>
        <p:cNvGrpSpPr/>
        <p:nvPr/>
      </p:nvGrpSpPr>
      <p:grpSpPr>
        <a:xfrm>
          <a:off x="0" y="0"/>
          <a:ext cx="0" cy="0"/>
          <a:chOff x="0" y="0"/>
          <a:chExt cx="0" cy="0"/>
        </a:xfrm>
      </p:grpSpPr>
      <p:sp>
        <p:nvSpPr>
          <p:cNvPr id="21" name="Picture Placeholder 2"/>
          <p:cNvSpPr>
            <a:spLocks noGrp="1"/>
          </p:cNvSpPr>
          <p:nvPr>
            <p:ph type="pic" sz="quarter" idx="11"/>
          </p:nvPr>
        </p:nvSpPr>
        <p:spPr>
          <a:xfrm>
            <a:off x="854400" y="1704339"/>
            <a:ext cx="3093751" cy="748929"/>
          </a:xfrm>
          <a:prstGeom prst="rect">
            <a:avLst/>
          </a:prstGeom>
        </p:spPr>
        <p:txBody>
          <a:bodyPr>
            <a:noAutofit/>
          </a:bodyPr>
          <a:lstStyle>
            <a:lvl1pPr marL="0" indent="0">
              <a:buNone/>
              <a:defRPr sz="2400"/>
            </a:lvl1pPr>
          </a:lstStyle>
          <a:p>
            <a:r>
              <a:rPr lang="en-US"/>
              <a:t>Click icon to add picture</a:t>
            </a:r>
          </a:p>
        </p:txBody>
      </p:sp>
      <p:sp>
        <p:nvSpPr>
          <p:cNvPr id="22" name="Picture Placeholder 2"/>
          <p:cNvSpPr>
            <a:spLocks noGrp="1"/>
          </p:cNvSpPr>
          <p:nvPr>
            <p:ph type="pic" sz="quarter" idx="12"/>
          </p:nvPr>
        </p:nvSpPr>
        <p:spPr>
          <a:xfrm>
            <a:off x="4514943" y="1704339"/>
            <a:ext cx="3093750" cy="748929"/>
          </a:xfrm>
          <a:prstGeom prst="rect">
            <a:avLst/>
          </a:prstGeom>
        </p:spPr>
        <p:txBody>
          <a:bodyPr>
            <a:noAutofit/>
          </a:bodyPr>
          <a:lstStyle>
            <a:lvl1pPr marL="0" indent="0">
              <a:buNone/>
              <a:defRPr sz="2400"/>
            </a:lvl1pPr>
          </a:lstStyle>
          <a:p>
            <a:r>
              <a:rPr lang="en-US"/>
              <a:t>Click icon to add picture</a:t>
            </a:r>
          </a:p>
        </p:txBody>
      </p:sp>
      <p:sp>
        <p:nvSpPr>
          <p:cNvPr id="25" name="Picture Placeholder 2"/>
          <p:cNvSpPr>
            <a:spLocks noGrp="1"/>
          </p:cNvSpPr>
          <p:nvPr>
            <p:ph type="pic" sz="quarter" idx="13"/>
          </p:nvPr>
        </p:nvSpPr>
        <p:spPr>
          <a:xfrm>
            <a:off x="8187004" y="1704339"/>
            <a:ext cx="3093749" cy="748929"/>
          </a:xfrm>
          <a:prstGeom prst="rect">
            <a:avLst/>
          </a:prstGeom>
        </p:spPr>
        <p:txBody>
          <a:bodyPr>
            <a:noAutofit/>
          </a:bodyPr>
          <a:lstStyle>
            <a:lvl1pPr marL="0" indent="0">
              <a:buNone/>
              <a:defRPr sz="2400"/>
            </a:lvl1pPr>
          </a:lstStyle>
          <a:p>
            <a:r>
              <a:rPr lang="en-US"/>
              <a:t>Click icon to add picture</a:t>
            </a:r>
          </a:p>
        </p:txBody>
      </p:sp>
      <p:sp>
        <p:nvSpPr>
          <p:cNvPr id="33" name="Text Placeholder 16">
            <a:extLst>
              <a:ext uri="{FF2B5EF4-FFF2-40B4-BE49-F238E27FC236}">
                <a16:creationId xmlns:a16="http://schemas.microsoft.com/office/drawing/2014/main" id="{F411A20F-3086-AD4F-9F13-9DFD813B4FE4}"/>
              </a:ext>
            </a:extLst>
          </p:cNvPr>
          <p:cNvSpPr>
            <a:spLocks noGrp="1"/>
          </p:cNvSpPr>
          <p:nvPr>
            <p:ph type="body" sz="quarter" idx="16"/>
          </p:nvPr>
        </p:nvSpPr>
        <p:spPr>
          <a:xfrm>
            <a:off x="673100" y="482051"/>
            <a:ext cx="10871200" cy="635000"/>
          </a:xfrm>
          <a:prstGeom prst="rect">
            <a:avLst/>
          </a:prstGeom>
        </p:spPr>
        <p:txBody>
          <a:bodyPr anchor="ctr">
            <a:noAutofit/>
          </a:bodyPr>
          <a:lstStyle>
            <a:lvl1pPr marL="0" indent="0" algn="ctr">
              <a:buNone/>
              <a:defRPr sz="3600" b="0" i="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9" name="Text Placeholder 11">
            <a:extLst>
              <a:ext uri="{FF2B5EF4-FFF2-40B4-BE49-F238E27FC236}">
                <a16:creationId xmlns:a16="http://schemas.microsoft.com/office/drawing/2014/main" id="{A885EA57-78F2-544C-877A-4827C738C61C}"/>
              </a:ext>
            </a:extLst>
          </p:cNvPr>
          <p:cNvSpPr>
            <a:spLocks noGrp="1"/>
          </p:cNvSpPr>
          <p:nvPr>
            <p:ph type="body" sz="quarter" idx="15"/>
          </p:nvPr>
        </p:nvSpPr>
        <p:spPr>
          <a:xfrm>
            <a:off x="854400" y="2767426"/>
            <a:ext cx="3093751" cy="3176173"/>
          </a:xfrm>
          <a:prstGeom prst="rect">
            <a:avLst/>
          </a:prstGeom>
        </p:spPr>
        <p:txBody>
          <a:bodyPr lIns="91440" rIns="91440">
            <a:noAutofit/>
          </a:bodyPr>
          <a:lstStyle>
            <a:lvl1pPr marL="2857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1pPr>
            <a:lvl2pPr marL="7429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2pPr>
            <a:lvl3pPr marL="12001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3pPr>
            <a:lvl4pPr marL="16573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4pPr>
            <a:lvl5pPr marL="21145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62FBB197-DB06-0D46-8AE6-DE15E1A24436}"/>
              </a:ext>
            </a:extLst>
          </p:cNvPr>
          <p:cNvSpPr>
            <a:spLocks noGrp="1"/>
          </p:cNvSpPr>
          <p:nvPr>
            <p:ph type="body" sz="quarter" idx="17"/>
          </p:nvPr>
        </p:nvSpPr>
        <p:spPr>
          <a:xfrm>
            <a:off x="4514943" y="2767426"/>
            <a:ext cx="3093751" cy="3176173"/>
          </a:xfrm>
          <a:prstGeom prst="rect">
            <a:avLst/>
          </a:prstGeom>
        </p:spPr>
        <p:txBody>
          <a:bodyPr lIns="91440" rIns="91440">
            <a:noAutofit/>
          </a:bodyPr>
          <a:lstStyle>
            <a:lvl1pPr marL="2857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1pPr>
            <a:lvl2pPr marL="7429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2pPr>
            <a:lvl3pPr marL="12001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3pPr>
            <a:lvl4pPr marL="16573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4pPr>
            <a:lvl5pPr marL="21145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097561E1-8D43-4945-9676-2139904D777B}"/>
              </a:ext>
            </a:extLst>
          </p:cNvPr>
          <p:cNvSpPr>
            <a:spLocks noGrp="1"/>
          </p:cNvSpPr>
          <p:nvPr>
            <p:ph type="body" sz="quarter" idx="18"/>
          </p:nvPr>
        </p:nvSpPr>
        <p:spPr>
          <a:xfrm>
            <a:off x="8187004" y="2767426"/>
            <a:ext cx="3093751" cy="3176173"/>
          </a:xfrm>
          <a:prstGeom prst="rect">
            <a:avLst/>
          </a:prstGeom>
        </p:spPr>
        <p:txBody>
          <a:bodyPr lIns="91440" rIns="91440">
            <a:noAutofit/>
          </a:bodyPr>
          <a:lstStyle>
            <a:lvl1pPr marL="2857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1pPr>
            <a:lvl2pPr marL="7429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2pPr>
            <a:lvl3pPr marL="12001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3pPr>
            <a:lvl4pPr marL="16573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4pPr>
            <a:lvl5pPr marL="2114550" indent="-285750">
              <a:buClr>
                <a:schemeClr val="accent2"/>
              </a:buClr>
              <a:buFont typeface="Arial" panose="020B0604020202020204" pitchFamily="34" charset="0"/>
              <a:buChar char="•"/>
              <a:defRPr sz="1600" b="0" i="0">
                <a:solidFill>
                  <a:schemeClr val="tx1"/>
                </a:solidFill>
                <a:latin typeface="+mn-lt"/>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a:extLst>
              <a:ext uri="{FF2B5EF4-FFF2-40B4-BE49-F238E27FC236}">
                <a16:creationId xmlns:a16="http://schemas.microsoft.com/office/drawing/2014/main" id="{F67DC4CD-4FC8-BD41-8C79-5E3C430C27E2}"/>
              </a:ext>
            </a:extLst>
          </p:cNvPr>
          <p:cNvPicPr>
            <a:picLocks noChangeAspect="1"/>
          </p:cNvPicPr>
          <p:nvPr/>
        </p:nvPicPr>
        <p:blipFill>
          <a:blip r:embed="rId2">
            <a:alphaModFix amt="5000"/>
          </a:blip>
          <a:stretch>
            <a:fillRect/>
          </a:stretch>
        </p:blipFill>
        <p:spPr>
          <a:xfrm>
            <a:off x="-1743073" y="4139248"/>
            <a:ext cx="7043827" cy="3551020"/>
          </a:xfrm>
          <a:prstGeom prst="rect">
            <a:avLst/>
          </a:prstGeom>
        </p:spPr>
      </p:pic>
      <p:sp>
        <p:nvSpPr>
          <p:cNvPr id="14" name="Oval 13">
            <a:extLst>
              <a:ext uri="{FF2B5EF4-FFF2-40B4-BE49-F238E27FC236}">
                <a16:creationId xmlns:a16="http://schemas.microsoft.com/office/drawing/2014/main" id="{D465BE45-0E30-D34A-AD6A-F251FA25BB36}"/>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6" name="TextBox 15">
            <a:extLst>
              <a:ext uri="{FF2B5EF4-FFF2-40B4-BE49-F238E27FC236}">
                <a16:creationId xmlns:a16="http://schemas.microsoft.com/office/drawing/2014/main" id="{AAEAD596-BFB8-C140-A4F2-9C32851054AB}"/>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20" name="Picture 19">
            <a:extLst>
              <a:ext uri="{FF2B5EF4-FFF2-40B4-BE49-F238E27FC236}">
                <a16:creationId xmlns:a16="http://schemas.microsoft.com/office/drawing/2014/main" id="{B40A711F-D4CE-D244-8DCA-4944B4F1F1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24" name="Straight Connector 23">
            <a:extLst>
              <a:ext uri="{FF2B5EF4-FFF2-40B4-BE49-F238E27FC236}">
                <a16:creationId xmlns:a16="http://schemas.microsoft.com/office/drawing/2014/main" id="{42890675-9FCC-ED4E-97CD-820BC218D1C9}"/>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78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 Left (blue-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022196-75C4-BD4F-820C-A90DEF90DC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278" cy="6858000"/>
          </a:xfrm>
          <a:prstGeom prst="rect">
            <a:avLst/>
          </a:prstGeom>
        </p:spPr>
      </p:pic>
      <p:sp>
        <p:nvSpPr>
          <p:cNvPr id="15" name="Rectangle 14">
            <a:extLst>
              <a:ext uri="{FF2B5EF4-FFF2-40B4-BE49-F238E27FC236}">
                <a16:creationId xmlns:a16="http://schemas.microsoft.com/office/drawing/2014/main" id="{91B37AE2-54A6-DA47-8715-5D0C53BAD29A}"/>
              </a:ext>
            </a:extLst>
          </p:cNvPr>
          <p:cNvSpPr/>
          <p:nvPr/>
        </p:nvSpPr>
        <p:spPr>
          <a:xfrm>
            <a:off x="-722" y="0"/>
            <a:ext cx="12192000" cy="6858000"/>
          </a:xfrm>
          <a:prstGeom prst="rect">
            <a:avLst/>
          </a:prstGeom>
          <a:solidFill>
            <a:srgbClr val="1B75B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28" name="Text Placeholder 2">
            <a:extLst>
              <a:ext uri="{FF2B5EF4-FFF2-40B4-BE49-F238E27FC236}">
                <a16:creationId xmlns:a16="http://schemas.microsoft.com/office/drawing/2014/main" id="{1D4F28E4-4EB4-F647-8FDB-E81E855815B1}"/>
              </a:ext>
            </a:extLst>
          </p:cNvPr>
          <p:cNvSpPr>
            <a:spLocks noGrp="1"/>
          </p:cNvSpPr>
          <p:nvPr>
            <p:ph type="body" sz="quarter" idx="10"/>
          </p:nvPr>
        </p:nvSpPr>
        <p:spPr>
          <a:xfrm>
            <a:off x="513828" y="619354"/>
            <a:ext cx="11030471" cy="722698"/>
          </a:xfrm>
          <a:prstGeom prst="rect">
            <a:avLst/>
          </a:prstGeom>
        </p:spPr>
        <p:txBody>
          <a:bodyPr lIns="91440" rIns="91440">
            <a:noAutofit/>
          </a:bodyPr>
          <a:lstStyle>
            <a:lvl1pPr marL="0" indent="0" algn="ctr">
              <a:buNone/>
              <a:defRPr sz="3600" b="0" i="0">
                <a:solidFill>
                  <a:schemeClr val="bg1"/>
                </a:solidFill>
                <a:latin typeface="Bw Modelica Medium" pitchFamily="2" charset="77"/>
              </a:defRPr>
            </a:lvl1pPr>
            <a:lvl2pPr>
              <a:defRPr>
                <a:solidFill>
                  <a:schemeClr val="bg1"/>
                </a:solidFill>
                <a:latin typeface="Bw Modelica" pitchFamily="2" charset="77"/>
              </a:defRPr>
            </a:lvl2pPr>
            <a:lvl3pPr>
              <a:defRPr>
                <a:solidFill>
                  <a:schemeClr val="bg1"/>
                </a:solidFill>
                <a:latin typeface="Bw Modelica" pitchFamily="2" charset="77"/>
              </a:defRPr>
            </a:lvl3pPr>
            <a:lvl4pPr>
              <a:defRPr>
                <a:solidFill>
                  <a:schemeClr val="bg1"/>
                </a:solidFill>
                <a:latin typeface="Bw Modelica" pitchFamily="2" charset="77"/>
              </a:defRPr>
            </a:lvl4pPr>
            <a:lvl5pPr>
              <a:defRPr>
                <a:solidFill>
                  <a:schemeClr val="bg1"/>
                </a:solidFill>
                <a:latin typeface="Bw Modelica" pitchFamily="2" charset="77"/>
              </a:defRPr>
            </a:lvl5pPr>
          </a:lstStyle>
          <a:p>
            <a:pPr lvl="0"/>
            <a:r>
              <a:rPr lang="en-US"/>
              <a:t>Click to edit Master text styles</a:t>
            </a:r>
          </a:p>
        </p:txBody>
      </p:sp>
      <p:sp>
        <p:nvSpPr>
          <p:cNvPr id="11" name="Text Placeholder 11">
            <a:extLst>
              <a:ext uri="{FF2B5EF4-FFF2-40B4-BE49-F238E27FC236}">
                <a16:creationId xmlns:a16="http://schemas.microsoft.com/office/drawing/2014/main" id="{2193212F-C989-47A3-B68E-EE77D20B40DA}"/>
              </a:ext>
            </a:extLst>
          </p:cNvPr>
          <p:cNvSpPr>
            <a:spLocks noGrp="1"/>
          </p:cNvSpPr>
          <p:nvPr>
            <p:ph type="body" sz="quarter" idx="13"/>
          </p:nvPr>
        </p:nvSpPr>
        <p:spPr>
          <a:xfrm>
            <a:off x="513828" y="1632248"/>
            <a:ext cx="11030472" cy="4618342"/>
          </a:xfrm>
          <a:prstGeom prst="rect">
            <a:avLst/>
          </a:prstGeom>
        </p:spPr>
        <p:txBody>
          <a:bodyPr lIns="91440" rIns="91440">
            <a:noAutofit/>
          </a:bodyPr>
          <a:lstStyle>
            <a:lvl1pPr marL="342900" indent="-342900">
              <a:buFont typeface="Arial" panose="020B0604020202020204" pitchFamily="34" charset="0"/>
              <a:buChar char="•"/>
              <a:defRPr sz="2400" b="0" i="0">
                <a:solidFill>
                  <a:schemeClr val="bg1"/>
                </a:solidFill>
                <a:latin typeface="Bw Modelica Medium" pitchFamily="2" charset="77"/>
              </a:defRPr>
            </a:lvl1pPr>
            <a:lvl2pPr marL="800100" indent="-342900">
              <a:buFont typeface="Arial" panose="020B0604020202020204" pitchFamily="34" charset="0"/>
              <a:buChar char="•"/>
              <a:defRPr sz="2400" b="0" i="0">
                <a:solidFill>
                  <a:schemeClr val="bg1"/>
                </a:solidFill>
                <a:latin typeface="Bw Modelica Medium" pitchFamily="2" charset="77"/>
              </a:defRPr>
            </a:lvl2pPr>
            <a:lvl3pPr marL="1257300" indent="-342900">
              <a:buFont typeface="Arial" panose="020B0604020202020204" pitchFamily="34" charset="0"/>
              <a:buChar char="•"/>
              <a:defRPr sz="2400" b="0" i="0">
                <a:solidFill>
                  <a:schemeClr val="bg1"/>
                </a:solidFill>
                <a:latin typeface="Bw Modelica Medium" pitchFamily="2" charset="77"/>
              </a:defRPr>
            </a:lvl3pPr>
            <a:lvl4pPr marL="1714500" indent="-342900">
              <a:buFont typeface="Arial" panose="020B0604020202020204" pitchFamily="34" charset="0"/>
              <a:buChar char="•"/>
              <a:defRPr sz="2400" b="0" i="0">
                <a:solidFill>
                  <a:schemeClr val="bg1"/>
                </a:solidFill>
                <a:latin typeface="Bw Modelica Medium" pitchFamily="2" charset="77"/>
              </a:defRPr>
            </a:lvl4pPr>
            <a:lvl5pPr marL="2171700" indent="-342900">
              <a:buFont typeface="Arial" panose="020B0604020202020204" pitchFamily="34" charset="0"/>
              <a:buChar char="•"/>
              <a:defRPr sz="2400" b="0" i="0">
                <a:solidFill>
                  <a:schemeClr val="bg1"/>
                </a:solidFill>
                <a:latin typeface="Bw Modelic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B705FCB6-B19C-5B46-A0C2-D8D528F538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48277" y="3537598"/>
            <a:ext cx="8544276" cy="4316181"/>
          </a:xfrm>
          <a:prstGeom prst="rect">
            <a:avLst/>
          </a:prstGeom>
        </p:spPr>
      </p:pic>
      <p:sp>
        <p:nvSpPr>
          <p:cNvPr id="13" name="Oval 12">
            <a:extLst>
              <a:ext uri="{FF2B5EF4-FFF2-40B4-BE49-F238E27FC236}">
                <a16:creationId xmlns:a16="http://schemas.microsoft.com/office/drawing/2014/main" id="{B76D7CED-0553-BC46-AB62-22B9D057469C}"/>
              </a:ext>
            </a:extLst>
          </p:cNvPr>
          <p:cNvSpPr/>
          <p:nvPr userDrawn="1"/>
        </p:nvSpPr>
        <p:spPr>
          <a:xfrm>
            <a:off x="11309350" y="6451171"/>
            <a:ext cx="254429" cy="254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bg1"/>
                </a:solidFill>
                <a:latin typeface="Bw Modelica Medium" pitchFamily="2" charset="77"/>
              </a:rPr>
              <a:t>‹#›</a:t>
            </a:fld>
            <a:endParaRPr lang="en-US" sz="1200" b="0" i="0">
              <a:solidFill>
                <a:schemeClr val="bg1"/>
              </a:solidFill>
              <a:latin typeface="Bw Modelica Medium" pitchFamily="2" charset="77"/>
            </a:endParaRPr>
          </a:p>
        </p:txBody>
      </p:sp>
      <p:sp>
        <p:nvSpPr>
          <p:cNvPr id="18" name="TextBox 17">
            <a:extLst>
              <a:ext uri="{FF2B5EF4-FFF2-40B4-BE49-F238E27FC236}">
                <a16:creationId xmlns:a16="http://schemas.microsoft.com/office/drawing/2014/main" id="{8EA47250-0EDD-E94D-94EF-2BC488DE9DE6}"/>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a:t>
            </a:r>
          </a:p>
        </p:txBody>
      </p:sp>
      <p:pic>
        <p:nvPicPr>
          <p:cNvPr id="20" name="Picture 19">
            <a:extLst>
              <a:ext uri="{FF2B5EF4-FFF2-40B4-BE49-F238E27FC236}">
                <a16:creationId xmlns:a16="http://schemas.microsoft.com/office/drawing/2014/main" id="{732253C3-2047-2743-9913-22B769411C0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65012" y="6499443"/>
            <a:ext cx="1086017" cy="162056"/>
          </a:xfrm>
          <a:prstGeom prst="rect">
            <a:avLst/>
          </a:prstGeom>
        </p:spPr>
      </p:pic>
      <p:cxnSp>
        <p:nvCxnSpPr>
          <p:cNvPr id="21" name="Straight Connector 20">
            <a:extLst>
              <a:ext uri="{FF2B5EF4-FFF2-40B4-BE49-F238E27FC236}">
                <a16:creationId xmlns:a16="http://schemas.microsoft.com/office/drawing/2014/main" id="{9F449FA6-5641-3544-8006-A1ACB58A6A2D}"/>
              </a:ext>
            </a:extLst>
          </p:cNvPr>
          <p:cNvCxnSpPr>
            <a:cxnSpLocks/>
          </p:cNvCxnSpPr>
          <p:nvPr userDrawn="1"/>
        </p:nvCxnSpPr>
        <p:spPr>
          <a:xfrm>
            <a:off x="9906000" y="6503989"/>
            <a:ext cx="0" cy="162056"/>
          </a:xfrm>
          <a:prstGeom prst="line">
            <a:avLst/>
          </a:prstGeom>
          <a:ln>
            <a:solidFill>
              <a:schemeClr val="bg1">
                <a:alpha val="5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63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Title Slide - Left (orange-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70DF0E-49F9-414C-BE03-921A2DBFB3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5" name="Rectangle 14">
            <a:extLst>
              <a:ext uri="{FF2B5EF4-FFF2-40B4-BE49-F238E27FC236}">
                <a16:creationId xmlns:a16="http://schemas.microsoft.com/office/drawing/2014/main" id="{91B37AE2-54A6-DA47-8715-5D0C53BAD29A}"/>
              </a:ext>
            </a:extLst>
          </p:cNvPr>
          <p:cNvSpPr/>
          <p:nvPr/>
        </p:nvSpPr>
        <p:spPr>
          <a:xfrm>
            <a:off x="0" y="-5481"/>
            <a:ext cx="12192000" cy="6858000"/>
          </a:xfrm>
          <a:prstGeom prst="rect">
            <a:avLst/>
          </a:prstGeom>
          <a:solidFill>
            <a:srgbClr val="F04C2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16" name="Text Placeholder 2">
            <a:extLst>
              <a:ext uri="{FF2B5EF4-FFF2-40B4-BE49-F238E27FC236}">
                <a16:creationId xmlns:a16="http://schemas.microsoft.com/office/drawing/2014/main" id="{30964FD4-C3A2-4B43-912C-70A2412B2366}"/>
              </a:ext>
            </a:extLst>
          </p:cNvPr>
          <p:cNvSpPr>
            <a:spLocks noGrp="1"/>
          </p:cNvSpPr>
          <p:nvPr>
            <p:ph type="body" sz="quarter" idx="10"/>
          </p:nvPr>
        </p:nvSpPr>
        <p:spPr>
          <a:xfrm>
            <a:off x="513828" y="619354"/>
            <a:ext cx="11030471" cy="585604"/>
          </a:xfrm>
          <a:prstGeom prst="rect">
            <a:avLst/>
          </a:prstGeom>
        </p:spPr>
        <p:txBody>
          <a:bodyPr lIns="91440" rIns="91440">
            <a:noAutofit/>
          </a:bodyPr>
          <a:lstStyle>
            <a:lvl1pPr marL="0" indent="0" algn="ctr">
              <a:buNone/>
              <a:defRPr sz="3600" b="0" i="0">
                <a:solidFill>
                  <a:schemeClr val="bg1"/>
                </a:solidFill>
                <a:latin typeface="Bw Modelica Medium" pitchFamily="2" charset="77"/>
              </a:defRPr>
            </a:lvl1pPr>
            <a:lvl2pPr>
              <a:defRPr>
                <a:solidFill>
                  <a:schemeClr val="bg1"/>
                </a:solidFill>
                <a:latin typeface="Bw Modelica" pitchFamily="2" charset="77"/>
              </a:defRPr>
            </a:lvl2pPr>
            <a:lvl3pPr>
              <a:defRPr>
                <a:solidFill>
                  <a:schemeClr val="bg1"/>
                </a:solidFill>
                <a:latin typeface="Bw Modelica" pitchFamily="2" charset="77"/>
              </a:defRPr>
            </a:lvl3pPr>
            <a:lvl4pPr>
              <a:defRPr>
                <a:solidFill>
                  <a:schemeClr val="bg1"/>
                </a:solidFill>
                <a:latin typeface="Bw Modelica" pitchFamily="2" charset="77"/>
              </a:defRPr>
            </a:lvl4pPr>
            <a:lvl5pPr>
              <a:defRPr>
                <a:solidFill>
                  <a:schemeClr val="bg1"/>
                </a:solidFill>
                <a:latin typeface="Bw Modelica" pitchFamily="2" charset="77"/>
              </a:defRPr>
            </a:lvl5pPr>
          </a:lstStyle>
          <a:p>
            <a:pPr lvl="0"/>
            <a:r>
              <a:rPr lang="en-US"/>
              <a:t>Click to edit Master text styles</a:t>
            </a:r>
          </a:p>
        </p:txBody>
      </p:sp>
      <p:sp>
        <p:nvSpPr>
          <p:cNvPr id="11" name="Text Placeholder 11">
            <a:extLst>
              <a:ext uri="{FF2B5EF4-FFF2-40B4-BE49-F238E27FC236}">
                <a16:creationId xmlns:a16="http://schemas.microsoft.com/office/drawing/2014/main" id="{F905AADC-A71F-4657-9FAF-BF07EA4FA8CB}"/>
              </a:ext>
            </a:extLst>
          </p:cNvPr>
          <p:cNvSpPr>
            <a:spLocks noGrp="1"/>
          </p:cNvSpPr>
          <p:nvPr>
            <p:ph type="body" sz="quarter" idx="13"/>
          </p:nvPr>
        </p:nvSpPr>
        <p:spPr>
          <a:xfrm>
            <a:off x="513828" y="1495514"/>
            <a:ext cx="11030472" cy="4755075"/>
          </a:xfrm>
          <a:prstGeom prst="rect">
            <a:avLst/>
          </a:prstGeom>
        </p:spPr>
        <p:txBody>
          <a:bodyPr lIns="91440" rIns="91440">
            <a:noAutofit/>
          </a:bodyPr>
          <a:lstStyle>
            <a:lvl1pPr marL="342900" indent="-342900">
              <a:buFont typeface="Arial" panose="020B0604020202020204" pitchFamily="34" charset="0"/>
              <a:buChar char="•"/>
              <a:defRPr sz="2400" b="0" i="0">
                <a:solidFill>
                  <a:schemeClr val="bg1"/>
                </a:solidFill>
                <a:latin typeface="Bw Modelica Medium" pitchFamily="2" charset="77"/>
              </a:defRPr>
            </a:lvl1pPr>
            <a:lvl2pPr marL="800100" indent="-342900">
              <a:buFont typeface="Arial" panose="020B0604020202020204" pitchFamily="34" charset="0"/>
              <a:buChar char="•"/>
              <a:defRPr sz="2400" b="0" i="0">
                <a:solidFill>
                  <a:schemeClr val="bg1"/>
                </a:solidFill>
                <a:latin typeface="Bw Modelica Medium" pitchFamily="2" charset="77"/>
              </a:defRPr>
            </a:lvl2pPr>
            <a:lvl3pPr marL="1257300" indent="-342900">
              <a:buFont typeface="Arial" panose="020B0604020202020204" pitchFamily="34" charset="0"/>
              <a:buChar char="•"/>
              <a:defRPr sz="2400" b="0" i="0">
                <a:solidFill>
                  <a:schemeClr val="bg1"/>
                </a:solidFill>
                <a:latin typeface="Bw Modelica Medium" pitchFamily="2" charset="77"/>
              </a:defRPr>
            </a:lvl3pPr>
            <a:lvl4pPr marL="1714500" indent="-342900">
              <a:buFont typeface="Arial" panose="020B0604020202020204" pitchFamily="34" charset="0"/>
              <a:buChar char="•"/>
              <a:defRPr sz="2400" b="0" i="0">
                <a:solidFill>
                  <a:schemeClr val="bg1"/>
                </a:solidFill>
                <a:latin typeface="Bw Modelica Medium" pitchFamily="2" charset="77"/>
              </a:defRPr>
            </a:lvl4pPr>
            <a:lvl5pPr marL="2171700" indent="-342900">
              <a:buFont typeface="Arial" panose="020B0604020202020204" pitchFamily="34" charset="0"/>
              <a:buChar char="•"/>
              <a:defRPr sz="2400" b="0" i="0">
                <a:solidFill>
                  <a:schemeClr val="bg1"/>
                </a:solidFill>
                <a:latin typeface="Bw Modelic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B0764095-949E-1043-9E78-B4A9DB5510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48277" y="3537598"/>
            <a:ext cx="8544276" cy="4316181"/>
          </a:xfrm>
          <a:prstGeom prst="rect">
            <a:avLst/>
          </a:prstGeom>
        </p:spPr>
      </p:pic>
      <p:sp>
        <p:nvSpPr>
          <p:cNvPr id="12" name="Oval 11">
            <a:extLst>
              <a:ext uri="{FF2B5EF4-FFF2-40B4-BE49-F238E27FC236}">
                <a16:creationId xmlns:a16="http://schemas.microsoft.com/office/drawing/2014/main" id="{1C25A52E-71EF-0344-9B77-C3A698EAC835}"/>
              </a:ext>
            </a:extLst>
          </p:cNvPr>
          <p:cNvSpPr/>
          <p:nvPr userDrawn="1"/>
        </p:nvSpPr>
        <p:spPr>
          <a:xfrm>
            <a:off x="11309350" y="6451171"/>
            <a:ext cx="254429" cy="254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bg1"/>
                </a:solidFill>
                <a:latin typeface="Bw Modelica Medium" pitchFamily="2" charset="77"/>
              </a:rPr>
              <a:t>‹#›</a:t>
            </a:fld>
            <a:endParaRPr lang="en-US" sz="1200" b="0" i="0">
              <a:solidFill>
                <a:schemeClr val="bg1"/>
              </a:solidFill>
              <a:latin typeface="Bw Modelica Medium" pitchFamily="2" charset="77"/>
            </a:endParaRPr>
          </a:p>
        </p:txBody>
      </p:sp>
      <p:sp>
        <p:nvSpPr>
          <p:cNvPr id="17" name="TextBox 16">
            <a:extLst>
              <a:ext uri="{FF2B5EF4-FFF2-40B4-BE49-F238E27FC236}">
                <a16:creationId xmlns:a16="http://schemas.microsoft.com/office/drawing/2014/main" id="{5EC68BB1-9C35-6B45-A067-C8CD00376A52}"/>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a:t>
            </a:r>
          </a:p>
        </p:txBody>
      </p:sp>
      <p:pic>
        <p:nvPicPr>
          <p:cNvPr id="20" name="Picture 19">
            <a:extLst>
              <a:ext uri="{FF2B5EF4-FFF2-40B4-BE49-F238E27FC236}">
                <a16:creationId xmlns:a16="http://schemas.microsoft.com/office/drawing/2014/main" id="{CD9BEC47-6FD6-5A47-8915-F6FD526914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65012" y="6499443"/>
            <a:ext cx="1086017" cy="162056"/>
          </a:xfrm>
          <a:prstGeom prst="rect">
            <a:avLst/>
          </a:prstGeom>
        </p:spPr>
      </p:pic>
      <p:cxnSp>
        <p:nvCxnSpPr>
          <p:cNvPr id="22" name="Straight Connector 21">
            <a:extLst>
              <a:ext uri="{FF2B5EF4-FFF2-40B4-BE49-F238E27FC236}">
                <a16:creationId xmlns:a16="http://schemas.microsoft.com/office/drawing/2014/main" id="{EA9A3E91-B45C-4B45-BFC1-BE2AA8ABC0CE}"/>
              </a:ext>
            </a:extLst>
          </p:cNvPr>
          <p:cNvCxnSpPr>
            <a:cxnSpLocks/>
          </p:cNvCxnSpPr>
          <p:nvPr userDrawn="1"/>
        </p:nvCxnSpPr>
        <p:spPr>
          <a:xfrm>
            <a:off x="9906000" y="6503989"/>
            <a:ext cx="0" cy="162056"/>
          </a:xfrm>
          <a:prstGeom prst="line">
            <a:avLst/>
          </a:prstGeom>
          <a:ln>
            <a:solidFill>
              <a:schemeClr val="bg1">
                <a:alpha val="5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42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3 presenter &amp;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C53730-4A6C-AF4D-A950-383F31AE9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Picture 8">
            <a:extLst>
              <a:ext uri="{FF2B5EF4-FFF2-40B4-BE49-F238E27FC236}">
                <a16:creationId xmlns:a16="http://schemas.microsoft.com/office/drawing/2014/main" id="{1B1A9334-1369-3B4A-89ED-6E799BE329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0600" y="1312990"/>
            <a:ext cx="3712029" cy="553910"/>
          </a:xfrm>
          <a:prstGeom prst="rect">
            <a:avLst/>
          </a:prstGeom>
        </p:spPr>
      </p:pic>
      <p:sp>
        <p:nvSpPr>
          <p:cNvPr id="10" name="Text Placeholder 16">
            <a:extLst>
              <a:ext uri="{FF2B5EF4-FFF2-40B4-BE49-F238E27FC236}">
                <a16:creationId xmlns:a16="http://schemas.microsoft.com/office/drawing/2014/main" id="{99C5CC4A-2C0D-E14A-B037-5DCACB87508E}"/>
              </a:ext>
            </a:extLst>
          </p:cNvPr>
          <p:cNvSpPr>
            <a:spLocks noGrp="1"/>
          </p:cNvSpPr>
          <p:nvPr>
            <p:ph type="body" sz="quarter" idx="11"/>
          </p:nvPr>
        </p:nvSpPr>
        <p:spPr>
          <a:xfrm>
            <a:off x="838200" y="4692403"/>
            <a:ext cx="5638081" cy="691769"/>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1"/>
                </a:solidFill>
                <a:latin typeface="Bw Modelica"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11" name="Text Placeholder 16">
            <a:extLst>
              <a:ext uri="{FF2B5EF4-FFF2-40B4-BE49-F238E27FC236}">
                <a16:creationId xmlns:a16="http://schemas.microsoft.com/office/drawing/2014/main" id="{546963A2-1A8B-A34B-9664-9823206B171F}"/>
              </a:ext>
            </a:extLst>
          </p:cNvPr>
          <p:cNvSpPr>
            <a:spLocks noGrp="1"/>
          </p:cNvSpPr>
          <p:nvPr>
            <p:ph type="body" sz="quarter" idx="12"/>
          </p:nvPr>
        </p:nvSpPr>
        <p:spPr>
          <a:xfrm>
            <a:off x="838200" y="2743200"/>
            <a:ext cx="5638081" cy="1932727"/>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i="0">
                <a:solidFill>
                  <a:schemeClr val="bg1"/>
                </a:solidFill>
                <a:latin typeface="Bw Modelica Medium"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177386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itle Slide - Left (yellow-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572EA47-2735-2B46-A8E3-08D5D66FA65E}"/>
              </a:ext>
            </a:extLst>
          </p:cNvPr>
          <p:cNvSpPr/>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15" name="Rectangle 14">
            <a:extLst>
              <a:ext uri="{FF2B5EF4-FFF2-40B4-BE49-F238E27FC236}">
                <a16:creationId xmlns:a16="http://schemas.microsoft.com/office/drawing/2014/main" id="{91B37AE2-54A6-DA47-8715-5D0C53BAD29A}"/>
              </a:ext>
            </a:extLst>
          </p:cNvPr>
          <p:cNvSpPr/>
          <p:nvPr/>
        </p:nvSpPr>
        <p:spPr>
          <a:xfrm>
            <a:off x="-3001" y="0"/>
            <a:ext cx="12192000" cy="6858000"/>
          </a:xfrm>
          <a:prstGeom prst="rect">
            <a:avLst/>
          </a:prstGeom>
          <a:solidFill>
            <a:srgbClr val="F68C1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16" name="Text Placeholder 2">
            <a:extLst>
              <a:ext uri="{FF2B5EF4-FFF2-40B4-BE49-F238E27FC236}">
                <a16:creationId xmlns:a16="http://schemas.microsoft.com/office/drawing/2014/main" id="{41F4C1F6-C1D4-7140-8AC9-182364F0F394}"/>
              </a:ext>
            </a:extLst>
          </p:cNvPr>
          <p:cNvSpPr>
            <a:spLocks noGrp="1"/>
          </p:cNvSpPr>
          <p:nvPr>
            <p:ph type="body" sz="quarter" idx="10"/>
          </p:nvPr>
        </p:nvSpPr>
        <p:spPr>
          <a:xfrm>
            <a:off x="513828" y="619354"/>
            <a:ext cx="11030471" cy="722698"/>
          </a:xfrm>
          <a:prstGeom prst="rect">
            <a:avLst/>
          </a:prstGeom>
        </p:spPr>
        <p:txBody>
          <a:bodyPr lIns="91440" rIns="91440">
            <a:noAutofit/>
          </a:bodyPr>
          <a:lstStyle>
            <a:lvl1pPr marL="0" indent="0" algn="ctr">
              <a:buNone/>
              <a:defRPr sz="3600" b="0" i="0">
                <a:solidFill>
                  <a:schemeClr val="bg1"/>
                </a:solidFill>
                <a:latin typeface="Bw Modelica Medium" pitchFamily="2" charset="77"/>
              </a:defRPr>
            </a:lvl1pPr>
            <a:lvl2pPr>
              <a:defRPr>
                <a:solidFill>
                  <a:schemeClr val="bg1"/>
                </a:solidFill>
                <a:latin typeface="Bw Modelica" pitchFamily="2" charset="77"/>
              </a:defRPr>
            </a:lvl2pPr>
            <a:lvl3pPr>
              <a:defRPr>
                <a:solidFill>
                  <a:schemeClr val="bg1"/>
                </a:solidFill>
                <a:latin typeface="Bw Modelica" pitchFamily="2" charset="77"/>
              </a:defRPr>
            </a:lvl3pPr>
            <a:lvl4pPr>
              <a:defRPr>
                <a:solidFill>
                  <a:schemeClr val="bg1"/>
                </a:solidFill>
                <a:latin typeface="Bw Modelica" pitchFamily="2" charset="77"/>
              </a:defRPr>
            </a:lvl4pPr>
            <a:lvl5pPr>
              <a:defRPr>
                <a:solidFill>
                  <a:schemeClr val="bg1"/>
                </a:solidFill>
                <a:latin typeface="Bw Modelica" pitchFamily="2" charset="77"/>
              </a:defRPr>
            </a:lvl5pPr>
          </a:lstStyle>
          <a:p>
            <a:pPr lvl="0"/>
            <a:r>
              <a:rPr lang="en-US"/>
              <a:t>Click to edit Master text styles</a:t>
            </a:r>
          </a:p>
        </p:txBody>
      </p:sp>
      <p:sp>
        <p:nvSpPr>
          <p:cNvPr id="11" name="Text Placeholder 11">
            <a:extLst>
              <a:ext uri="{FF2B5EF4-FFF2-40B4-BE49-F238E27FC236}">
                <a16:creationId xmlns:a16="http://schemas.microsoft.com/office/drawing/2014/main" id="{47BD1CB8-B5C2-4180-A986-BC3756EA7915}"/>
              </a:ext>
            </a:extLst>
          </p:cNvPr>
          <p:cNvSpPr>
            <a:spLocks noGrp="1"/>
          </p:cNvSpPr>
          <p:nvPr>
            <p:ph type="body" sz="quarter" idx="13"/>
          </p:nvPr>
        </p:nvSpPr>
        <p:spPr>
          <a:xfrm>
            <a:off x="513828" y="1649338"/>
            <a:ext cx="11030472" cy="4601251"/>
          </a:xfrm>
          <a:prstGeom prst="rect">
            <a:avLst/>
          </a:prstGeom>
        </p:spPr>
        <p:txBody>
          <a:bodyPr lIns="91440" rIns="91440">
            <a:noAutofit/>
          </a:bodyPr>
          <a:lstStyle>
            <a:lvl1pPr marL="342900" indent="-342900">
              <a:buFont typeface="Arial" panose="020B0604020202020204" pitchFamily="34" charset="0"/>
              <a:buChar char="•"/>
              <a:defRPr sz="2400" b="0" i="0">
                <a:solidFill>
                  <a:schemeClr val="bg1"/>
                </a:solidFill>
                <a:latin typeface="Bw Modelica Medium" pitchFamily="2" charset="77"/>
              </a:defRPr>
            </a:lvl1pPr>
            <a:lvl2pPr marL="800100" indent="-342900">
              <a:buFont typeface="Arial" panose="020B0604020202020204" pitchFamily="34" charset="0"/>
              <a:buChar char="•"/>
              <a:defRPr sz="2400" b="0" i="0">
                <a:solidFill>
                  <a:schemeClr val="bg1"/>
                </a:solidFill>
                <a:latin typeface="Bw Modelica Medium" pitchFamily="2" charset="77"/>
              </a:defRPr>
            </a:lvl2pPr>
            <a:lvl3pPr marL="1257300" indent="-342900">
              <a:buFont typeface="Arial" panose="020B0604020202020204" pitchFamily="34" charset="0"/>
              <a:buChar char="•"/>
              <a:defRPr sz="2400" b="0" i="0">
                <a:solidFill>
                  <a:schemeClr val="bg1"/>
                </a:solidFill>
                <a:latin typeface="Bw Modelica Medium" pitchFamily="2" charset="77"/>
              </a:defRPr>
            </a:lvl3pPr>
            <a:lvl4pPr marL="1714500" indent="-342900">
              <a:buFont typeface="Arial" panose="020B0604020202020204" pitchFamily="34" charset="0"/>
              <a:buChar char="•"/>
              <a:defRPr sz="2400" b="0" i="0">
                <a:solidFill>
                  <a:schemeClr val="bg1"/>
                </a:solidFill>
                <a:latin typeface="Bw Modelica Medium" pitchFamily="2" charset="77"/>
              </a:defRPr>
            </a:lvl4pPr>
            <a:lvl5pPr marL="2171700" indent="-342900">
              <a:buFont typeface="Arial" panose="020B0604020202020204" pitchFamily="34" charset="0"/>
              <a:buChar char="•"/>
              <a:defRPr sz="2400" b="0" i="0">
                <a:solidFill>
                  <a:schemeClr val="bg1"/>
                </a:solidFill>
                <a:latin typeface="Bw Modelic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3450034B-7D40-9A4D-B3A4-241C54073F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48277" y="3537598"/>
            <a:ext cx="8544276" cy="4316181"/>
          </a:xfrm>
          <a:prstGeom prst="rect">
            <a:avLst/>
          </a:prstGeom>
        </p:spPr>
      </p:pic>
      <p:sp>
        <p:nvSpPr>
          <p:cNvPr id="17" name="Oval 16">
            <a:extLst>
              <a:ext uri="{FF2B5EF4-FFF2-40B4-BE49-F238E27FC236}">
                <a16:creationId xmlns:a16="http://schemas.microsoft.com/office/drawing/2014/main" id="{FCB28249-A39F-4849-A4B6-701408380B23}"/>
              </a:ext>
            </a:extLst>
          </p:cNvPr>
          <p:cNvSpPr/>
          <p:nvPr userDrawn="1"/>
        </p:nvSpPr>
        <p:spPr>
          <a:xfrm>
            <a:off x="11309350" y="6451171"/>
            <a:ext cx="254429" cy="254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bg1"/>
                </a:solidFill>
                <a:latin typeface="Bw Modelica Medium" pitchFamily="2" charset="77"/>
              </a:rPr>
              <a:t>‹#›</a:t>
            </a:fld>
            <a:endParaRPr lang="en-US" sz="1200" b="0" i="0">
              <a:solidFill>
                <a:schemeClr val="bg1"/>
              </a:solidFill>
              <a:latin typeface="Bw Modelica Medium" pitchFamily="2" charset="77"/>
            </a:endParaRPr>
          </a:p>
        </p:txBody>
      </p:sp>
      <p:sp>
        <p:nvSpPr>
          <p:cNvPr id="18" name="TextBox 17">
            <a:extLst>
              <a:ext uri="{FF2B5EF4-FFF2-40B4-BE49-F238E27FC236}">
                <a16:creationId xmlns:a16="http://schemas.microsoft.com/office/drawing/2014/main" id="{6EF13E15-5343-3043-AFBD-6DA43663FA72}"/>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a:t>
            </a:r>
          </a:p>
        </p:txBody>
      </p:sp>
      <p:pic>
        <p:nvPicPr>
          <p:cNvPr id="21" name="Picture 20">
            <a:extLst>
              <a:ext uri="{FF2B5EF4-FFF2-40B4-BE49-F238E27FC236}">
                <a16:creationId xmlns:a16="http://schemas.microsoft.com/office/drawing/2014/main" id="{7666AB5B-9A0E-F340-8E93-95DBC32874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65012" y="6499443"/>
            <a:ext cx="1086017" cy="162056"/>
          </a:xfrm>
          <a:prstGeom prst="rect">
            <a:avLst/>
          </a:prstGeom>
        </p:spPr>
      </p:pic>
      <p:cxnSp>
        <p:nvCxnSpPr>
          <p:cNvPr id="23" name="Straight Connector 22">
            <a:extLst>
              <a:ext uri="{FF2B5EF4-FFF2-40B4-BE49-F238E27FC236}">
                <a16:creationId xmlns:a16="http://schemas.microsoft.com/office/drawing/2014/main" id="{60BE9AD5-E781-A744-BCDB-0E88901478BB}"/>
              </a:ext>
            </a:extLst>
          </p:cNvPr>
          <p:cNvCxnSpPr>
            <a:cxnSpLocks/>
          </p:cNvCxnSpPr>
          <p:nvPr userDrawn="1"/>
        </p:nvCxnSpPr>
        <p:spPr>
          <a:xfrm>
            <a:off x="9906000" y="6503989"/>
            <a:ext cx="0" cy="162056"/>
          </a:xfrm>
          <a:prstGeom prst="line">
            <a:avLst/>
          </a:prstGeom>
          <a:ln>
            <a:solidFill>
              <a:schemeClr val="bg1">
                <a:alpha val="5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34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Text Slide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53217A-098C-1E4E-9B69-49EC886BBC98}"/>
              </a:ext>
            </a:extLst>
          </p:cNvPr>
          <p:cNvSpPr/>
          <p:nvPr/>
        </p:nvSpPr>
        <p:spPr>
          <a:xfrm>
            <a:off x="0" y="0"/>
            <a:ext cx="12192000" cy="6858000"/>
          </a:xfrm>
          <a:prstGeom prst="rect">
            <a:avLst/>
          </a:prstGeom>
          <a:solidFill>
            <a:srgbClr val="1B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pic>
        <p:nvPicPr>
          <p:cNvPr id="15" name="Picture 14">
            <a:extLst>
              <a:ext uri="{FF2B5EF4-FFF2-40B4-BE49-F238E27FC236}">
                <a16:creationId xmlns:a16="http://schemas.microsoft.com/office/drawing/2014/main" id="{F102AEE6-7353-E24C-A614-A90FC48EEC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37759" y="3352014"/>
            <a:ext cx="8544276" cy="4316181"/>
          </a:xfrm>
          <a:prstGeom prst="rect">
            <a:avLst/>
          </a:prstGeom>
        </p:spPr>
      </p:pic>
      <p:sp>
        <p:nvSpPr>
          <p:cNvPr id="21" name="Text Placeholder 11">
            <a:extLst>
              <a:ext uri="{FF2B5EF4-FFF2-40B4-BE49-F238E27FC236}">
                <a16:creationId xmlns:a16="http://schemas.microsoft.com/office/drawing/2014/main" id="{C4D188F1-239A-654F-8D0B-131021562D3E}"/>
              </a:ext>
            </a:extLst>
          </p:cNvPr>
          <p:cNvSpPr>
            <a:spLocks noGrp="1"/>
          </p:cNvSpPr>
          <p:nvPr>
            <p:ph type="body" sz="quarter" idx="14"/>
          </p:nvPr>
        </p:nvSpPr>
        <p:spPr>
          <a:xfrm>
            <a:off x="673100" y="1177074"/>
            <a:ext cx="10871200" cy="561785"/>
          </a:xfrm>
          <a:prstGeom prst="rect">
            <a:avLst/>
          </a:prstGeom>
        </p:spPr>
        <p:txBody>
          <a:bodyPr anchor="ctr">
            <a:normAutofit/>
          </a:bodyPr>
          <a:lstStyle>
            <a:lvl1pPr marL="0" indent="0" algn="ctr">
              <a:buNone/>
              <a:defRPr sz="2400" b="0" i="0">
                <a:solidFill>
                  <a:schemeClr val="bg1"/>
                </a:solidFill>
                <a:latin typeface="Bw Modelica Light" pitchFamily="2" charset="77"/>
              </a:defRPr>
            </a:lvl1pPr>
            <a:lvl2pPr>
              <a:defRPr sz="2000" b="0" i="0">
                <a:solidFill>
                  <a:schemeClr val="tx2">
                    <a:lumMod val="75000"/>
                    <a:lumOff val="25000"/>
                  </a:schemeClr>
                </a:solidFill>
                <a:latin typeface="Bw Modelica Light" pitchFamily="2" charset="77"/>
              </a:defRPr>
            </a:lvl2pPr>
            <a:lvl3pPr>
              <a:defRPr sz="2000" b="0" i="0">
                <a:solidFill>
                  <a:schemeClr val="tx2">
                    <a:lumMod val="75000"/>
                    <a:lumOff val="25000"/>
                  </a:schemeClr>
                </a:solidFill>
                <a:latin typeface="Bw Modelica Light" pitchFamily="2" charset="77"/>
              </a:defRPr>
            </a:lvl3pPr>
            <a:lvl4pPr>
              <a:defRPr sz="2000" b="0" i="0">
                <a:solidFill>
                  <a:schemeClr val="tx2">
                    <a:lumMod val="75000"/>
                    <a:lumOff val="25000"/>
                  </a:schemeClr>
                </a:solidFill>
                <a:latin typeface="Bw Modelica Light" pitchFamily="2" charset="77"/>
              </a:defRPr>
            </a:lvl4pPr>
            <a:lvl5pPr>
              <a:defRPr sz="20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22" name="Text Placeholder 16">
            <a:extLst>
              <a:ext uri="{FF2B5EF4-FFF2-40B4-BE49-F238E27FC236}">
                <a16:creationId xmlns:a16="http://schemas.microsoft.com/office/drawing/2014/main" id="{BFE21F9A-40E0-3C4C-A99D-A5EC42816A5E}"/>
              </a:ext>
            </a:extLst>
          </p:cNvPr>
          <p:cNvSpPr>
            <a:spLocks noGrp="1"/>
          </p:cNvSpPr>
          <p:nvPr>
            <p:ph type="body" sz="quarter" idx="15"/>
          </p:nvPr>
        </p:nvSpPr>
        <p:spPr>
          <a:xfrm>
            <a:off x="673100" y="482051"/>
            <a:ext cx="10871200" cy="635000"/>
          </a:xfrm>
          <a:prstGeom prst="rect">
            <a:avLst/>
          </a:prstGeom>
        </p:spPr>
        <p:txBody>
          <a:bodyPr anchor="ctr">
            <a:noAutofit/>
          </a:bodyPr>
          <a:lstStyle>
            <a:lvl1pPr marL="0" indent="0" algn="ctr">
              <a:buNone/>
              <a:defRPr sz="3600" b="0" i="0" spc="0">
                <a:solidFill>
                  <a:schemeClr val="bg1"/>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0" name="Text Placeholder 11">
            <a:extLst>
              <a:ext uri="{FF2B5EF4-FFF2-40B4-BE49-F238E27FC236}">
                <a16:creationId xmlns:a16="http://schemas.microsoft.com/office/drawing/2014/main" id="{75B7C206-C994-104E-A844-EFE18407F177}"/>
              </a:ext>
            </a:extLst>
          </p:cNvPr>
          <p:cNvSpPr>
            <a:spLocks noGrp="1"/>
          </p:cNvSpPr>
          <p:nvPr>
            <p:ph type="body" sz="quarter" idx="13"/>
          </p:nvPr>
        </p:nvSpPr>
        <p:spPr>
          <a:xfrm>
            <a:off x="673100" y="2082799"/>
            <a:ext cx="10871200" cy="4089401"/>
          </a:xfrm>
          <a:prstGeom prst="rect">
            <a:avLst/>
          </a:prstGeom>
        </p:spPr>
        <p:txBody>
          <a:bodyPr lIns="91440" rIns="91440">
            <a:normAutofit/>
          </a:bodyPr>
          <a:lstStyle>
            <a:lvl1pPr marL="342900" indent="-342900">
              <a:buFont typeface="Arial" panose="020B0604020202020204" pitchFamily="34" charset="0"/>
              <a:buChar char="•"/>
              <a:defRPr sz="2400" b="0" i="0">
                <a:solidFill>
                  <a:schemeClr val="bg1"/>
                </a:solidFill>
                <a:latin typeface="Bw Modelica Medium" pitchFamily="2" charset="77"/>
              </a:defRPr>
            </a:lvl1pPr>
            <a:lvl2pPr marL="800100" indent="-342900">
              <a:buFont typeface="Arial" panose="020B0604020202020204" pitchFamily="34" charset="0"/>
              <a:buChar char="•"/>
              <a:defRPr sz="2200" b="0" i="0">
                <a:solidFill>
                  <a:schemeClr val="bg1"/>
                </a:solidFill>
                <a:latin typeface="Bw Modelica Medium" pitchFamily="2" charset="77"/>
              </a:defRPr>
            </a:lvl2pPr>
            <a:lvl3pPr marL="1257300" indent="-342900">
              <a:buFont typeface="Arial" panose="020B0604020202020204" pitchFamily="34" charset="0"/>
              <a:buChar char="•"/>
              <a:defRPr sz="2000" b="0" i="0">
                <a:solidFill>
                  <a:schemeClr val="bg1"/>
                </a:solidFill>
                <a:latin typeface="Bw Modelica Medium" pitchFamily="2" charset="77"/>
              </a:defRPr>
            </a:lvl3pPr>
            <a:lvl4pPr marL="1714500" indent="-342900">
              <a:buFont typeface="Arial" panose="020B0604020202020204" pitchFamily="34" charset="0"/>
              <a:buChar char="•"/>
              <a:defRPr sz="1800" b="0" i="0">
                <a:solidFill>
                  <a:schemeClr val="bg1"/>
                </a:solidFill>
                <a:latin typeface="Bw Modelica Medium" pitchFamily="2" charset="77"/>
              </a:defRPr>
            </a:lvl4pPr>
            <a:lvl5pPr marL="2171700" indent="-342900">
              <a:buFont typeface="Arial" panose="020B0604020202020204" pitchFamily="34" charset="0"/>
              <a:buChar char="•"/>
              <a:defRPr sz="1600" b="0" i="0">
                <a:solidFill>
                  <a:schemeClr val="bg1"/>
                </a:solidFill>
                <a:latin typeface="Bw Modelic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val 10">
            <a:extLst>
              <a:ext uri="{FF2B5EF4-FFF2-40B4-BE49-F238E27FC236}">
                <a16:creationId xmlns:a16="http://schemas.microsoft.com/office/drawing/2014/main" id="{5115AE72-FBD8-504F-B046-71E5F227C770}"/>
              </a:ext>
            </a:extLst>
          </p:cNvPr>
          <p:cNvSpPr/>
          <p:nvPr userDrawn="1"/>
        </p:nvSpPr>
        <p:spPr>
          <a:xfrm>
            <a:off x="11309350" y="6451171"/>
            <a:ext cx="254429" cy="254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bg1"/>
                </a:solidFill>
                <a:latin typeface="Bw Modelica Medium" pitchFamily="2" charset="77"/>
              </a:rPr>
              <a:t>‹#›</a:t>
            </a:fld>
            <a:endParaRPr lang="en-US" sz="1200" b="0" i="0">
              <a:solidFill>
                <a:schemeClr val="bg1"/>
              </a:solidFill>
              <a:latin typeface="Bw Modelica Medium" pitchFamily="2" charset="77"/>
            </a:endParaRPr>
          </a:p>
        </p:txBody>
      </p:sp>
      <p:sp>
        <p:nvSpPr>
          <p:cNvPr id="12" name="TextBox 11">
            <a:extLst>
              <a:ext uri="{FF2B5EF4-FFF2-40B4-BE49-F238E27FC236}">
                <a16:creationId xmlns:a16="http://schemas.microsoft.com/office/drawing/2014/main" id="{CFC0B31E-1727-B941-9C4B-80269397999F}"/>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a:t>
            </a:r>
          </a:p>
        </p:txBody>
      </p:sp>
      <p:pic>
        <p:nvPicPr>
          <p:cNvPr id="18" name="Picture 17">
            <a:extLst>
              <a:ext uri="{FF2B5EF4-FFF2-40B4-BE49-F238E27FC236}">
                <a16:creationId xmlns:a16="http://schemas.microsoft.com/office/drawing/2014/main" id="{4F17532E-2850-E740-BA58-3D9B713BD6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65012" y="6499443"/>
            <a:ext cx="1086017" cy="162056"/>
          </a:xfrm>
          <a:prstGeom prst="rect">
            <a:avLst/>
          </a:prstGeom>
        </p:spPr>
      </p:pic>
      <p:cxnSp>
        <p:nvCxnSpPr>
          <p:cNvPr id="19" name="Straight Connector 18">
            <a:extLst>
              <a:ext uri="{FF2B5EF4-FFF2-40B4-BE49-F238E27FC236}">
                <a16:creationId xmlns:a16="http://schemas.microsoft.com/office/drawing/2014/main" id="{3696EE99-4393-B84B-8A33-9FFB0689B24D}"/>
              </a:ext>
            </a:extLst>
          </p:cNvPr>
          <p:cNvCxnSpPr>
            <a:cxnSpLocks/>
          </p:cNvCxnSpPr>
          <p:nvPr userDrawn="1"/>
        </p:nvCxnSpPr>
        <p:spPr>
          <a:xfrm>
            <a:off x="9906000" y="6503989"/>
            <a:ext cx="0" cy="162056"/>
          </a:xfrm>
          <a:prstGeom prst="line">
            <a:avLst/>
          </a:prstGeom>
          <a:ln>
            <a:solidFill>
              <a:schemeClr val="bg1">
                <a:alpha val="5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55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Text Slide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53217A-098C-1E4E-9B69-49EC886BBC98}"/>
              </a:ext>
            </a:extLst>
          </p:cNvPr>
          <p:cNvSpPr/>
          <p:nvPr/>
        </p:nvSpPr>
        <p:spPr>
          <a:xfrm>
            <a:off x="-3776" y="0"/>
            <a:ext cx="12192000" cy="6858000"/>
          </a:xfrm>
          <a:prstGeom prst="rect">
            <a:avLst/>
          </a:prstGeom>
          <a:solidFill>
            <a:srgbClr val="F04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pic>
        <p:nvPicPr>
          <p:cNvPr id="13" name="Picture 12">
            <a:extLst>
              <a:ext uri="{FF2B5EF4-FFF2-40B4-BE49-F238E27FC236}">
                <a16:creationId xmlns:a16="http://schemas.microsoft.com/office/drawing/2014/main" id="{D6727B40-5A1E-0442-986C-DDCED3D699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37759" y="3352014"/>
            <a:ext cx="8544276" cy="4316181"/>
          </a:xfrm>
          <a:prstGeom prst="rect">
            <a:avLst/>
          </a:prstGeom>
        </p:spPr>
      </p:pic>
      <p:sp>
        <p:nvSpPr>
          <p:cNvPr id="21" name="Text Placeholder 11">
            <a:extLst>
              <a:ext uri="{FF2B5EF4-FFF2-40B4-BE49-F238E27FC236}">
                <a16:creationId xmlns:a16="http://schemas.microsoft.com/office/drawing/2014/main" id="{C4D188F1-239A-654F-8D0B-131021562D3E}"/>
              </a:ext>
            </a:extLst>
          </p:cNvPr>
          <p:cNvSpPr>
            <a:spLocks noGrp="1"/>
          </p:cNvSpPr>
          <p:nvPr>
            <p:ph type="body" sz="quarter" idx="14"/>
          </p:nvPr>
        </p:nvSpPr>
        <p:spPr>
          <a:xfrm>
            <a:off x="673100" y="1177074"/>
            <a:ext cx="10871200" cy="561785"/>
          </a:xfrm>
          <a:prstGeom prst="rect">
            <a:avLst/>
          </a:prstGeom>
        </p:spPr>
        <p:txBody>
          <a:bodyPr anchor="ctr">
            <a:normAutofit/>
          </a:bodyPr>
          <a:lstStyle>
            <a:lvl1pPr marL="0" indent="0" algn="ctr">
              <a:buNone/>
              <a:defRPr sz="2400" b="0" i="0">
                <a:solidFill>
                  <a:schemeClr val="bg1"/>
                </a:solidFill>
                <a:latin typeface="Bw Modelica Light" pitchFamily="2" charset="77"/>
              </a:defRPr>
            </a:lvl1pPr>
            <a:lvl2pPr>
              <a:defRPr sz="2000" b="0" i="0">
                <a:solidFill>
                  <a:schemeClr val="tx2">
                    <a:lumMod val="75000"/>
                    <a:lumOff val="25000"/>
                  </a:schemeClr>
                </a:solidFill>
                <a:latin typeface="Bw Modelica Light" pitchFamily="2" charset="77"/>
              </a:defRPr>
            </a:lvl2pPr>
            <a:lvl3pPr>
              <a:defRPr sz="2000" b="0" i="0">
                <a:solidFill>
                  <a:schemeClr val="tx2">
                    <a:lumMod val="75000"/>
                    <a:lumOff val="25000"/>
                  </a:schemeClr>
                </a:solidFill>
                <a:latin typeface="Bw Modelica Light" pitchFamily="2" charset="77"/>
              </a:defRPr>
            </a:lvl3pPr>
            <a:lvl4pPr>
              <a:defRPr sz="2000" b="0" i="0">
                <a:solidFill>
                  <a:schemeClr val="tx2">
                    <a:lumMod val="75000"/>
                    <a:lumOff val="25000"/>
                  </a:schemeClr>
                </a:solidFill>
                <a:latin typeface="Bw Modelica Light" pitchFamily="2" charset="77"/>
              </a:defRPr>
            </a:lvl4pPr>
            <a:lvl5pPr>
              <a:defRPr sz="20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22" name="Text Placeholder 16">
            <a:extLst>
              <a:ext uri="{FF2B5EF4-FFF2-40B4-BE49-F238E27FC236}">
                <a16:creationId xmlns:a16="http://schemas.microsoft.com/office/drawing/2014/main" id="{BFE21F9A-40E0-3C4C-A99D-A5EC42816A5E}"/>
              </a:ext>
            </a:extLst>
          </p:cNvPr>
          <p:cNvSpPr>
            <a:spLocks noGrp="1"/>
          </p:cNvSpPr>
          <p:nvPr>
            <p:ph type="body" sz="quarter" idx="15"/>
          </p:nvPr>
        </p:nvSpPr>
        <p:spPr>
          <a:xfrm>
            <a:off x="673100" y="482051"/>
            <a:ext cx="10871200" cy="635000"/>
          </a:xfrm>
          <a:prstGeom prst="rect">
            <a:avLst/>
          </a:prstGeom>
        </p:spPr>
        <p:txBody>
          <a:bodyPr anchor="ctr">
            <a:noAutofit/>
          </a:bodyPr>
          <a:lstStyle>
            <a:lvl1pPr marL="0" indent="0" algn="ctr">
              <a:buNone/>
              <a:defRPr sz="3600" b="0" i="0" spc="0">
                <a:solidFill>
                  <a:schemeClr val="bg1"/>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2" name="Oval 11">
            <a:extLst>
              <a:ext uri="{FF2B5EF4-FFF2-40B4-BE49-F238E27FC236}">
                <a16:creationId xmlns:a16="http://schemas.microsoft.com/office/drawing/2014/main" id="{9EFFC2CB-BA40-384A-9F39-EAB00509B12D}"/>
              </a:ext>
            </a:extLst>
          </p:cNvPr>
          <p:cNvSpPr/>
          <p:nvPr userDrawn="1"/>
        </p:nvSpPr>
        <p:spPr>
          <a:xfrm>
            <a:off x="11309350" y="6451171"/>
            <a:ext cx="254429" cy="254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bg1"/>
                </a:solidFill>
                <a:latin typeface="Bw Modelica Medium" pitchFamily="2" charset="77"/>
              </a:rPr>
              <a:t>‹#›</a:t>
            </a:fld>
            <a:endParaRPr lang="en-US" sz="1200" b="0" i="0">
              <a:solidFill>
                <a:schemeClr val="bg1"/>
              </a:solidFill>
              <a:latin typeface="Bw Modelica Medium" pitchFamily="2" charset="77"/>
            </a:endParaRPr>
          </a:p>
        </p:txBody>
      </p:sp>
      <p:sp>
        <p:nvSpPr>
          <p:cNvPr id="16" name="TextBox 15">
            <a:extLst>
              <a:ext uri="{FF2B5EF4-FFF2-40B4-BE49-F238E27FC236}">
                <a16:creationId xmlns:a16="http://schemas.microsoft.com/office/drawing/2014/main" id="{71BC4990-3692-1347-87B6-ADBB834FD114}"/>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a:t>
            </a:r>
          </a:p>
        </p:txBody>
      </p:sp>
      <p:pic>
        <p:nvPicPr>
          <p:cNvPr id="18" name="Picture 17">
            <a:extLst>
              <a:ext uri="{FF2B5EF4-FFF2-40B4-BE49-F238E27FC236}">
                <a16:creationId xmlns:a16="http://schemas.microsoft.com/office/drawing/2014/main" id="{F2C8F8FA-5156-5D46-BC6A-6AC6A066C4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65012" y="6499443"/>
            <a:ext cx="1086017" cy="162056"/>
          </a:xfrm>
          <a:prstGeom prst="rect">
            <a:avLst/>
          </a:prstGeom>
        </p:spPr>
      </p:pic>
      <p:cxnSp>
        <p:nvCxnSpPr>
          <p:cNvPr id="19" name="Straight Connector 18">
            <a:extLst>
              <a:ext uri="{FF2B5EF4-FFF2-40B4-BE49-F238E27FC236}">
                <a16:creationId xmlns:a16="http://schemas.microsoft.com/office/drawing/2014/main" id="{AADF62DE-55FE-0C45-9507-053904B3979A}"/>
              </a:ext>
            </a:extLst>
          </p:cNvPr>
          <p:cNvCxnSpPr>
            <a:cxnSpLocks/>
          </p:cNvCxnSpPr>
          <p:nvPr userDrawn="1"/>
        </p:nvCxnSpPr>
        <p:spPr>
          <a:xfrm>
            <a:off x="9906000" y="6503989"/>
            <a:ext cx="0" cy="162056"/>
          </a:xfrm>
          <a:prstGeom prst="line">
            <a:avLst/>
          </a:prstGeom>
          <a:ln>
            <a:solidFill>
              <a:schemeClr val="bg1">
                <a:alpha val="54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12BBFAA9-AF1D-0647-A759-22A85566235F}"/>
              </a:ext>
            </a:extLst>
          </p:cNvPr>
          <p:cNvSpPr>
            <a:spLocks noGrp="1"/>
          </p:cNvSpPr>
          <p:nvPr>
            <p:ph type="body" sz="quarter" idx="13"/>
          </p:nvPr>
        </p:nvSpPr>
        <p:spPr>
          <a:xfrm>
            <a:off x="673100" y="2082799"/>
            <a:ext cx="10871200" cy="4089401"/>
          </a:xfrm>
          <a:prstGeom prst="rect">
            <a:avLst/>
          </a:prstGeom>
        </p:spPr>
        <p:txBody>
          <a:bodyPr lIns="91440" rIns="91440">
            <a:normAutofit/>
          </a:bodyPr>
          <a:lstStyle>
            <a:lvl1pPr marL="342900" indent="-342900">
              <a:buFont typeface="Arial" panose="020B0604020202020204" pitchFamily="34" charset="0"/>
              <a:buChar char="•"/>
              <a:defRPr sz="2400" b="0" i="0">
                <a:solidFill>
                  <a:schemeClr val="bg1"/>
                </a:solidFill>
                <a:latin typeface="Bw Modelica Medium" pitchFamily="2" charset="77"/>
              </a:defRPr>
            </a:lvl1pPr>
            <a:lvl2pPr marL="800100" indent="-342900">
              <a:buFont typeface="Arial" panose="020B0604020202020204" pitchFamily="34" charset="0"/>
              <a:buChar char="•"/>
              <a:defRPr sz="2200" b="0" i="0">
                <a:solidFill>
                  <a:schemeClr val="bg1"/>
                </a:solidFill>
                <a:latin typeface="Bw Modelica Medium" pitchFamily="2" charset="77"/>
              </a:defRPr>
            </a:lvl2pPr>
            <a:lvl3pPr marL="1257300" indent="-342900">
              <a:buFont typeface="Arial" panose="020B0604020202020204" pitchFamily="34" charset="0"/>
              <a:buChar char="•"/>
              <a:defRPr sz="2000" b="0" i="0">
                <a:solidFill>
                  <a:schemeClr val="bg1"/>
                </a:solidFill>
                <a:latin typeface="Bw Modelica Medium" pitchFamily="2" charset="77"/>
              </a:defRPr>
            </a:lvl3pPr>
            <a:lvl4pPr marL="1714500" indent="-342900">
              <a:buFont typeface="Arial" panose="020B0604020202020204" pitchFamily="34" charset="0"/>
              <a:buChar char="•"/>
              <a:defRPr sz="1800" b="0" i="0">
                <a:solidFill>
                  <a:schemeClr val="bg1"/>
                </a:solidFill>
                <a:latin typeface="Bw Modelica Medium" pitchFamily="2" charset="77"/>
              </a:defRPr>
            </a:lvl4pPr>
            <a:lvl5pPr marL="2171700" indent="-342900">
              <a:buFont typeface="Arial" panose="020B0604020202020204" pitchFamily="34" charset="0"/>
              <a:buChar char="•"/>
              <a:defRPr sz="1600" b="0" i="0">
                <a:solidFill>
                  <a:schemeClr val="bg1"/>
                </a:solidFill>
                <a:latin typeface="Bw Modelic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47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Text Slide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53217A-098C-1E4E-9B69-49EC886BBC98}"/>
              </a:ext>
            </a:extLst>
          </p:cNvPr>
          <p:cNvSpPr/>
          <p:nvPr/>
        </p:nvSpPr>
        <p:spPr>
          <a:xfrm>
            <a:off x="-3776" y="12702"/>
            <a:ext cx="12192000" cy="6858000"/>
          </a:xfrm>
          <a:prstGeom prst="rect">
            <a:avLst/>
          </a:prstGeom>
          <a:solidFill>
            <a:srgbClr val="F68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pic>
        <p:nvPicPr>
          <p:cNvPr id="17" name="Picture 16">
            <a:extLst>
              <a:ext uri="{FF2B5EF4-FFF2-40B4-BE49-F238E27FC236}">
                <a16:creationId xmlns:a16="http://schemas.microsoft.com/office/drawing/2014/main" id="{FF364223-862D-8146-837F-228BE93D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37759" y="3352014"/>
            <a:ext cx="8544276" cy="4316181"/>
          </a:xfrm>
          <a:prstGeom prst="rect">
            <a:avLst/>
          </a:prstGeom>
        </p:spPr>
      </p:pic>
      <p:sp>
        <p:nvSpPr>
          <p:cNvPr id="10" name="Text Placeholder 11">
            <a:extLst>
              <a:ext uri="{FF2B5EF4-FFF2-40B4-BE49-F238E27FC236}">
                <a16:creationId xmlns:a16="http://schemas.microsoft.com/office/drawing/2014/main" id="{6162EEB8-CFE3-4E4A-ABB7-9099B2415A0E}"/>
              </a:ext>
            </a:extLst>
          </p:cNvPr>
          <p:cNvSpPr>
            <a:spLocks noGrp="1"/>
          </p:cNvSpPr>
          <p:nvPr>
            <p:ph type="body" sz="quarter" idx="14"/>
          </p:nvPr>
        </p:nvSpPr>
        <p:spPr>
          <a:xfrm>
            <a:off x="673100" y="1177074"/>
            <a:ext cx="10871200" cy="561785"/>
          </a:xfrm>
          <a:prstGeom prst="rect">
            <a:avLst/>
          </a:prstGeom>
        </p:spPr>
        <p:txBody>
          <a:bodyPr anchor="ctr">
            <a:normAutofit/>
          </a:bodyPr>
          <a:lstStyle>
            <a:lvl1pPr marL="0" indent="0" algn="ctr">
              <a:buNone/>
              <a:defRPr sz="2400" b="0" i="0">
                <a:solidFill>
                  <a:schemeClr val="bg1"/>
                </a:solidFill>
                <a:latin typeface="Bw Modelica Light" pitchFamily="2" charset="77"/>
              </a:defRPr>
            </a:lvl1pPr>
            <a:lvl2pPr>
              <a:defRPr sz="2000" b="0" i="0">
                <a:solidFill>
                  <a:schemeClr val="tx2">
                    <a:lumMod val="75000"/>
                    <a:lumOff val="25000"/>
                  </a:schemeClr>
                </a:solidFill>
                <a:latin typeface="Bw Modelica Light" pitchFamily="2" charset="77"/>
              </a:defRPr>
            </a:lvl2pPr>
            <a:lvl3pPr>
              <a:defRPr sz="2000" b="0" i="0">
                <a:solidFill>
                  <a:schemeClr val="tx2">
                    <a:lumMod val="75000"/>
                    <a:lumOff val="25000"/>
                  </a:schemeClr>
                </a:solidFill>
                <a:latin typeface="Bw Modelica Light" pitchFamily="2" charset="77"/>
              </a:defRPr>
            </a:lvl3pPr>
            <a:lvl4pPr>
              <a:defRPr sz="2000" b="0" i="0">
                <a:solidFill>
                  <a:schemeClr val="tx2">
                    <a:lumMod val="75000"/>
                    <a:lumOff val="25000"/>
                  </a:schemeClr>
                </a:solidFill>
                <a:latin typeface="Bw Modelica Light" pitchFamily="2" charset="77"/>
              </a:defRPr>
            </a:lvl4pPr>
            <a:lvl5pPr>
              <a:defRPr sz="20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11" name="Text Placeholder 16">
            <a:extLst>
              <a:ext uri="{FF2B5EF4-FFF2-40B4-BE49-F238E27FC236}">
                <a16:creationId xmlns:a16="http://schemas.microsoft.com/office/drawing/2014/main" id="{833483DD-F7DE-CB4C-9B60-CDF1AB1C719E}"/>
              </a:ext>
            </a:extLst>
          </p:cNvPr>
          <p:cNvSpPr>
            <a:spLocks noGrp="1"/>
          </p:cNvSpPr>
          <p:nvPr>
            <p:ph type="body" sz="quarter" idx="15"/>
          </p:nvPr>
        </p:nvSpPr>
        <p:spPr>
          <a:xfrm>
            <a:off x="673100" y="482051"/>
            <a:ext cx="10871200" cy="635000"/>
          </a:xfrm>
          <a:prstGeom prst="rect">
            <a:avLst/>
          </a:prstGeom>
        </p:spPr>
        <p:txBody>
          <a:bodyPr anchor="ctr">
            <a:noAutofit/>
          </a:bodyPr>
          <a:lstStyle>
            <a:lvl1pPr marL="0" indent="0" algn="ctr">
              <a:buNone/>
              <a:defRPr sz="3600" b="0" i="0" spc="0">
                <a:solidFill>
                  <a:schemeClr val="bg1"/>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4" name="Oval 13">
            <a:extLst>
              <a:ext uri="{FF2B5EF4-FFF2-40B4-BE49-F238E27FC236}">
                <a16:creationId xmlns:a16="http://schemas.microsoft.com/office/drawing/2014/main" id="{D8E28567-1581-F043-A4E2-44B904A5BFCA}"/>
              </a:ext>
            </a:extLst>
          </p:cNvPr>
          <p:cNvSpPr/>
          <p:nvPr userDrawn="1"/>
        </p:nvSpPr>
        <p:spPr>
          <a:xfrm>
            <a:off x="11309350" y="6451171"/>
            <a:ext cx="254429" cy="254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bg1"/>
                </a:solidFill>
                <a:latin typeface="Bw Modelica Medium" pitchFamily="2" charset="77"/>
              </a:rPr>
              <a:t>‹#›</a:t>
            </a:fld>
            <a:endParaRPr lang="en-US" sz="1200" b="0" i="0">
              <a:solidFill>
                <a:schemeClr val="bg1"/>
              </a:solidFill>
              <a:latin typeface="Bw Modelica Medium" pitchFamily="2" charset="77"/>
            </a:endParaRPr>
          </a:p>
        </p:txBody>
      </p:sp>
      <p:sp>
        <p:nvSpPr>
          <p:cNvPr id="16" name="TextBox 15">
            <a:extLst>
              <a:ext uri="{FF2B5EF4-FFF2-40B4-BE49-F238E27FC236}">
                <a16:creationId xmlns:a16="http://schemas.microsoft.com/office/drawing/2014/main" id="{B06A98D9-FA55-ED4D-9CB7-BAEAB78D4D70}"/>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a:t>
            </a:r>
          </a:p>
        </p:txBody>
      </p:sp>
      <p:pic>
        <p:nvPicPr>
          <p:cNvPr id="18" name="Picture 17">
            <a:extLst>
              <a:ext uri="{FF2B5EF4-FFF2-40B4-BE49-F238E27FC236}">
                <a16:creationId xmlns:a16="http://schemas.microsoft.com/office/drawing/2014/main" id="{F4758EB6-DFA5-8742-B65A-6D21B4DABA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65012" y="6499443"/>
            <a:ext cx="1086017" cy="162056"/>
          </a:xfrm>
          <a:prstGeom prst="rect">
            <a:avLst/>
          </a:prstGeom>
        </p:spPr>
      </p:pic>
      <p:cxnSp>
        <p:nvCxnSpPr>
          <p:cNvPr id="20" name="Straight Connector 19">
            <a:extLst>
              <a:ext uri="{FF2B5EF4-FFF2-40B4-BE49-F238E27FC236}">
                <a16:creationId xmlns:a16="http://schemas.microsoft.com/office/drawing/2014/main" id="{394A3E47-FCA3-B941-BC8D-64154C3B28EC}"/>
              </a:ext>
            </a:extLst>
          </p:cNvPr>
          <p:cNvCxnSpPr>
            <a:cxnSpLocks/>
          </p:cNvCxnSpPr>
          <p:nvPr userDrawn="1"/>
        </p:nvCxnSpPr>
        <p:spPr>
          <a:xfrm>
            <a:off x="9906000" y="6503989"/>
            <a:ext cx="0" cy="162056"/>
          </a:xfrm>
          <a:prstGeom prst="line">
            <a:avLst/>
          </a:prstGeom>
          <a:ln>
            <a:solidFill>
              <a:schemeClr val="bg1">
                <a:alpha val="54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11">
            <a:extLst>
              <a:ext uri="{FF2B5EF4-FFF2-40B4-BE49-F238E27FC236}">
                <a16:creationId xmlns:a16="http://schemas.microsoft.com/office/drawing/2014/main" id="{84C3F337-4CCD-DE4D-AA21-9DA41BB004EF}"/>
              </a:ext>
            </a:extLst>
          </p:cNvPr>
          <p:cNvSpPr>
            <a:spLocks noGrp="1"/>
          </p:cNvSpPr>
          <p:nvPr>
            <p:ph type="body" sz="quarter" idx="13"/>
          </p:nvPr>
        </p:nvSpPr>
        <p:spPr>
          <a:xfrm>
            <a:off x="673100" y="2082799"/>
            <a:ext cx="10871200" cy="4089401"/>
          </a:xfrm>
          <a:prstGeom prst="rect">
            <a:avLst/>
          </a:prstGeom>
        </p:spPr>
        <p:txBody>
          <a:bodyPr lIns="91440" rIns="91440">
            <a:normAutofit/>
          </a:bodyPr>
          <a:lstStyle>
            <a:lvl1pPr marL="342900" indent="-342900">
              <a:buFont typeface="Arial" panose="020B0604020202020204" pitchFamily="34" charset="0"/>
              <a:buChar char="•"/>
              <a:defRPr sz="2400" b="0" i="0">
                <a:solidFill>
                  <a:schemeClr val="bg1"/>
                </a:solidFill>
                <a:latin typeface="Bw Modelica Medium" pitchFamily="2" charset="77"/>
              </a:defRPr>
            </a:lvl1pPr>
            <a:lvl2pPr marL="800100" indent="-342900">
              <a:buFont typeface="Arial" panose="020B0604020202020204" pitchFamily="34" charset="0"/>
              <a:buChar char="•"/>
              <a:defRPr sz="2200" b="0" i="0">
                <a:solidFill>
                  <a:schemeClr val="bg1"/>
                </a:solidFill>
                <a:latin typeface="Bw Modelica Medium" pitchFamily="2" charset="77"/>
              </a:defRPr>
            </a:lvl2pPr>
            <a:lvl3pPr marL="1257300" indent="-342900">
              <a:buFont typeface="Arial" panose="020B0604020202020204" pitchFamily="34" charset="0"/>
              <a:buChar char="•"/>
              <a:defRPr sz="2000" b="0" i="0">
                <a:solidFill>
                  <a:schemeClr val="bg1"/>
                </a:solidFill>
                <a:latin typeface="Bw Modelica Medium" pitchFamily="2" charset="77"/>
              </a:defRPr>
            </a:lvl3pPr>
            <a:lvl4pPr marL="1714500" indent="-342900">
              <a:buFont typeface="Arial" panose="020B0604020202020204" pitchFamily="34" charset="0"/>
              <a:buChar char="•"/>
              <a:defRPr sz="1800" b="0" i="0">
                <a:solidFill>
                  <a:schemeClr val="bg1"/>
                </a:solidFill>
                <a:latin typeface="Bw Modelica Medium" pitchFamily="2" charset="77"/>
              </a:defRPr>
            </a:lvl4pPr>
            <a:lvl5pPr marL="2171700" indent="-342900">
              <a:buFont typeface="Arial" panose="020B0604020202020204" pitchFamily="34" charset="0"/>
              <a:buChar char="•"/>
              <a:defRPr sz="1600" b="0" i="0">
                <a:solidFill>
                  <a:schemeClr val="bg1"/>
                </a:solidFill>
                <a:latin typeface="Bw Modelic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205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3_Bullet_layout">
    <p:bg>
      <p:bgPr>
        <a:solidFill>
          <a:schemeClr val="bg1">
            <a:alpha val="54000"/>
          </a:schemeClr>
        </a:solidFill>
        <a:effectLst/>
      </p:bgPr>
    </p:bg>
    <p:spTree>
      <p:nvGrpSpPr>
        <p:cNvPr id="1" name=""/>
        <p:cNvGrpSpPr/>
        <p:nvPr/>
      </p:nvGrpSpPr>
      <p:grpSpPr>
        <a:xfrm>
          <a:off x="0" y="0"/>
          <a:ext cx="0" cy="0"/>
          <a:chOff x="0" y="0"/>
          <a:chExt cx="0" cy="0"/>
        </a:xfrm>
      </p:grpSpPr>
      <p:pic>
        <p:nvPicPr>
          <p:cNvPr id="14" name="Picture 13" descr="A picture containing person, man, outdoor&#10;&#10;Description automatically generated">
            <a:extLst>
              <a:ext uri="{FF2B5EF4-FFF2-40B4-BE49-F238E27FC236}">
                <a16:creationId xmlns:a16="http://schemas.microsoft.com/office/drawing/2014/main" id="{81D810B1-2A1D-104A-BD7D-3A9DC9ECB65D}"/>
              </a:ext>
            </a:extLst>
          </p:cNvPr>
          <p:cNvPicPr>
            <a:picLocks noChangeAspect="1"/>
          </p:cNvPicPr>
          <p:nvPr userDrawn="1"/>
        </p:nvPicPr>
        <p:blipFill>
          <a:blip r:embed="rId2" cstate="email">
            <a:alphaModFix amt="54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ext Placeholder 8">
            <a:extLst>
              <a:ext uri="{FF2B5EF4-FFF2-40B4-BE49-F238E27FC236}">
                <a16:creationId xmlns:a16="http://schemas.microsoft.com/office/drawing/2014/main" id="{3DCFB65C-E1BF-E949-8E95-35CB1AC11A3D}"/>
              </a:ext>
            </a:extLst>
          </p:cNvPr>
          <p:cNvSpPr>
            <a:spLocks noGrp="1"/>
          </p:cNvSpPr>
          <p:nvPr>
            <p:ph type="body" sz="quarter" idx="13"/>
          </p:nvPr>
        </p:nvSpPr>
        <p:spPr>
          <a:xfrm>
            <a:off x="5195843" y="819802"/>
            <a:ext cx="6431007" cy="1741159"/>
          </a:xfrm>
          <a:prstGeom prst="rect">
            <a:avLst/>
          </a:prstGeom>
        </p:spPr>
        <p:txBody>
          <a:bodyPr anchor="ctr">
            <a:noAutofit/>
          </a:bodyPr>
          <a:lstStyle>
            <a:lvl1pPr marL="0" indent="0" algn="l">
              <a:buFontTx/>
              <a:buNone/>
              <a:defRPr sz="4800" b="0" i="0">
                <a:solidFill>
                  <a:schemeClr val="accent2"/>
                </a:solidFill>
                <a:latin typeface="Bw Modelica Medium" pitchFamily="2" charset="77"/>
              </a:defRPr>
            </a:lvl1pPr>
            <a:lvl2pPr>
              <a:defRPr sz="4400" b="0" i="0">
                <a:solidFill>
                  <a:schemeClr val="bg1"/>
                </a:solidFill>
                <a:latin typeface="Bw Modelica" pitchFamily="2" charset="77"/>
              </a:defRPr>
            </a:lvl2pPr>
            <a:lvl3pPr>
              <a:defRPr sz="4400" b="0" i="0">
                <a:solidFill>
                  <a:schemeClr val="bg1"/>
                </a:solidFill>
                <a:latin typeface="Bw Modelica" pitchFamily="2" charset="77"/>
              </a:defRPr>
            </a:lvl3pPr>
            <a:lvl4pPr>
              <a:defRPr sz="4400" b="0" i="0">
                <a:solidFill>
                  <a:schemeClr val="bg1"/>
                </a:solidFill>
                <a:latin typeface="Bw Modelica" pitchFamily="2" charset="77"/>
              </a:defRPr>
            </a:lvl4pPr>
            <a:lvl5pPr>
              <a:defRPr sz="4400" b="0" i="0">
                <a:solidFill>
                  <a:schemeClr val="bg1"/>
                </a:solidFill>
                <a:latin typeface="Bw Modelica" pitchFamily="2" charset="77"/>
              </a:defRPr>
            </a:lvl5pPr>
          </a:lstStyle>
          <a:p>
            <a:pPr lvl="0"/>
            <a:r>
              <a:rPr lang="en-US"/>
              <a:t>Click to edit Master text styles</a:t>
            </a:r>
          </a:p>
        </p:txBody>
      </p:sp>
      <p:sp>
        <p:nvSpPr>
          <p:cNvPr id="17" name="Text Placeholder 11">
            <a:extLst>
              <a:ext uri="{FF2B5EF4-FFF2-40B4-BE49-F238E27FC236}">
                <a16:creationId xmlns:a16="http://schemas.microsoft.com/office/drawing/2014/main" id="{6DC1DE0F-2829-6249-9E0D-837BCF19919E}"/>
              </a:ext>
            </a:extLst>
          </p:cNvPr>
          <p:cNvSpPr>
            <a:spLocks noGrp="1"/>
          </p:cNvSpPr>
          <p:nvPr>
            <p:ph type="body" sz="quarter" idx="14"/>
          </p:nvPr>
        </p:nvSpPr>
        <p:spPr>
          <a:xfrm>
            <a:off x="5195843" y="2844664"/>
            <a:ext cx="6395451" cy="3319131"/>
          </a:xfrm>
          <a:prstGeom prst="rect">
            <a:avLst/>
          </a:prstGeom>
        </p:spPr>
        <p:txBody>
          <a:bodyPr lIns="91440" rIns="91440">
            <a:noAutofit/>
          </a:bodyPr>
          <a:lstStyle>
            <a:lvl1pPr marL="342900" indent="-342900">
              <a:buClr>
                <a:srgbClr val="EF4B24"/>
              </a:buClr>
              <a:buFont typeface="Arial" panose="020B0604020202020204" pitchFamily="34" charset="0"/>
              <a:buChar char="•"/>
              <a:defRPr sz="2400" b="0" i="0">
                <a:solidFill>
                  <a:schemeClr val="tx1">
                    <a:lumMod val="75000"/>
                    <a:lumOff val="25000"/>
                  </a:schemeClr>
                </a:solidFill>
                <a:latin typeface="Bw Modelica Medium" pitchFamily="2" charset="77"/>
              </a:defRPr>
            </a:lvl1pPr>
            <a:lvl2pPr marL="800100" indent="-342900">
              <a:buClr>
                <a:srgbClr val="EF4B24"/>
              </a:buClr>
              <a:buFont typeface="Arial" panose="020B0604020202020204" pitchFamily="34" charset="0"/>
              <a:buChar char="•"/>
              <a:defRPr sz="2400" b="0" i="0">
                <a:solidFill>
                  <a:schemeClr val="tx1">
                    <a:lumMod val="75000"/>
                    <a:lumOff val="25000"/>
                  </a:schemeClr>
                </a:solidFill>
                <a:latin typeface="Bw Modelica Medium" pitchFamily="2" charset="77"/>
              </a:defRPr>
            </a:lvl2pPr>
            <a:lvl3pPr marL="1257300" indent="-342900">
              <a:buClr>
                <a:srgbClr val="EF4B24"/>
              </a:buClr>
              <a:buFont typeface="Arial" panose="020B0604020202020204" pitchFamily="34" charset="0"/>
              <a:buChar char="•"/>
              <a:defRPr sz="2400" b="0" i="0">
                <a:solidFill>
                  <a:schemeClr val="tx1">
                    <a:lumMod val="75000"/>
                    <a:lumOff val="25000"/>
                  </a:schemeClr>
                </a:solidFill>
                <a:latin typeface="Bw Modelica Medium" pitchFamily="2" charset="77"/>
              </a:defRPr>
            </a:lvl3pPr>
            <a:lvl4pPr marL="1714500" indent="-342900">
              <a:buClr>
                <a:srgbClr val="EF4B24"/>
              </a:buClr>
              <a:buFont typeface="Arial" panose="020B0604020202020204" pitchFamily="34" charset="0"/>
              <a:buChar char="•"/>
              <a:defRPr sz="2400" b="0" i="0">
                <a:solidFill>
                  <a:schemeClr val="tx1">
                    <a:lumMod val="75000"/>
                    <a:lumOff val="25000"/>
                  </a:schemeClr>
                </a:solidFill>
                <a:latin typeface="Bw Modelica Medium" pitchFamily="2" charset="77"/>
              </a:defRPr>
            </a:lvl4pPr>
            <a:lvl5pPr marL="2171700" indent="-342900">
              <a:buClr>
                <a:srgbClr val="EF4B24"/>
              </a:buClr>
              <a:buFont typeface="Arial" panose="020B0604020202020204" pitchFamily="34" charset="0"/>
              <a:buChar char="•"/>
              <a:defRPr sz="2400" b="0" i="0">
                <a:solidFill>
                  <a:schemeClr val="tx1">
                    <a:lumMod val="75000"/>
                    <a:lumOff val="25000"/>
                  </a:schemeClr>
                </a:solidFill>
                <a:latin typeface="Bw Modelic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val 10">
            <a:extLst>
              <a:ext uri="{FF2B5EF4-FFF2-40B4-BE49-F238E27FC236}">
                <a16:creationId xmlns:a16="http://schemas.microsoft.com/office/drawing/2014/main" id="{9B8CCC8C-82D5-6C47-B816-9705BC3BF2A5}"/>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6" name="TextBox 15">
            <a:extLst>
              <a:ext uri="{FF2B5EF4-FFF2-40B4-BE49-F238E27FC236}">
                <a16:creationId xmlns:a16="http://schemas.microsoft.com/office/drawing/2014/main" id="{73A74A2A-48D7-CE4C-9AAF-7535EC933544}"/>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8" name="Picture 17">
            <a:extLst>
              <a:ext uri="{FF2B5EF4-FFF2-40B4-BE49-F238E27FC236}">
                <a16:creationId xmlns:a16="http://schemas.microsoft.com/office/drawing/2014/main" id="{5AB0B306-3362-ED45-A3F8-A67ED1EE6E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9" name="Straight Connector 18">
            <a:extLst>
              <a:ext uri="{FF2B5EF4-FFF2-40B4-BE49-F238E27FC236}">
                <a16:creationId xmlns:a16="http://schemas.microsoft.com/office/drawing/2014/main" id="{7B4B662F-B2F2-2748-A64B-EBBC97F32C87}"/>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Picture Placeholder 2">
            <a:extLst>
              <a:ext uri="{FF2B5EF4-FFF2-40B4-BE49-F238E27FC236}">
                <a16:creationId xmlns:a16="http://schemas.microsoft.com/office/drawing/2014/main" id="{F6BF88D8-7C52-EF48-9FFE-D83E9A09C942}"/>
              </a:ext>
            </a:extLst>
          </p:cNvPr>
          <p:cNvSpPr>
            <a:spLocks noGrp="1"/>
          </p:cNvSpPr>
          <p:nvPr>
            <p:ph type="pic" sz="quarter" idx="11"/>
          </p:nvPr>
        </p:nvSpPr>
        <p:spPr>
          <a:xfrm>
            <a:off x="605468" y="805514"/>
            <a:ext cx="4267200" cy="5334000"/>
          </a:xfrm>
          <a:prstGeom prst="rect">
            <a:avLst/>
          </a:prstGeom>
        </p:spPr>
        <p:txBody>
          <a:bodyPr/>
          <a:lstStyle/>
          <a:p>
            <a:r>
              <a:rPr lang="en-US"/>
              <a:t>Click icon to add picture</a:t>
            </a:r>
          </a:p>
        </p:txBody>
      </p:sp>
    </p:spTree>
    <p:extLst>
      <p:ext uri="{BB962C8B-B14F-4D97-AF65-F5344CB8AC3E}">
        <p14:creationId xmlns:p14="http://schemas.microsoft.com/office/powerpoint/2010/main" val="179865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 Left (whit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02AEE6-7353-E24C-A614-A90FC48EECFC}"/>
              </a:ext>
            </a:extLst>
          </p:cNvPr>
          <p:cNvPicPr>
            <a:picLocks noChangeAspect="1"/>
          </p:cNvPicPr>
          <p:nvPr/>
        </p:nvPicPr>
        <p:blipFill>
          <a:blip r:embed="rId2">
            <a:alphaModFix amt="14000"/>
            <a:lum bright="-86000" contrast="-65000"/>
          </a:blip>
          <a:stretch>
            <a:fillRect/>
          </a:stretch>
        </p:blipFill>
        <p:spPr>
          <a:xfrm>
            <a:off x="-2448277" y="3537598"/>
            <a:ext cx="8544277" cy="4316181"/>
          </a:xfrm>
          <a:prstGeom prst="rect">
            <a:avLst/>
          </a:prstGeom>
        </p:spPr>
      </p:pic>
      <p:sp>
        <p:nvSpPr>
          <p:cNvPr id="8" name="Text Placeholder 2">
            <a:extLst>
              <a:ext uri="{FF2B5EF4-FFF2-40B4-BE49-F238E27FC236}">
                <a16:creationId xmlns:a16="http://schemas.microsoft.com/office/drawing/2014/main" id="{1FE05BDD-6DEC-584E-95AA-DB983274A5CB}"/>
              </a:ext>
            </a:extLst>
          </p:cNvPr>
          <p:cNvSpPr>
            <a:spLocks noGrp="1"/>
          </p:cNvSpPr>
          <p:nvPr>
            <p:ph type="body" sz="quarter" idx="10"/>
          </p:nvPr>
        </p:nvSpPr>
        <p:spPr>
          <a:xfrm>
            <a:off x="513829" y="619353"/>
            <a:ext cx="3365500" cy="3343047"/>
          </a:xfrm>
          <a:prstGeom prst="rect">
            <a:avLst/>
          </a:prstGeom>
        </p:spPr>
        <p:txBody>
          <a:bodyPr lIns="91440" rIns="91440">
            <a:noAutofit/>
          </a:bodyPr>
          <a:lstStyle>
            <a:lvl1pPr marL="0" indent="0">
              <a:buNone/>
              <a:defRPr sz="4400" b="0" i="0">
                <a:solidFill>
                  <a:srgbClr val="F14C23"/>
                </a:solidFill>
                <a:latin typeface="Bw Modelica Medium" pitchFamily="2" charset="77"/>
              </a:defRPr>
            </a:lvl1pPr>
            <a:lvl2pPr>
              <a:defRPr>
                <a:solidFill>
                  <a:schemeClr val="bg1"/>
                </a:solidFill>
                <a:latin typeface="Bw Modelica" pitchFamily="2" charset="77"/>
              </a:defRPr>
            </a:lvl2pPr>
            <a:lvl3pPr>
              <a:defRPr>
                <a:solidFill>
                  <a:schemeClr val="bg1"/>
                </a:solidFill>
                <a:latin typeface="Bw Modelica" pitchFamily="2" charset="77"/>
              </a:defRPr>
            </a:lvl3pPr>
            <a:lvl4pPr>
              <a:defRPr>
                <a:solidFill>
                  <a:schemeClr val="bg1"/>
                </a:solidFill>
                <a:latin typeface="Bw Modelica" pitchFamily="2" charset="77"/>
              </a:defRPr>
            </a:lvl4pPr>
            <a:lvl5pPr>
              <a:defRPr>
                <a:solidFill>
                  <a:schemeClr val="bg1"/>
                </a:solidFill>
                <a:latin typeface="Bw Modelica" pitchFamily="2" charset="77"/>
              </a:defRPr>
            </a:lvl5pPr>
          </a:lstStyle>
          <a:p>
            <a:pPr lvl="0"/>
            <a:r>
              <a:rPr lang="en-US"/>
              <a:t>Click to edit Master text styles</a:t>
            </a:r>
          </a:p>
        </p:txBody>
      </p:sp>
      <p:sp>
        <p:nvSpPr>
          <p:cNvPr id="9" name="Text Placeholder 11">
            <a:extLst>
              <a:ext uri="{FF2B5EF4-FFF2-40B4-BE49-F238E27FC236}">
                <a16:creationId xmlns:a16="http://schemas.microsoft.com/office/drawing/2014/main" id="{33FE7439-AA2D-1B46-87FC-00409FD2B5F6}"/>
              </a:ext>
            </a:extLst>
          </p:cNvPr>
          <p:cNvSpPr>
            <a:spLocks noGrp="1"/>
          </p:cNvSpPr>
          <p:nvPr>
            <p:ph type="body" sz="quarter" idx="13"/>
          </p:nvPr>
        </p:nvSpPr>
        <p:spPr>
          <a:xfrm>
            <a:off x="4264351" y="2405664"/>
            <a:ext cx="7413811" cy="3844925"/>
          </a:xfrm>
          <a:prstGeom prst="rect">
            <a:avLst/>
          </a:prstGeom>
        </p:spPr>
        <p:txBody>
          <a:bodyPr lIns="91440" rIns="91440">
            <a:noAutofit/>
          </a:bodyPr>
          <a:lstStyle>
            <a:lvl1pPr marL="342900" indent="-342900">
              <a:buClr>
                <a:schemeClr val="accent2"/>
              </a:buClr>
              <a:buFont typeface="Arial" panose="020B0604020202020204" pitchFamily="34" charset="0"/>
              <a:buChar char="•"/>
              <a:defRPr sz="2400" b="0" i="0">
                <a:solidFill>
                  <a:schemeClr val="bg2">
                    <a:lumMod val="25000"/>
                  </a:schemeClr>
                </a:solidFill>
                <a:latin typeface="Bw Modelica Medium" pitchFamily="2" charset="77"/>
              </a:defRPr>
            </a:lvl1pPr>
            <a:lvl2pPr marL="800100" indent="-342900">
              <a:buClr>
                <a:schemeClr val="accent2"/>
              </a:buClr>
              <a:buFont typeface="Arial" panose="020B0604020202020204" pitchFamily="34" charset="0"/>
              <a:buChar char="•"/>
              <a:defRPr sz="2400" b="0" i="0">
                <a:solidFill>
                  <a:schemeClr val="bg2">
                    <a:lumMod val="25000"/>
                  </a:schemeClr>
                </a:solidFill>
                <a:latin typeface="Bw Modelica Medium" pitchFamily="2" charset="77"/>
              </a:defRPr>
            </a:lvl2pPr>
            <a:lvl3pPr marL="1257300" indent="-342900">
              <a:buClr>
                <a:schemeClr val="accent2"/>
              </a:buClr>
              <a:buFont typeface="Arial" panose="020B0604020202020204" pitchFamily="34" charset="0"/>
              <a:buChar char="•"/>
              <a:defRPr sz="2400" b="0" i="0">
                <a:solidFill>
                  <a:schemeClr val="bg2">
                    <a:lumMod val="25000"/>
                  </a:schemeClr>
                </a:solidFill>
                <a:latin typeface="Bw Modelica Medium" pitchFamily="2" charset="77"/>
              </a:defRPr>
            </a:lvl3pPr>
            <a:lvl4pPr marL="1714500" indent="-342900">
              <a:buClr>
                <a:schemeClr val="accent2"/>
              </a:buClr>
              <a:buFont typeface="Arial" panose="020B0604020202020204" pitchFamily="34" charset="0"/>
              <a:buChar char="•"/>
              <a:defRPr sz="2400" b="0" i="0">
                <a:solidFill>
                  <a:schemeClr val="bg2">
                    <a:lumMod val="25000"/>
                  </a:schemeClr>
                </a:solidFill>
                <a:latin typeface="Bw Modelica Medium" pitchFamily="2" charset="77"/>
              </a:defRPr>
            </a:lvl4pPr>
            <a:lvl5pPr marL="2171700" indent="-342900">
              <a:buClr>
                <a:schemeClr val="accent2"/>
              </a:buClr>
              <a:buFont typeface="Arial" panose="020B0604020202020204" pitchFamily="34" charset="0"/>
              <a:buChar char="•"/>
              <a:defRPr sz="2400" b="0" i="0">
                <a:solidFill>
                  <a:schemeClr val="bg2">
                    <a:lumMod val="25000"/>
                  </a:schemeClr>
                </a:solidFill>
                <a:latin typeface="Bw Modelic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val 11">
            <a:extLst>
              <a:ext uri="{FF2B5EF4-FFF2-40B4-BE49-F238E27FC236}">
                <a16:creationId xmlns:a16="http://schemas.microsoft.com/office/drawing/2014/main" id="{BBE9FFEC-98AE-C145-B8AF-AFE2305D9989}"/>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3" name="TextBox 12">
            <a:extLst>
              <a:ext uri="{FF2B5EF4-FFF2-40B4-BE49-F238E27FC236}">
                <a16:creationId xmlns:a16="http://schemas.microsoft.com/office/drawing/2014/main" id="{83BE8970-E029-F54B-8792-2C000C98711A}"/>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4" name="Picture 13">
            <a:extLst>
              <a:ext uri="{FF2B5EF4-FFF2-40B4-BE49-F238E27FC236}">
                <a16:creationId xmlns:a16="http://schemas.microsoft.com/office/drawing/2014/main" id="{99436BC2-2959-DB4D-905F-D94DEB3E8C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7" name="Straight Connector 16">
            <a:extLst>
              <a:ext uri="{FF2B5EF4-FFF2-40B4-BE49-F238E27FC236}">
                <a16:creationId xmlns:a16="http://schemas.microsoft.com/office/drawing/2014/main" id="{2ED67590-AA25-F845-A200-ED425B673684}"/>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39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53217A-098C-1E4E-9B69-49EC886BBC98}"/>
              </a:ext>
            </a:extLst>
          </p:cNvPr>
          <p:cNvSpPr/>
          <p:nvPr/>
        </p:nvSpPr>
        <p:spPr>
          <a:xfrm>
            <a:off x="0" y="0"/>
            <a:ext cx="12192000" cy="6858000"/>
          </a:xfrm>
          <a:prstGeom prst="rect">
            <a:avLst/>
          </a:prstGeom>
          <a:solidFill>
            <a:srgbClr val="1B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22" name="Text Placeholder 11">
            <a:extLst>
              <a:ext uri="{FF2B5EF4-FFF2-40B4-BE49-F238E27FC236}">
                <a16:creationId xmlns:a16="http://schemas.microsoft.com/office/drawing/2014/main" id="{00532956-E5C5-744A-BCAD-D3738924BBAE}"/>
              </a:ext>
            </a:extLst>
          </p:cNvPr>
          <p:cNvSpPr>
            <a:spLocks noGrp="1"/>
          </p:cNvSpPr>
          <p:nvPr>
            <p:ph type="body" sz="quarter" idx="13"/>
          </p:nvPr>
        </p:nvSpPr>
        <p:spPr>
          <a:xfrm>
            <a:off x="4245089" y="2405664"/>
            <a:ext cx="7433080" cy="3844925"/>
          </a:xfrm>
          <a:prstGeom prst="rect">
            <a:avLst/>
          </a:prstGeom>
        </p:spPr>
        <p:txBody>
          <a:bodyPr lIns="91440" rIns="91440">
            <a:noAutofit/>
          </a:bodyPr>
          <a:lstStyle>
            <a:lvl1pPr marL="342900" indent="-342900">
              <a:buFont typeface="Arial" panose="020B0604020202020204" pitchFamily="34" charset="0"/>
              <a:buChar char="•"/>
              <a:defRPr sz="2400" b="0" i="0">
                <a:solidFill>
                  <a:schemeClr val="bg1"/>
                </a:solidFill>
                <a:latin typeface="Bw Modelica Medium" pitchFamily="2" charset="77"/>
              </a:defRPr>
            </a:lvl1pPr>
            <a:lvl2pPr marL="800100" indent="-342900">
              <a:buFont typeface="Arial" panose="020B0604020202020204" pitchFamily="34" charset="0"/>
              <a:buChar char="•"/>
              <a:defRPr sz="2400" b="0" i="0">
                <a:solidFill>
                  <a:schemeClr val="bg1"/>
                </a:solidFill>
                <a:latin typeface="Bw Modelica Medium" pitchFamily="2" charset="77"/>
              </a:defRPr>
            </a:lvl2pPr>
            <a:lvl3pPr marL="1257300" indent="-342900">
              <a:buFont typeface="Arial" panose="020B0604020202020204" pitchFamily="34" charset="0"/>
              <a:buChar char="•"/>
              <a:defRPr sz="2400" b="0" i="0">
                <a:solidFill>
                  <a:schemeClr val="bg1"/>
                </a:solidFill>
                <a:latin typeface="Bw Modelica Medium" pitchFamily="2" charset="77"/>
              </a:defRPr>
            </a:lvl3pPr>
            <a:lvl4pPr marL="1714500" indent="-342900">
              <a:buFont typeface="Arial" panose="020B0604020202020204" pitchFamily="34" charset="0"/>
              <a:buChar char="•"/>
              <a:defRPr sz="2400" b="0" i="0">
                <a:solidFill>
                  <a:schemeClr val="bg1"/>
                </a:solidFill>
                <a:latin typeface="Bw Modelica Medium" pitchFamily="2" charset="77"/>
              </a:defRPr>
            </a:lvl4pPr>
            <a:lvl5pPr marL="2171700" indent="-342900">
              <a:buFont typeface="Arial" panose="020B0604020202020204" pitchFamily="34" charset="0"/>
              <a:buChar char="•"/>
              <a:defRPr sz="2400" b="0" i="0">
                <a:solidFill>
                  <a:schemeClr val="bg1"/>
                </a:solidFill>
                <a:latin typeface="Bw Modelic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14108A-D39A-D246-A672-F120EFFA3D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48277" y="3537598"/>
            <a:ext cx="8544276" cy="4316181"/>
          </a:xfrm>
          <a:prstGeom prst="rect">
            <a:avLst/>
          </a:prstGeom>
        </p:spPr>
      </p:pic>
      <p:sp>
        <p:nvSpPr>
          <p:cNvPr id="11" name="Text Placeholder 2">
            <a:extLst>
              <a:ext uri="{FF2B5EF4-FFF2-40B4-BE49-F238E27FC236}">
                <a16:creationId xmlns:a16="http://schemas.microsoft.com/office/drawing/2014/main" id="{C5BE4B47-E5FE-406C-9542-AC4244EA76B3}"/>
              </a:ext>
            </a:extLst>
          </p:cNvPr>
          <p:cNvSpPr>
            <a:spLocks noGrp="1"/>
          </p:cNvSpPr>
          <p:nvPr>
            <p:ph type="body" sz="quarter" idx="10"/>
          </p:nvPr>
        </p:nvSpPr>
        <p:spPr>
          <a:xfrm>
            <a:off x="513829" y="619353"/>
            <a:ext cx="3365500" cy="3343047"/>
          </a:xfrm>
          <a:prstGeom prst="rect">
            <a:avLst/>
          </a:prstGeom>
        </p:spPr>
        <p:txBody>
          <a:bodyPr lIns="91440" rIns="91440">
            <a:noAutofit/>
          </a:bodyPr>
          <a:lstStyle>
            <a:lvl1pPr marL="0" indent="0">
              <a:buNone/>
              <a:defRPr sz="4400" b="0" i="0">
                <a:solidFill>
                  <a:schemeClr val="bg1"/>
                </a:solidFill>
                <a:latin typeface="Bw Modelica Medium" pitchFamily="2" charset="77"/>
              </a:defRPr>
            </a:lvl1pPr>
            <a:lvl2pPr>
              <a:defRPr>
                <a:solidFill>
                  <a:schemeClr val="bg1"/>
                </a:solidFill>
                <a:latin typeface="Bw Modelica" pitchFamily="2" charset="77"/>
              </a:defRPr>
            </a:lvl2pPr>
            <a:lvl3pPr>
              <a:defRPr>
                <a:solidFill>
                  <a:schemeClr val="bg1"/>
                </a:solidFill>
                <a:latin typeface="Bw Modelica" pitchFamily="2" charset="77"/>
              </a:defRPr>
            </a:lvl3pPr>
            <a:lvl4pPr>
              <a:defRPr>
                <a:solidFill>
                  <a:schemeClr val="bg1"/>
                </a:solidFill>
                <a:latin typeface="Bw Modelica" pitchFamily="2" charset="77"/>
              </a:defRPr>
            </a:lvl4pPr>
            <a:lvl5pPr>
              <a:defRPr>
                <a:solidFill>
                  <a:schemeClr val="bg1"/>
                </a:solidFill>
                <a:latin typeface="Bw Modelica" pitchFamily="2" charset="77"/>
              </a:defRPr>
            </a:lvl5pPr>
          </a:lstStyle>
          <a:p>
            <a:pPr lvl="0"/>
            <a:r>
              <a:rPr lang="en-US"/>
              <a:t>Click to edit Master text styles</a:t>
            </a:r>
          </a:p>
        </p:txBody>
      </p:sp>
      <p:sp>
        <p:nvSpPr>
          <p:cNvPr id="13" name="Oval 12">
            <a:extLst>
              <a:ext uri="{FF2B5EF4-FFF2-40B4-BE49-F238E27FC236}">
                <a16:creationId xmlns:a16="http://schemas.microsoft.com/office/drawing/2014/main" id="{9E860238-9BDD-2A43-B3CF-C5D467EAB8AA}"/>
              </a:ext>
            </a:extLst>
          </p:cNvPr>
          <p:cNvSpPr/>
          <p:nvPr userDrawn="1"/>
        </p:nvSpPr>
        <p:spPr>
          <a:xfrm>
            <a:off x="11309350" y="6451171"/>
            <a:ext cx="254429" cy="254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bg1"/>
                </a:solidFill>
                <a:latin typeface="Bw Modelica Medium" pitchFamily="2" charset="77"/>
              </a:rPr>
              <a:t>‹#›</a:t>
            </a:fld>
            <a:endParaRPr lang="en-US" sz="1200" b="0" i="0">
              <a:solidFill>
                <a:schemeClr val="bg1"/>
              </a:solidFill>
              <a:latin typeface="Bw Modelica Medium" pitchFamily="2" charset="77"/>
            </a:endParaRPr>
          </a:p>
        </p:txBody>
      </p:sp>
      <p:sp>
        <p:nvSpPr>
          <p:cNvPr id="14" name="TextBox 13">
            <a:extLst>
              <a:ext uri="{FF2B5EF4-FFF2-40B4-BE49-F238E27FC236}">
                <a16:creationId xmlns:a16="http://schemas.microsoft.com/office/drawing/2014/main" id="{19D0D30B-1052-A84A-A775-BA34158024AB}"/>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a:t>
            </a:r>
          </a:p>
        </p:txBody>
      </p:sp>
      <p:pic>
        <p:nvPicPr>
          <p:cNvPr id="17" name="Picture 16">
            <a:extLst>
              <a:ext uri="{FF2B5EF4-FFF2-40B4-BE49-F238E27FC236}">
                <a16:creationId xmlns:a16="http://schemas.microsoft.com/office/drawing/2014/main" id="{F8DF3575-F942-CF4F-92F3-4BB0AA91FF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65012" y="6499443"/>
            <a:ext cx="1086017" cy="162056"/>
          </a:xfrm>
          <a:prstGeom prst="rect">
            <a:avLst/>
          </a:prstGeom>
        </p:spPr>
      </p:pic>
      <p:cxnSp>
        <p:nvCxnSpPr>
          <p:cNvPr id="19" name="Straight Connector 18">
            <a:extLst>
              <a:ext uri="{FF2B5EF4-FFF2-40B4-BE49-F238E27FC236}">
                <a16:creationId xmlns:a16="http://schemas.microsoft.com/office/drawing/2014/main" id="{F272CE83-A13D-D649-9E91-4534755346B3}"/>
              </a:ext>
            </a:extLst>
          </p:cNvPr>
          <p:cNvCxnSpPr>
            <a:cxnSpLocks/>
          </p:cNvCxnSpPr>
          <p:nvPr userDrawn="1"/>
        </p:nvCxnSpPr>
        <p:spPr>
          <a:xfrm>
            <a:off x="9906000" y="6503989"/>
            <a:ext cx="0" cy="162056"/>
          </a:xfrm>
          <a:prstGeom prst="line">
            <a:avLst/>
          </a:prstGeom>
          <a:ln>
            <a:solidFill>
              <a:schemeClr val="bg1">
                <a:alpha val="5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68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 Lef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53217A-098C-1E4E-9B69-49EC886BBC98}"/>
              </a:ext>
            </a:extLst>
          </p:cNvPr>
          <p:cNvSpPr/>
          <p:nvPr/>
        </p:nvSpPr>
        <p:spPr>
          <a:xfrm>
            <a:off x="0" y="0"/>
            <a:ext cx="12192000" cy="6858000"/>
          </a:xfrm>
          <a:prstGeom prst="rect">
            <a:avLst/>
          </a:prstGeom>
          <a:solidFill>
            <a:srgbClr val="F04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15" name="Text Placeholder 2">
            <a:extLst>
              <a:ext uri="{FF2B5EF4-FFF2-40B4-BE49-F238E27FC236}">
                <a16:creationId xmlns:a16="http://schemas.microsoft.com/office/drawing/2014/main" id="{5385E8F4-37D2-1D4B-9582-C0D1C789D1C2}"/>
              </a:ext>
            </a:extLst>
          </p:cNvPr>
          <p:cNvSpPr>
            <a:spLocks noGrp="1"/>
          </p:cNvSpPr>
          <p:nvPr>
            <p:ph type="body" sz="quarter" idx="10"/>
          </p:nvPr>
        </p:nvSpPr>
        <p:spPr>
          <a:xfrm>
            <a:off x="513829" y="619353"/>
            <a:ext cx="3365500" cy="3343047"/>
          </a:xfrm>
          <a:prstGeom prst="rect">
            <a:avLst/>
          </a:prstGeom>
        </p:spPr>
        <p:txBody>
          <a:bodyPr lIns="91440" rIns="91440">
            <a:noAutofit/>
          </a:bodyPr>
          <a:lstStyle>
            <a:lvl1pPr marL="0" indent="0">
              <a:buNone/>
              <a:defRPr sz="4400" b="0" i="0">
                <a:solidFill>
                  <a:schemeClr val="bg1"/>
                </a:solidFill>
                <a:latin typeface="Bw Modelica Medium" pitchFamily="2" charset="77"/>
              </a:defRPr>
            </a:lvl1pPr>
            <a:lvl2pPr>
              <a:defRPr>
                <a:solidFill>
                  <a:schemeClr val="bg1"/>
                </a:solidFill>
                <a:latin typeface="Bw Modelica" pitchFamily="2" charset="77"/>
              </a:defRPr>
            </a:lvl2pPr>
            <a:lvl3pPr>
              <a:defRPr>
                <a:solidFill>
                  <a:schemeClr val="bg1"/>
                </a:solidFill>
                <a:latin typeface="Bw Modelica" pitchFamily="2" charset="77"/>
              </a:defRPr>
            </a:lvl3pPr>
            <a:lvl4pPr>
              <a:defRPr>
                <a:solidFill>
                  <a:schemeClr val="bg1"/>
                </a:solidFill>
                <a:latin typeface="Bw Modelica" pitchFamily="2" charset="77"/>
              </a:defRPr>
            </a:lvl4pPr>
            <a:lvl5pPr>
              <a:defRPr>
                <a:solidFill>
                  <a:schemeClr val="bg1"/>
                </a:solidFill>
                <a:latin typeface="Bw Modelica" pitchFamily="2" charset="77"/>
              </a:defRPr>
            </a:lvl5pPr>
          </a:lstStyle>
          <a:p>
            <a:pPr lvl="0"/>
            <a:r>
              <a:rPr lang="en-US"/>
              <a:t>Click to edit Master text styles</a:t>
            </a:r>
          </a:p>
        </p:txBody>
      </p:sp>
      <p:sp>
        <p:nvSpPr>
          <p:cNvPr id="11" name="Text Placeholder 11">
            <a:extLst>
              <a:ext uri="{FF2B5EF4-FFF2-40B4-BE49-F238E27FC236}">
                <a16:creationId xmlns:a16="http://schemas.microsoft.com/office/drawing/2014/main" id="{1BA93F8A-062E-4B4A-936F-93ECF8B807EA}"/>
              </a:ext>
            </a:extLst>
          </p:cNvPr>
          <p:cNvSpPr>
            <a:spLocks noGrp="1"/>
          </p:cNvSpPr>
          <p:nvPr>
            <p:ph type="body" sz="quarter" idx="13"/>
          </p:nvPr>
        </p:nvSpPr>
        <p:spPr>
          <a:xfrm>
            <a:off x="4245089" y="2405664"/>
            <a:ext cx="7433078" cy="3844925"/>
          </a:xfrm>
          <a:prstGeom prst="rect">
            <a:avLst/>
          </a:prstGeom>
        </p:spPr>
        <p:txBody>
          <a:bodyPr lIns="91440" rIns="91440">
            <a:noAutofit/>
          </a:bodyPr>
          <a:lstStyle>
            <a:lvl1pPr marL="342900" indent="-342900">
              <a:buFont typeface="Arial" panose="020B0604020202020204" pitchFamily="34" charset="0"/>
              <a:buChar char="•"/>
              <a:defRPr sz="2400" b="0" i="0">
                <a:solidFill>
                  <a:schemeClr val="bg1"/>
                </a:solidFill>
                <a:latin typeface="Bw Modelica Medium" pitchFamily="2" charset="77"/>
              </a:defRPr>
            </a:lvl1pPr>
            <a:lvl2pPr marL="800100" indent="-342900">
              <a:buFont typeface="Arial" panose="020B0604020202020204" pitchFamily="34" charset="0"/>
              <a:buChar char="•"/>
              <a:defRPr sz="2400" b="0" i="0">
                <a:solidFill>
                  <a:schemeClr val="bg1"/>
                </a:solidFill>
                <a:latin typeface="Bw Modelica Medium" pitchFamily="2" charset="77"/>
              </a:defRPr>
            </a:lvl2pPr>
            <a:lvl3pPr marL="1257300" indent="-342900">
              <a:buFont typeface="Arial" panose="020B0604020202020204" pitchFamily="34" charset="0"/>
              <a:buChar char="•"/>
              <a:defRPr sz="2400" b="0" i="0">
                <a:solidFill>
                  <a:schemeClr val="bg1"/>
                </a:solidFill>
                <a:latin typeface="Bw Modelica Medium" pitchFamily="2" charset="77"/>
              </a:defRPr>
            </a:lvl3pPr>
            <a:lvl4pPr marL="1714500" indent="-342900">
              <a:buFont typeface="Arial" panose="020B0604020202020204" pitchFamily="34" charset="0"/>
              <a:buChar char="•"/>
              <a:defRPr sz="2400" b="0" i="0">
                <a:solidFill>
                  <a:schemeClr val="bg1"/>
                </a:solidFill>
                <a:latin typeface="Bw Modelica Medium" pitchFamily="2" charset="77"/>
              </a:defRPr>
            </a:lvl4pPr>
            <a:lvl5pPr marL="2171700" indent="-342900">
              <a:buFont typeface="Arial" panose="020B0604020202020204" pitchFamily="34" charset="0"/>
              <a:buChar char="•"/>
              <a:defRPr sz="2400" b="0" i="0">
                <a:solidFill>
                  <a:schemeClr val="bg1"/>
                </a:solidFill>
                <a:latin typeface="Bw Modelic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7C644D35-D776-C241-9985-A89952FA57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48277" y="3537598"/>
            <a:ext cx="8544276" cy="4316181"/>
          </a:xfrm>
          <a:prstGeom prst="rect">
            <a:avLst/>
          </a:prstGeom>
        </p:spPr>
      </p:pic>
      <p:sp>
        <p:nvSpPr>
          <p:cNvPr id="13" name="Oval 12">
            <a:extLst>
              <a:ext uri="{FF2B5EF4-FFF2-40B4-BE49-F238E27FC236}">
                <a16:creationId xmlns:a16="http://schemas.microsoft.com/office/drawing/2014/main" id="{58B46192-E1E4-7342-84C3-3C4F4C1383B8}"/>
              </a:ext>
            </a:extLst>
          </p:cNvPr>
          <p:cNvSpPr/>
          <p:nvPr userDrawn="1"/>
        </p:nvSpPr>
        <p:spPr>
          <a:xfrm>
            <a:off x="11309350" y="6451171"/>
            <a:ext cx="254429" cy="254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bg1"/>
                </a:solidFill>
                <a:latin typeface="Bw Modelica Medium" pitchFamily="2" charset="77"/>
              </a:rPr>
              <a:t>‹#›</a:t>
            </a:fld>
            <a:endParaRPr lang="en-US" sz="1200" b="0" i="0">
              <a:solidFill>
                <a:schemeClr val="bg1"/>
              </a:solidFill>
              <a:latin typeface="Bw Modelica Medium" pitchFamily="2" charset="77"/>
            </a:endParaRPr>
          </a:p>
        </p:txBody>
      </p:sp>
      <p:sp>
        <p:nvSpPr>
          <p:cNvPr id="14" name="TextBox 13">
            <a:extLst>
              <a:ext uri="{FF2B5EF4-FFF2-40B4-BE49-F238E27FC236}">
                <a16:creationId xmlns:a16="http://schemas.microsoft.com/office/drawing/2014/main" id="{51DE03C9-CBF1-D748-A485-AA0B02C21CB4}"/>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a:t>
            </a:r>
          </a:p>
        </p:txBody>
      </p:sp>
      <p:pic>
        <p:nvPicPr>
          <p:cNvPr id="18" name="Picture 17">
            <a:extLst>
              <a:ext uri="{FF2B5EF4-FFF2-40B4-BE49-F238E27FC236}">
                <a16:creationId xmlns:a16="http://schemas.microsoft.com/office/drawing/2014/main" id="{BDDEEA62-6849-F045-BC9D-C1E73CB063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65012" y="6499443"/>
            <a:ext cx="1086017" cy="162056"/>
          </a:xfrm>
          <a:prstGeom prst="rect">
            <a:avLst/>
          </a:prstGeom>
        </p:spPr>
      </p:pic>
      <p:cxnSp>
        <p:nvCxnSpPr>
          <p:cNvPr id="20" name="Straight Connector 19">
            <a:extLst>
              <a:ext uri="{FF2B5EF4-FFF2-40B4-BE49-F238E27FC236}">
                <a16:creationId xmlns:a16="http://schemas.microsoft.com/office/drawing/2014/main" id="{D2806A17-1EEA-F74B-BDE8-671B56D3D1E9}"/>
              </a:ext>
            </a:extLst>
          </p:cNvPr>
          <p:cNvCxnSpPr>
            <a:cxnSpLocks/>
          </p:cNvCxnSpPr>
          <p:nvPr userDrawn="1"/>
        </p:nvCxnSpPr>
        <p:spPr>
          <a:xfrm>
            <a:off x="9906000" y="6503989"/>
            <a:ext cx="0" cy="162056"/>
          </a:xfrm>
          <a:prstGeom prst="line">
            <a:avLst/>
          </a:prstGeom>
          <a:ln>
            <a:solidFill>
              <a:schemeClr val="bg1">
                <a:alpha val="5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75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 Left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53217A-098C-1E4E-9B69-49EC886BBC98}"/>
              </a:ext>
            </a:extLst>
          </p:cNvPr>
          <p:cNvSpPr/>
          <p:nvPr/>
        </p:nvSpPr>
        <p:spPr>
          <a:xfrm>
            <a:off x="0" y="0"/>
            <a:ext cx="12192000" cy="6858000"/>
          </a:xfrm>
          <a:prstGeom prst="rect">
            <a:avLst/>
          </a:prstGeom>
          <a:solidFill>
            <a:srgbClr val="F68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15" name="Text Placeholder 2">
            <a:extLst>
              <a:ext uri="{FF2B5EF4-FFF2-40B4-BE49-F238E27FC236}">
                <a16:creationId xmlns:a16="http://schemas.microsoft.com/office/drawing/2014/main" id="{01018204-76CB-6D4A-9A8A-49CBED70064E}"/>
              </a:ext>
            </a:extLst>
          </p:cNvPr>
          <p:cNvSpPr>
            <a:spLocks noGrp="1"/>
          </p:cNvSpPr>
          <p:nvPr>
            <p:ph type="body" sz="quarter" idx="10"/>
          </p:nvPr>
        </p:nvSpPr>
        <p:spPr>
          <a:xfrm>
            <a:off x="513829" y="619353"/>
            <a:ext cx="3365500" cy="3343047"/>
          </a:xfrm>
          <a:prstGeom prst="rect">
            <a:avLst/>
          </a:prstGeom>
        </p:spPr>
        <p:txBody>
          <a:bodyPr lIns="91440" rIns="91440">
            <a:noAutofit/>
          </a:bodyPr>
          <a:lstStyle>
            <a:lvl1pPr marL="0" indent="0">
              <a:buNone/>
              <a:defRPr sz="4400" b="0" i="0">
                <a:solidFill>
                  <a:schemeClr val="bg1"/>
                </a:solidFill>
                <a:latin typeface="Bw Modelica Medium" pitchFamily="2" charset="77"/>
              </a:defRPr>
            </a:lvl1pPr>
            <a:lvl2pPr>
              <a:defRPr>
                <a:solidFill>
                  <a:schemeClr val="bg1"/>
                </a:solidFill>
                <a:latin typeface="Bw Modelica" pitchFamily="2" charset="77"/>
              </a:defRPr>
            </a:lvl2pPr>
            <a:lvl3pPr>
              <a:defRPr>
                <a:solidFill>
                  <a:schemeClr val="bg1"/>
                </a:solidFill>
                <a:latin typeface="Bw Modelica" pitchFamily="2" charset="77"/>
              </a:defRPr>
            </a:lvl3pPr>
            <a:lvl4pPr>
              <a:defRPr>
                <a:solidFill>
                  <a:schemeClr val="bg1"/>
                </a:solidFill>
                <a:latin typeface="Bw Modelica" pitchFamily="2" charset="77"/>
              </a:defRPr>
            </a:lvl4pPr>
            <a:lvl5pPr>
              <a:defRPr>
                <a:solidFill>
                  <a:schemeClr val="bg1"/>
                </a:solidFill>
                <a:latin typeface="Bw Modelica" pitchFamily="2" charset="77"/>
              </a:defRPr>
            </a:lvl5pPr>
          </a:lstStyle>
          <a:p>
            <a:pPr lvl="0"/>
            <a:r>
              <a:rPr lang="en-US"/>
              <a:t>Click to edit Master text styles</a:t>
            </a:r>
          </a:p>
        </p:txBody>
      </p:sp>
      <p:sp>
        <p:nvSpPr>
          <p:cNvPr id="8" name="Text Placeholder 11">
            <a:extLst>
              <a:ext uri="{FF2B5EF4-FFF2-40B4-BE49-F238E27FC236}">
                <a16:creationId xmlns:a16="http://schemas.microsoft.com/office/drawing/2014/main" id="{B6ADC0D2-5093-41A3-ADA9-1A17E66FC075}"/>
              </a:ext>
            </a:extLst>
          </p:cNvPr>
          <p:cNvSpPr>
            <a:spLocks noGrp="1"/>
          </p:cNvSpPr>
          <p:nvPr>
            <p:ph type="body" sz="quarter" idx="13"/>
          </p:nvPr>
        </p:nvSpPr>
        <p:spPr>
          <a:xfrm>
            <a:off x="4245089" y="2405664"/>
            <a:ext cx="7433075" cy="3844925"/>
          </a:xfrm>
          <a:prstGeom prst="rect">
            <a:avLst/>
          </a:prstGeom>
        </p:spPr>
        <p:txBody>
          <a:bodyPr lIns="91440" rIns="91440">
            <a:noAutofit/>
          </a:bodyPr>
          <a:lstStyle>
            <a:lvl1pPr marL="342900" indent="-342900">
              <a:buFont typeface="Arial" panose="020B0604020202020204" pitchFamily="34" charset="0"/>
              <a:buChar char="•"/>
              <a:defRPr sz="2400" b="0" i="0">
                <a:solidFill>
                  <a:schemeClr val="bg1"/>
                </a:solidFill>
                <a:latin typeface="Bw Modelica Medium" pitchFamily="2" charset="77"/>
              </a:defRPr>
            </a:lvl1pPr>
            <a:lvl2pPr marL="800100" indent="-342900">
              <a:buFont typeface="Arial" panose="020B0604020202020204" pitchFamily="34" charset="0"/>
              <a:buChar char="•"/>
              <a:defRPr sz="2400" b="0" i="0">
                <a:solidFill>
                  <a:schemeClr val="bg1"/>
                </a:solidFill>
                <a:latin typeface="Bw Modelica Medium" pitchFamily="2" charset="77"/>
              </a:defRPr>
            </a:lvl2pPr>
            <a:lvl3pPr marL="1257300" indent="-342900">
              <a:buFont typeface="Arial" panose="020B0604020202020204" pitchFamily="34" charset="0"/>
              <a:buChar char="•"/>
              <a:defRPr sz="2400" b="0" i="0">
                <a:solidFill>
                  <a:schemeClr val="bg1"/>
                </a:solidFill>
                <a:latin typeface="Bw Modelica Medium" pitchFamily="2" charset="77"/>
              </a:defRPr>
            </a:lvl3pPr>
            <a:lvl4pPr marL="1714500" indent="-342900">
              <a:buFont typeface="Arial" panose="020B0604020202020204" pitchFamily="34" charset="0"/>
              <a:buChar char="•"/>
              <a:defRPr sz="2400" b="0" i="0">
                <a:solidFill>
                  <a:schemeClr val="bg1"/>
                </a:solidFill>
                <a:latin typeface="Bw Modelica Medium" pitchFamily="2" charset="77"/>
              </a:defRPr>
            </a:lvl4pPr>
            <a:lvl5pPr marL="2171700" indent="-342900">
              <a:buFont typeface="Arial" panose="020B0604020202020204" pitchFamily="34" charset="0"/>
              <a:buChar char="•"/>
              <a:defRPr sz="2400" b="0" i="0">
                <a:solidFill>
                  <a:schemeClr val="bg1"/>
                </a:solidFill>
                <a:latin typeface="Bw Modelica Medium"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B6DECEE0-15C2-0146-A94F-5A24B2E617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48277" y="3537598"/>
            <a:ext cx="8544276" cy="4316181"/>
          </a:xfrm>
          <a:prstGeom prst="rect">
            <a:avLst/>
          </a:prstGeom>
        </p:spPr>
      </p:pic>
      <p:sp>
        <p:nvSpPr>
          <p:cNvPr id="12" name="Oval 11">
            <a:extLst>
              <a:ext uri="{FF2B5EF4-FFF2-40B4-BE49-F238E27FC236}">
                <a16:creationId xmlns:a16="http://schemas.microsoft.com/office/drawing/2014/main" id="{DE10595E-85C3-414E-9368-2C247F1C1C1B}"/>
              </a:ext>
            </a:extLst>
          </p:cNvPr>
          <p:cNvSpPr/>
          <p:nvPr userDrawn="1"/>
        </p:nvSpPr>
        <p:spPr>
          <a:xfrm>
            <a:off x="11309350" y="6451171"/>
            <a:ext cx="254429" cy="254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bg1"/>
                </a:solidFill>
                <a:latin typeface="Bw Modelica Medium" pitchFamily="2" charset="77"/>
              </a:rPr>
              <a:t>‹#›</a:t>
            </a:fld>
            <a:endParaRPr lang="en-US" sz="1200" b="0" i="0">
              <a:solidFill>
                <a:schemeClr val="bg1"/>
              </a:solidFill>
              <a:latin typeface="Bw Modelica Medium" pitchFamily="2" charset="77"/>
            </a:endParaRPr>
          </a:p>
        </p:txBody>
      </p:sp>
      <p:sp>
        <p:nvSpPr>
          <p:cNvPr id="13" name="TextBox 12">
            <a:extLst>
              <a:ext uri="{FF2B5EF4-FFF2-40B4-BE49-F238E27FC236}">
                <a16:creationId xmlns:a16="http://schemas.microsoft.com/office/drawing/2014/main" id="{3E506132-BE61-314E-86EE-A99CB601E85C}"/>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solidFill>
                <a:effectLst/>
                <a:uLnTx/>
                <a:uFillTx/>
                <a:latin typeface="Bw Modelica Light" pitchFamily="2" charset="77"/>
                <a:ea typeface="Raleway Medium" charset="0"/>
                <a:cs typeface="Raleway Medium" charset="0"/>
              </a:rPr>
              <a:t> </a:t>
            </a:r>
          </a:p>
        </p:txBody>
      </p:sp>
      <p:pic>
        <p:nvPicPr>
          <p:cNvPr id="17" name="Picture 16">
            <a:extLst>
              <a:ext uri="{FF2B5EF4-FFF2-40B4-BE49-F238E27FC236}">
                <a16:creationId xmlns:a16="http://schemas.microsoft.com/office/drawing/2014/main" id="{F04FB977-B2D2-344B-AAD6-F633E46E1E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65012" y="6499443"/>
            <a:ext cx="1086017" cy="162056"/>
          </a:xfrm>
          <a:prstGeom prst="rect">
            <a:avLst/>
          </a:prstGeom>
        </p:spPr>
      </p:pic>
      <p:cxnSp>
        <p:nvCxnSpPr>
          <p:cNvPr id="19" name="Straight Connector 18">
            <a:extLst>
              <a:ext uri="{FF2B5EF4-FFF2-40B4-BE49-F238E27FC236}">
                <a16:creationId xmlns:a16="http://schemas.microsoft.com/office/drawing/2014/main" id="{9416225B-1E71-9141-B4D2-42B68AFEDA24}"/>
              </a:ext>
            </a:extLst>
          </p:cNvPr>
          <p:cNvCxnSpPr>
            <a:cxnSpLocks/>
          </p:cNvCxnSpPr>
          <p:nvPr userDrawn="1"/>
        </p:nvCxnSpPr>
        <p:spPr>
          <a:xfrm>
            <a:off x="9906000" y="6503989"/>
            <a:ext cx="0" cy="162056"/>
          </a:xfrm>
          <a:prstGeom prst="line">
            <a:avLst/>
          </a:prstGeom>
          <a:ln>
            <a:solidFill>
              <a:schemeClr val="bg1">
                <a:alpha val="5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15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eft Color Box - Right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155AF0-07B6-754A-B4FB-73153F674F2A}"/>
              </a:ext>
            </a:extLst>
          </p:cNvPr>
          <p:cNvSpPr/>
          <p:nvPr/>
        </p:nvSpPr>
        <p:spPr>
          <a:xfrm>
            <a:off x="0" y="0"/>
            <a:ext cx="3054281" cy="6858000"/>
          </a:xfrm>
          <a:prstGeom prst="rect">
            <a:avLst/>
          </a:prstGeom>
          <a:solidFill>
            <a:srgbClr val="EE4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5" name="Oval 4">
            <a:extLst>
              <a:ext uri="{FF2B5EF4-FFF2-40B4-BE49-F238E27FC236}">
                <a16:creationId xmlns:a16="http://schemas.microsoft.com/office/drawing/2014/main" id="{C0347571-DED7-194D-8FD6-3EE09273CA72}"/>
              </a:ext>
            </a:extLst>
          </p:cNvPr>
          <p:cNvSpPr/>
          <p:nvPr/>
        </p:nvSpPr>
        <p:spPr>
          <a:xfrm>
            <a:off x="397153" y="2083494"/>
            <a:ext cx="2825579" cy="2825579"/>
          </a:xfrm>
          <a:prstGeom prst="ellipse">
            <a:avLst/>
          </a:prstGeom>
          <a:solidFill>
            <a:srgbClr val="1B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w Modelica Medium" pitchFamily="2" charset="77"/>
            </a:endParaRPr>
          </a:p>
        </p:txBody>
      </p:sp>
      <p:sp>
        <p:nvSpPr>
          <p:cNvPr id="7" name="Text Placeholder 16">
            <a:extLst>
              <a:ext uri="{FF2B5EF4-FFF2-40B4-BE49-F238E27FC236}">
                <a16:creationId xmlns:a16="http://schemas.microsoft.com/office/drawing/2014/main" id="{C1D4A319-6F9B-5147-B426-3EEB7D9F97EA}"/>
              </a:ext>
            </a:extLst>
          </p:cNvPr>
          <p:cNvSpPr>
            <a:spLocks noGrp="1"/>
          </p:cNvSpPr>
          <p:nvPr>
            <p:ph type="body" sz="quarter" idx="21"/>
          </p:nvPr>
        </p:nvSpPr>
        <p:spPr>
          <a:xfrm>
            <a:off x="3222732" y="452552"/>
            <a:ext cx="8638826" cy="635000"/>
          </a:xfrm>
          <a:prstGeom prst="rect">
            <a:avLst/>
          </a:prstGeom>
        </p:spPr>
        <p:txBody>
          <a:bodyPr anchor="ctr">
            <a:noAutofit/>
          </a:bodyPr>
          <a:lstStyle>
            <a:lvl1pPr marL="0" indent="0" algn="l">
              <a:buNone/>
              <a:defRPr sz="3600" b="0" i="0" spc="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8" name="Content Placeholder 4">
            <a:extLst>
              <a:ext uri="{FF2B5EF4-FFF2-40B4-BE49-F238E27FC236}">
                <a16:creationId xmlns:a16="http://schemas.microsoft.com/office/drawing/2014/main" id="{A47DEEEA-12F0-034F-BF89-3D09DA5B11CC}"/>
              </a:ext>
            </a:extLst>
          </p:cNvPr>
          <p:cNvSpPr>
            <a:spLocks noGrp="1"/>
          </p:cNvSpPr>
          <p:nvPr>
            <p:ph sz="quarter" idx="23" hasCustomPrompt="1"/>
          </p:nvPr>
        </p:nvSpPr>
        <p:spPr>
          <a:xfrm>
            <a:off x="3222732" y="1248955"/>
            <a:ext cx="8638826" cy="4937624"/>
          </a:xfrm>
          <a:prstGeom prst="rect">
            <a:avLst/>
          </a:prstGeom>
        </p:spPr>
        <p:txBody>
          <a:bodyPr lIns="91440" rIns="91440">
            <a:noAutofit/>
          </a:bodyPr>
          <a:lstStyle>
            <a:lvl1pPr marL="342900" indent="-342900" algn="l">
              <a:buFont typeface="Arial" panose="020B0604020202020204" pitchFamily="34" charset="0"/>
              <a:buChar char="•"/>
              <a:defRPr b="0" i="0">
                <a:latin typeface="Bw Modelica Medium" pitchFamily="2" charset="77"/>
              </a:defRPr>
            </a:lvl1pPr>
          </a:lstStyle>
          <a:p>
            <a:pPr lvl="0"/>
            <a:r>
              <a:rPr lang="en-US"/>
              <a:t>Add screenshot of platform</a:t>
            </a:r>
          </a:p>
        </p:txBody>
      </p:sp>
      <p:sp>
        <p:nvSpPr>
          <p:cNvPr id="4" name="Text Placeholder 3">
            <a:extLst>
              <a:ext uri="{FF2B5EF4-FFF2-40B4-BE49-F238E27FC236}">
                <a16:creationId xmlns:a16="http://schemas.microsoft.com/office/drawing/2014/main" id="{58B521BB-39F2-7C44-867A-751F4A158A4A}"/>
              </a:ext>
            </a:extLst>
          </p:cNvPr>
          <p:cNvSpPr>
            <a:spLocks noGrp="1"/>
          </p:cNvSpPr>
          <p:nvPr>
            <p:ph type="body" sz="quarter" idx="24" hasCustomPrompt="1"/>
          </p:nvPr>
        </p:nvSpPr>
        <p:spPr>
          <a:xfrm>
            <a:off x="712739" y="2701546"/>
            <a:ext cx="2142223" cy="1523785"/>
          </a:xfrm>
          <a:prstGeom prst="rect">
            <a:avLst/>
          </a:prstGeom>
        </p:spPr>
        <p:txBody>
          <a:bodyPr anchor="ctr"/>
          <a:lstStyle>
            <a:lvl1pPr marL="0" indent="0" algn="ctr">
              <a:buFontTx/>
              <a:buNone/>
              <a:defRPr>
                <a:solidFill>
                  <a:schemeClr val="bg1"/>
                </a:solidFill>
              </a:defRPr>
            </a:lvl1pPr>
          </a:lstStyle>
          <a:p>
            <a:pPr lvl="0"/>
            <a:r>
              <a:rPr lang="en-US"/>
              <a:t>Text</a:t>
            </a:r>
          </a:p>
        </p:txBody>
      </p:sp>
      <p:sp>
        <p:nvSpPr>
          <p:cNvPr id="14" name="Oval 13">
            <a:extLst>
              <a:ext uri="{FF2B5EF4-FFF2-40B4-BE49-F238E27FC236}">
                <a16:creationId xmlns:a16="http://schemas.microsoft.com/office/drawing/2014/main" id="{9672E8C6-ECFF-814B-B757-C7CA5C43877F}"/>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6" name="TextBox 15">
            <a:extLst>
              <a:ext uri="{FF2B5EF4-FFF2-40B4-BE49-F238E27FC236}">
                <a16:creationId xmlns:a16="http://schemas.microsoft.com/office/drawing/2014/main" id="{F4765B1D-0D5D-384D-9691-5ABC454BDBDE}"/>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7" name="Picture 16">
            <a:extLst>
              <a:ext uri="{FF2B5EF4-FFF2-40B4-BE49-F238E27FC236}">
                <a16:creationId xmlns:a16="http://schemas.microsoft.com/office/drawing/2014/main" id="{3D791BC7-C8B7-494D-983E-16634A4C38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8" name="Straight Connector 17">
            <a:extLst>
              <a:ext uri="{FF2B5EF4-FFF2-40B4-BE49-F238E27FC236}">
                <a16:creationId xmlns:a16="http://schemas.microsoft.com/office/drawing/2014/main" id="{A195C772-DF9A-A640-A1FB-A58F7B1BF3C1}"/>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74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7 presenter &amp;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5D9813-F482-2546-88B8-9107298B9B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2BEE4087-7BF7-754F-9DD9-1827332CD0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0600" y="1312990"/>
            <a:ext cx="3712029" cy="553910"/>
          </a:xfrm>
          <a:prstGeom prst="rect">
            <a:avLst/>
          </a:prstGeom>
        </p:spPr>
      </p:pic>
      <p:sp>
        <p:nvSpPr>
          <p:cNvPr id="10" name="Text Placeholder 16">
            <a:extLst>
              <a:ext uri="{FF2B5EF4-FFF2-40B4-BE49-F238E27FC236}">
                <a16:creationId xmlns:a16="http://schemas.microsoft.com/office/drawing/2014/main" id="{7395954B-0F80-674D-AD8C-37721A3610C1}"/>
              </a:ext>
            </a:extLst>
          </p:cNvPr>
          <p:cNvSpPr>
            <a:spLocks noGrp="1"/>
          </p:cNvSpPr>
          <p:nvPr>
            <p:ph type="body" sz="quarter" idx="11"/>
          </p:nvPr>
        </p:nvSpPr>
        <p:spPr>
          <a:xfrm>
            <a:off x="838200" y="4692403"/>
            <a:ext cx="5638081" cy="691769"/>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1"/>
                </a:solidFill>
                <a:latin typeface="Bw Modelica"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11" name="Text Placeholder 16">
            <a:extLst>
              <a:ext uri="{FF2B5EF4-FFF2-40B4-BE49-F238E27FC236}">
                <a16:creationId xmlns:a16="http://schemas.microsoft.com/office/drawing/2014/main" id="{79A72944-99B5-D74F-96CF-38084D256E25}"/>
              </a:ext>
            </a:extLst>
          </p:cNvPr>
          <p:cNvSpPr>
            <a:spLocks noGrp="1"/>
          </p:cNvSpPr>
          <p:nvPr>
            <p:ph type="body" sz="quarter" idx="12"/>
          </p:nvPr>
        </p:nvSpPr>
        <p:spPr>
          <a:xfrm>
            <a:off x="838200" y="2743200"/>
            <a:ext cx="5638081" cy="1932727"/>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i="0">
                <a:solidFill>
                  <a:schemeClr val="bg1"/>
                </a:solidFill>
                <a:latin typeface="Bw Modelica Medium"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405184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1" y="0"/>
            <a:ext cx="12191999" cy="4726744"/>
          </a:xfrm>
          <a:prstGeom prst="rect">
            <a:avLst/>
          </a:prstGeom>
        </p:spPr>
        <p:txBody>
          <a:bodyPr/>
          <a:lstStyle/>
          <a:p>
            <a:r>
              <a:rPr lang="en-US"/>
              <a:t>Click icon to add picture</a:t>
            </a:r>
          </a:p>
        </p:txBody>
      </p:sp>
      <p:sp>
        <p:nvSpPr>
          <p:cNvPr id="8" name="Oval 7">
            <a:extLst>
              <a:ext uri="{FF2B5EF4-FFF2-40B4-BE49-F238E27FC236}">
                <a16:creationId xmlns:a16="http://schemas.microsoft.com/office/drawing/2014/main" id="{B21D9A9E-7FC8-A043-B89D-89F4A1524A4C}"/>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1" name="TextBox 10">
            <a:extLst>
              <a:ext uri="{FF2B5EF4-FFF2-40B4-BE49-F238E27FC236}">
                <a16:creationId xmlns:a16="http://schemas.microsoft.com/office/drawing/2014/main" id="{AF12960A-374F-9842-98F8-8E818B490B6B}"/>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3" name="Picture 12">
            <a:extLst>
              <a:ext uri="{FF2B5EF4-FFF2-40B4-BE49-F238E27FC236}">
                <a16:creationId xmlns:a16="http://schemas.microsoft.com/office/drawing/2014/main" id="{6D2596C2-EBBD-224E-9ACA-59A8262D06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4" name="Straight Connector 13">
            <a:extLst>
              <a:ext uri="{FF2B5EF4-FFF2-40B4-BE49-F238E27FC236}">
                <a16:creationId xmlns:a16="http://schemas.microsoft.com/office/drawing/2014/main" id="{92566EBA-F657-0B45-A9F3-22328CE91B4D}"/>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0E2D21F7-31CF-4F49-A143-0E8812800FA0}"/>
              </a:ext>
            </a:extLst>
          </p:cNvPr>
          <p:cNvSpPr>
            <a:spLocks noGrp="1"/>
          </p:cNvSpPr>
          <p:nvPr>
            <p:ph type="body" sz="quarter" idx="15"/>
          </p:nvPr>
        </p:nvSpPr>
        <p:spPr>
          <a:xfrm>
            <a:off x="533400" y="4953000"/>
            <a:ext cx="11049000" cy="1447800"/>
          </a:xfrm>
          <a:prstGeom prst="rect">
            <a:avLst/>
          </a:prstGeom>
        </p:spPr>
        <p:txBody>
          <a:bodyPr lIns="91440" rIns="91440">
            <a:noAutofit/>
          </a:bodyPr>
          <a:lstStyle>
            <a:lvl1pPr marL="285750" indent="-285750">
              <a:buFont typeface="Arial" panose="020B0604020202020204" pitchFamily="34" charset="0"/>
              <a:buChar char="•"/>
              <a:defRPr sz="1400" b="0" i="0">
                <a:solidFill>
                  <a:schemeClr val="tx1">
                    <a:lumMod val="65000"/>
                    <a:lumOff val="35000"/>
                  </a:schemeClr>
                </a:solidFill>
                <a:latin typeface="Bw Modelica Medium" pitchFamily="2" charset="77"/>
                <a:ea typeface="Roboto Light" panose="02000000000000000000" pitchFamily="2" charset="0"/>
              </a:defRPr>
            </a:lvl1pPr>
            <a:lvl2pPr marL="742950" indent="-285750">
              <a:buFont typeface="Arial" panose="020B0604020202020204" pitchFamily="34" charset="0"/>
              <a:buChar char="•"/>
              <a:defRPr sz="1400" b="0" i="0">
                <a:solidFill>
                  <a:schemeClr val="tx1">
                    <a:lumMod val="65000"/>
                    <a:lumOff val="35000"/>
                  </a:schemeClr>
                </a:solidFill>
                <a:latin typeface="Bw Modelica Medium" pitchFamily="2" charset="77"/>
                <a:ea typeface="Roboto Light" panose="02000000000000000000" pitchFamily="2" charset="0"/>
              </a:defRPr>
            </a:lvl2pPr>
            <a:lvl3pPr marL="1200150" indent="-285750">
              <a:buFont typeface="Arial" panose="020B0604020202020204" pitchFamily="34" charset="0"/>
              <a:buChar char="•"/>
              <a:defRPr sz="1400" b="0" i="0">
                <a:solidFill>
                  <a:schemeClr val="tx1">
                    <a:lumMod val="65000"/>
                    <a:lumOff val="35000"/>
                  </a:schemeClr>
                </a:solidFill>
                <a:latin typeface="Bw Modelica Medium" pitchFamily="2" charset="77"/>
                <a:ea typeface="Roboto Light" panose="02000000000000000000" pitchFamily="2" charset="0"/>
              </a:defRPr>
            </a:lvl3pPr>
            <a:lvl4pPr marL="1657350" indent="-285750">
              <a:buFont typeface="Arial" panose="020B0604020202020204" pitchFamily="34" charset="0"/>
              <a:buChar char="•"/>
              <a:defRPr sz="1400" b="0" i="0">
                <a:solidFill>
                  <a:schemeClr val="tx1">
                    <a:lumMod val="65000"/>
                    <a:lumOff val="35000"/>
                  </a:schemeClr>
                </a:solidFill>
                <a:latin typeface="Bw Modelica Medium" pitchFamily="2" charset="77"/>
                <a:ea typeface="Roboto Light" panose="02000000000000000000" pitchFamily="2" charset="0"/>
              </a:defRPr>
            </a:lvl4pPr>
            <a:lvl5pPr marL="2114550" indent="-285750">
              <a:buFont typeface="Arial" panose="020B0604020202020204" pitchFamily="34" charset="0"/>
              <a:buChar char="•"/>
              <a:defRPr sz="1400" b="0" i="0">
                <a:solidFill>
                  <a:schemeClr val="tx1">
                    <a:lumMod val="65000"/>
                    <a:lumOff val="35000"/>
                  </a:schemeClr>
                </a:solidFill>
                <a:latin typeface="Bw Modelica Medium" pitchFamily="2" charset="77"/>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64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rd Layout">
    <p:spTree>
      <p:nvGrpSpPr>
        <p:cNvPr id="1" name=""/>
        <p:cNvGrpSpPr/>
        <p:nvPr/>
      </p:nvGrpSpPr>
      <p:grpSpPr>
        <a:xfrm>
          <a:off x="0" y="0"/>
          <a:ext cx="0" cy="0"/>
          <a:chOff x="0" y="0"/>
          <a:chExt cx="0" cy="0"/>
        </a:xfrm>
      </p:grpSpPr>
      <p:sp>
        <p:nvSpPr>
          <p:cNvPr id="20" name="Picture Placeholder 2"/>
          <p:cNvSpPr>
            <a:spLocks noGrp="1"/>
          </p:cNvSpPr>
          <p:nvPr>
            <p:ph type="pic" sz="quarter" idx="14"/>
          </p:nvPr>
        </p:nvSpPr>
        <p:spPr>
          <a:xfrm>
            <a:off x="9102507" y="2324649"/>
            <a:ext cx="2430137" cy="3784041"/>
          </a:xfrm>
          <a:prstGeom prst="rect">
            <a:avLst/>
          </a:prstGeom>
        </p:spPr>
        <p:txBody>
          <a:bodyPr/>
          <a:lstStyle/>
          <a:p>
            <a:r>
              <a:rPr lang="en-US"/>
              <a:t>Click icon to add picture</a:t>
            </a:r>
          </a:p>
        </p:txBody>
      </p:sp>
      <p:sp>
        <p:nvSpPr>
          <p:cNvPr id="21" name="Picture Placeholder 2"/>
          <p:cNvSpPr>
            <a:spLocks noGrp="1"/>
          </p:cNvSpPr>
          <p:nvPr>
            <p:ph type="pic" sz="quarter" idx="11"/>
          </p:nvPr>
        </p:nvSpPr>
        <p:spPr>
          <a:xfrm>
            <a:off x="590918" y="2317656"/>
            <a:ext cx="2430137" cy="3784041"/>
          </a:xfrm>
          <a:prstGeom prst="rect">
            <a:avLst/>
          </a:prstGeom>
        </p:spPr>
        <p:txBody>
          <a:bodyPr/>
          <a:lstStyle/>
          <a:p>
            <a:r>
              <a:rPr lang="en-US"/>
              <a:t>Click icon to add picture</a:t>
            </a:r>
          </a:p>
        </p:txBody>
      </p:sp>
      <p:sp>
        <p:nvSpPr>
          <p:cNvPr id="22" name="Picture Placeholder 2"/>
          <p:cNvSpPr>
            <a:spLocks noGrp="1"/>
          </p:cNvSpPr>
          <p:nvPr>
            <p:ph type="pic" sz="quarter" idx="12"/>
          </p:nvPr>
        </p:nvSpPr>
        <p:spPr>
          <a:xfrm>
            <a:off x="3437443" y="2317656"/>
            <a:ext cx="2430137" cy="3784041"/>
          </a:xfrm>
          <a:prstGeom prst="rect">
            <a:avLst/>
          </a:prstGeom>
        </p:spPr>
        <p:txBody>
          <a:bodyPr/>
          <a:lstStyle/>
          <a:p>
            <a:r>
              <a:rPr lang="en-US"/>
              <a:t>Click icon to add picture</a:t>
            </a:r>
          </a:p>
        </p:txBody>
      </p:sp>
      <p:sp>
        <p:nvSpPr>
          <p:cNvPr id="25" name="Picture Placeholder 2"/>
          <p:cNvSpPr>
            <a:spLocks noGrp="1"/>
          </p:cNvSpPr>
          <p:nvPr>
            <p:ph type="pic" sz="quarter" idx="13"/>
          </p:nvPr>
        </p:nvSpPr>
        <p:spPr>
          <a:xfrm>
            <a:off x="6265310" y="2317656"/>
            <a:ext cx="2430137" cy="3784041"/>
          </a:xfrm>
          <a:prstGeom prst="rect">
            <a:avLst/>
          </a:prstGeom>
        </p:spPr>
        <p:txBody>
          <a:bodyPr/>
          <a:lstStyle/>
          <a:p>
            <a:r>
              <a:rPr lang="en-US"/>
              <a:t>Click icon to add picture</a:t>
            </a:r>
          </a:p>
        </p:txBody>
      </p:sp>
      <p:sp>
        <p:nvSpPr>
          <p:cNvPr id="11" name="Text Placeholder 11">
            <a:extLst>
              <a:ext uri="{FF2B5EF4-FFF2-40B4-BE49-F238E27FC236}">
                <a16:creationId xmlns:a16="http://schemas.microsoft.com/office/drawing/2014/main" id="{555E9253-5050-5449-A7E4-468F7A1F2F3B}"/>
              </a:ext>
            </a:extLst>
          </p:cNvPr>
          <p:cNvSpPr>
            <a:spLocks noGrp="1"/>
          </p:cNvSpPr>
          <p:nvPr>
            <p:ph type="body" sz="quarter" idx="15"/>
          </p:nvPr>
        </p:nvSpPr>
        <p:spPr>
          <a:xfrm>
            <a:off x="673100" y="1185282"/>
            <a:ext cx="10871200" cy="533400"/>
          </a:xfrm>
          <a:prstGeom prst="rect">
            <a:avLst/>
          </a:prstGeom>
        </p:spPr>
        <p:txBody>
          <a:bodyPr anchor="ctr">
            <a:normAutofit/>
          </a:bodyPr>
          <a:lstStyle>
            <a:lvl1pPr marL="0" indent="0" algn="ctr">
              <a:buNone/>
              <a:defRPr sz="2400" b="0" i="0">
                <a:solidFill>
                  <a:schemeClr val="tx1">
                    <a:lumMod val="65000"/>
                    <a:lumOff val="35000"/>
                  </a:schemeClr>
                </a:solidFill>
                <a:latin typeface="Bw Modelica Light" pitchFamily="2" charset="77"/>
              </a:defRPr>
            </a:lvl1pPr>
            <a:lvl2pPr>
              <a:defRPr sz="2000" b="0" i="0">
                <a:solidFill>
                  <a:schemeClr val="tx2">
                    <a:lumMod val="75000"/>
                    <a:lumOff val="25000"/>
                  </a:schemeClr>
                </a:solidFill>
                <a:latin typeface="Bw Modelica Light" pitchFamily="2" charset="77"/>
              </a:defRPr>
            </a:lvl2pPr>
            <a:lvl3pPr>
              <a:defRPr sz="2000" b="0" i="0">
                <a:solidFill>
                  <a:schemeClr val="tx2">
                    <a:lumMod val="75000"/>
                    <a:lumOff val="25000"/>
                  </a:schemeClr>
                </a:solidFill>
                <a:latin typeface="Bw Modelica Light" pitchFamily="2" charset="77"/>
              </a:defRPr>
            </a:lvl3pPr>
            <a:lvl4pPr>
              <a:defRPr sz="2000" b="0" i="0">
                <a:solidFill>
                  <a:schemeClr val="tx2">
                    <a:lumMod val="75000"/>
                    <a:lumOff val="25000"/>
                  </a:schemeClr>
                </a:solidFill>
                <a:latin typeface="Bw Modelica Light" pitchFamily="2" charset="77"/>
              </a:defRPr>
            </a:lvl4pPr>
            <a:lvl5pPr>
              <a:defRPr sz="20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14" name="Text Placeholder 16">
            <a:extLst>
              <a:ext uri="{FF2B5EF4-FFF2-40B4-BE49-F238E27FC236}">
                <a16:creationId xmlns:a16="http://schemas.microsoft.com/office/drawing/2014/main" id="{9338B376-4849-8642-9547-EF59C5521382}"/>
              </a:ext>
            </a:extLst>
          </p:cNvPr>
          <p:cNvSpPr>
            <a:spLocks noGrp="1"/>
          </p:cNvSpPr>
          <p:nvPr>
            <p:ph type="body" sz="quarter" idx="16"/>
          </p:nvPr>
        </p:nvSpPr>
        <p:spPr>
          <a:xfrm>
            <a:off x="673100" y="490259"/>
            <a:ext cx="10871200" cy="635000"/>
          </a:xfrm>
          <a:prstGeom prst="rect">
            <a:avLst/>
          </a:prstGeom>
        </p:spPr>
        <p:txBody>
          <a:bodyPr anchor="ctr">
            <a:noAutofit/>
          </a:bodyPr>
          <a:lstStyle>
            <a:lvl1pPr marL="0" indent="0" algn="ctr">
              <a:buNone/>
              <a:defRPr sz="3600" b="0" i="0" spc="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5" name="Oval 14">
            <a:extLst>
              <a:ext uri="{FF2B5EF4-FFF2-40B4-BE49-F238E27FC236}">
                <a16:creationId xmlns:a16="http://schemas.microsoft.com/office/drawing/2014/main" id="{CD686BB8-C86B-8A4E-B52B-B44858C7F4A0}"/>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6" name="TextBox 15">
            <a:extLst>
              <a:ext uri="{FF2B5EF4-FFF2-40B4-BE49-F238E27FC236}">
                <a16:creationId xmlns:a16="http://schemas.microsoft.com/office/drawing/2014/main" id="{16C24352-750A-EC4F-8FBA-DBBE89A56C24}"/>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7" name="Picture 16">
            <a:extLst>
              <a:ext uri="{FF2B5EF4-FFF2-40B4-BE49-F238E27FC236}">
                <a16:creationId xmlns:a16="http://schemas.microsoft.com/office/drawing/2014/main" id="{C01E88E9-2062-004A-B6F5-0C21C06B2E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9" name="Straight Connector 18">
            <a:extLst>
              <a:ext uri="{FF2B5EF4-FFF2-40B4-BE49-F238E27FC236}">
                <a16:creationId xmlns:a16="http://schemas.microsoft.com/office/drawing/2014/main" id="{6F67FD55-2798-AF4B-A6D6-0055268F4E51}"/>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3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3299666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507270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1094359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493443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3691094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4084729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1236447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4108951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1 presenter &amp; title- Infini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02A579-9D78-B94D-A7DC-F25ED8B537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8010" y="1667515"/>
            <a:ext cx="2897450" cy="432358"/>
          </a:xfrm>
          <a:prstGeom prst="rect">
            <a:avLst/>
          </a:prstGeom>
        </p:spPr>
      </p:pic>
      <p:pic>
        <p:nvPicPr>
          <p:cNvPr id="15" name="Picture 14">
            <a:extLst>
              <a:ext uri="{FF2B5EF4-FFF2-40B4-BE49-F238E27FC236}">
                <a16:creationId xmlns:a16="http://schemas.microsoft.com/office/drawing/2014/main" id="{6E762AE1-0F6A-4340-AA61-F838EB31C7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8618" y="-377385"/>
            <a:ext cx="8851900" cy="4254522"/>
          </a:xfrm>
          <a:prstGeom prst="rect">
            <a:avLst/>
          </a:prstGeom>
        </p:spPr>
      </p:pic>
      <p:sp>
        <p:nvSpPr>
          <p:cNvPr id="8" name="Text Placeholder 16">
            <a:extLst>
              <a:ext uri="{FF2B5EF4-FFF2-40B4-BE49-F238E27FC236}">
                <a16:creationId xmlns:a16="http://schemas.microsoft.com/office/drawing/2014/main" id="{8EE7EB82-4B1B-EA4F-BF1E-44B19A68C6C4}"/>
              </a:ext>
            </a:extLst>
          </p:cNvPr>
          <p:cNvSpPr>
            <a:spLocks noGrp="1"/>
          </p:cNvSpPr>
          <p:nvPr>
            <p:ph type="body" sz="quarter" idx="13"/>
          </p:nvPr>
        </p:nvSpPr>
        <p:spPr>
          <a:xfrm>
            <a:off x="838200" y="5861431"/>
            <a:ext cx="5638081" cy="691769"/>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tx1">
                    <a:lumMod val="50000"/>
                    <a:lumOff val="50000"/>
                  </a:schemeClr>
                </a:solidFill>
                <a:latin typeface="Bw Modelica"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9" name="Text Placeholder 16">
            <a:extLst>
              <a:ext uri="{FF2B5EF4-FFF2-40B4-BE49-F238E27FC236}">
                <a16:creationId xmlns:a16="http://schemas.microsoft.com/office/drawing/2014/main" id="{23465517-CDEF-AB4F-B8B0-794A19286998}"/>
              </a:ext>
            </a:extLst>
          </p:cNvPr>
          <p:cNvSpPr>
            <a:spLocks noGrp="1"/>
          </p:cNvSpPr>
          <p:nvPr>
            <p:ph type="body" sz="quarter" idx="14"/>
          </p:nvPr>
        </p:nvSpPr>
        <p:spPr>
          <a:xfrm>
            <a:off x="838200" y="3912228"/>
            <a:ext cx="5638081" cy="1932727"/>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i="0">
                <a:solidFill>
                  <a:schemeClr val="tx1">
                    <a:lumMod val="50000"/>
                    <a:lumOff val="50000"/>
                  </a:schemeClr>
                </a:solidFill>
                <a:latin typeface="Bw Modelica Medium"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372365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2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368433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4020477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838201" y="308482"/>
            <a:ext cx="10515600" cy="654798"/>
          </a:xfrm>
        </p:spPr>
        <p:txBody>
          <a:bodyPr/>
          <a:lstStyle>
            <a:lvl1pPr>
              <a:lnSpc>
                <a:spcPct val="100000"/>
              </a:lnSpc>
              <a:defRPr>
                <a:solidFill>
                  <a:srgbClr val="3E3E3E"/>
                </a:solidFill>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userDrawn="1"/>
        </p:nvSpPr>
        <p:spPr>
          <a:xfrm>
            <a:off x="1097077" y="6474109"/>
            <a:ext cx="1520871"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www.resonate.com</a:t>
            </a:r>
          </a:p>
        </p:txBody>
      </p: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838201" y="1382233"/>
            <a:ext cx="10515600" cy="4858477"/>
          </a:xfrm>
        </p:spPr>
        <p:txBody>
          <a:bodyPr>
            <a:normAutofit/>
          </a:bodyPr>
          <a:lstStyle>
            <a:lvl1pPr marL="231775" indent="-231775" algn="l">
              <a:lnSpc>
                <a:spcPct val="100000"/>
              </a:lnSpc>
              <a:spcAft>
                <a:spcPts val="1800"/>
              </a:spcAft>
              <a:buClr>
                <a:schemeClr val="accent1"/>
              </a:buClr>
              <a:buFont typeface="Arial" charset="0"/>
              <a:buChar char="•"/>
              <a:tabLst/>
              <a:defRPr sz="2400">
                <a:solidFill>
                  <a:schemeClr val="tx1">
                    <a:lumMod val="90000"/>
                    <a:lumOff val="10000"/>
                  </a:schemeClr>
                </a:solidFill>
                <a:latin typeface="Raleway" charset="0"/>
                <a:ea typeface="Raleway" charset="0"/>
                <a:cs typeface="Raleway" charset="0"/>
              </a:defRPr>
            </a:lvl1pPr>
            <a:lvl2pPr marL="750888" indent="-293688">
              <a:lnSpc>
                <a:spcPct val="100000"/>
              </a:lnSpc>
              <a:spcAft>
                <a:spcPts val="1800"/>
              </a:spcAft>
              <a:buClr>
                <a:schemeClr val="accent1"/>
              </a:buClr>
              <a:buFont typeface="LucidaGrande" charset="0"/>
              <a:buChar char="-"/>
              <a:tabLst/>
              <a:defRPr sz="2000">
                <a:solidFill>
                  <a:schemeClr val="tx1">
                    <a:lumMod val="90000"/>
                    <a:lumOff val="10000"/>
                  </a:schemeClr>
                </a:solidFill>
                <a:latin typeface="Raleway" charset="0"/>
                <a:ea typeface="Raleway" charset="0"/>
                <a:cs typeface="Raleway" charset="0"/>
              </a:defRPr>
            </a:lvl2pPr>
            <a:lvl3pPr marL="1152525" indent="-238125">
              <a:lnSpc>
                <a:spcPct val="100000"/>
              </a:lnSpc>
              <a:spcAft>
                <a:spcPts val="1800"/>
              </a:spcAft>
              <a:buClr>
                <a:schemeClr val="accent1"/>
              </a:buClr>
              <a:buFont typeface="Arial" charset="0"/>
              <a:buChar char="•"/>
              <a:tabLst/>
              <a:defRPr sz="1800">
                <a:solidFill>
                  <a:schemeClr val="tx1">
                    <a:lumMod val="90000"/>
                    <a:lumOff val="10000"/>
                  </a:schemeClr>
                </a:solidFill>
                <a:latin typeface="Raleway" charset="0"/>
                <a:ea typeface="Raleway" charset="0"/>
                <a:cs typeface="Raleway" charset="0"/>
              </a:defRPr>
            </a:lvl3pPr>
            <a:lvl4pPr marL="1608138" indent="-236538">
              <a:lnSpc>
                <a:spcPct val="100000"/>
              </a:lnSpc>
              <a:spcAft>
                <a:spcPts val="1800"/>
              </a:spcAft>
              <a:buClr>
                <a:schemeClr val="accent1"/>
              </a:buClr>
              <a:buFont typeface="LucidaGrande" charset="0"/>
              <a:buChar char="-"/>
              <a:tabLst/>
              <a:defRPr sz="1600">
                <a:solidFill>
                  <a:schemeClr val="tx1">
                    <a:lumMod val="90000"/>
                    <a:lumOff val="10000"/>
                  </a:schemeClr>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a:solidFill>
                  <a:schemeClr val="tx1">
                    <a:lumMod val="90000"/>
                    <a:lumOff val="10000"/>
                  </a:schemeClr>
                </a:solidFill>
                <a:latin typeface="Raleway" charset="0"/>
                <a:ea typeface="Raleway" charset="0"/>
                <a:cs typeface="Raleway"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ight Triangle 11"/>
          <p:cNvSpPr/>
          <p:nvPr userDrawn="1"/>
        </p:nvSpPr>
        <p:spPr>
          <a:xfrm rot="16200000">
            <a:off x="11574713" y="6240712"/>
            <a:ext cx="617287" cy="617287"/>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1643666" y="6309664"/>
            <a:ext cx="363604" cy="3636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1443569" y="6388691"/>
            <a:ext cx="538461" cy="230832"/>
          </a:xfrm>
          <a:prstGeom prst="rect">
            <a:avLst/>
          </a:prstGeom>
        </p:spPr>
        <p:txBody>
          <a:bodyPr wrap="square">
            <a:spAutoFit/>
          </a:bodyPr>
          <a:lstStyle/>
          <a:p>
            <a:pPr algn="r"/>
            <a:fld id="{52D6D798-CB88-473E-97C8-67A016EA1979}" type="slidenum">
              <a:rPr lang="en-US" sz="900" smtClean="0">
                <a:solidFill>
                  <a:schemeClr val="bg1">
                    <a:lumMod val="50000"/>
                  </a:schemeClr>
                </a:solidFill>
                <a:latin typeface="Montserrat-Regular"/>
                <a:ea typeface="Raleway Light"/>
                <a:cs typeface="Montserrat-Regular"/>
              </a:rPr>
              <a:pPr algn="r"/>
              <a:t>‹#›</a:t>
            </a:fld>
            <a:endParaRPr lang="en-US" sz="900">
              <a:solidFill>
                <a:schemeClr val="bg1">
                  <a:lumMod val="50000"/>
                </a:schemeClr>
              </a:solidFill>
              <a:latin typeface="Montserrat-Regular"/>
              <a:ea typeface="Raleway Light"/>
              <a:cs typeface="Montserrat-Regular"/>
            </a:endParaRPr>
          </a:p>
        </p:txBody>
      </p:sp>
    </p:spTree>
    <p:extLst>
      <p:ext uri="{BB962C8B-B14F-4D97-AF65-F5344CB8AC3E}">
        <p14:creationId xmlns:p14="http://schemas.microsoft.com/office/powerpoint/2010/main" val="855188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928913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5" name="Title 14"/>
          <p:cNvSpPr>
            <a:spLocks noGrp="1"/>
          </p:cNvSpPr>
          <p:nvPr>
            <p:ph type="title"/>
          </p:nvPr>
        </p:nvSpPr>
        <p:spPr>
          <a:xfrm>
            <a:off x="838200" y="308482"/>
            <a:ext cx="10515600" cy="648662"/>
          </a:xfrm>
        </p:spPr>
        <p:txBody>
          <a:bodyPr/>
          <a:lstStyle>
            <a:lvl1pPr>
              <a:lnSpc>
                <a:spcPct val="100000"/>
              </a:lnSpc>
              <a:defRPr>
                <a:solidFill>
                  <a:srgbClr val="3E3E3E"/>
                </a:solidFill>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26850" y="6378725"/>
            <a:ext cx="465150" cy="478504"/>
          </a:xfrm>
          <a:prstGeom prst="rect">
            <a:avLst/>
          </a:prstGeom>
        </p:spPr>
      </p:pic>
      <p:sp>
        <p:nvSpPr>
          <p:cNvPr id="9" name="Rectangle 8"/>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0" name="TextBox 9"/>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1" name="TextBox 10"/>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832244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1312346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460734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3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694800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5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3325865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4039544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1 presenter &amp; title-Infinity_orang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CB8ABD-1F64-4843-88B2-D07EE48F0B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0" y="-473674"/>
            <a:ext cx="8836314" cy="4254521"/>
          </a:xfrm>
          <a:prstGeom prst="rect">
            <a:avLst/>
          </a:prstGeom>
          <a:effectLst>
            <a:outerShdw blurRad="381000" dist="38100" dir="8100000" algn="tr" rotWithShape="0">
              <a:prstClr val="black">
                <a:alpha val="23000"/>
              </a:prstClr>
            </a:outerShdw>
          </a:effectLst>
        </p:spPr>
      </p:pic>
      <p:pic>
        <p:nvPicPr>
          <p:cNvPr id="13" name="Picture 12">
            <a:extLst>
              <a:ext uri="{FF2B5EF4-FFF2-40B4-BE49-F238E27FC236}">
                <a16:creationId xmlns:a16="http://schemas.microsoft.com/office/drawing/2014/main" id="{2C659128-8079-624A-9949-4DE704FCEF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8013" y="1667515"/>
            <a:ext cx="2897443" cy="432358"/>
          </a:xfrm>
          <a:prstGeom prst="rect">
            <a:avLst/>
          </a:prstGeom>
        </p:spPr>
      </p:pic>
      <p:sp>
        <p:nvSpPr>
          <p:cNvPr id="14" name="Text Placeholder 16">
            <a:extLst>
              <a:ext uri="{FF2B5EF4-FFF2-40B4-BE49-F238E27FC236}">
                <a16:creationId xmlns:a16="http://schemas.microsoft.com/office/drawing/2014/main" id="{6D48FA4B-8433-9D44-9CF9-3A44FAD46F4A}"/>
              </a:ext>
            </a:extLst>
          </p:cNvPr>
          <p:cNvSpPr>
            <a:spLocks noGrp="1"/>
          </p:cNvSpPr>
          <p:nvPr>
            <p:ph type="body" sz="quarter" idx="13"/>
          </p:nvPr>
        </p:nvSpPr>
        <p:spPr>
          <a:xfrm>
            <a:off x="838200" y="5861431"/>
            <a:ext cx="5638081" cy="691769"/>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1"/>
                </a:solidFill>
                <a:latin typeface="Bw Modelica"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17" name="Text Placeholder 16">
            <a:extLst>
              <a:ext uri="{FF2B5EF4-FFF2-40B4-BE49-F238E27FC236}">
                <a16:creationId xmlns:a16="http://schemas.microsoft.com/office/drawing/2014/main" id="{F0F0250E-8134-6940-B3B9-FEB498CDA6BE}"/>
              </a:ext>
            </a:extLst>
          </p:cNvPr>
          <p:cNvSpPr>
            <a:spLocks noGrp="1"/>
          </p:cNvSpPr>
          <p:nvPr>
            <p:ph type="body" sz="quarter" idx="14"/>
          </p:nvPr>
        </p:nvSpPr>
        <p:spPr>
          <a:xfrm>
            <a:off x="838200" y="3912228"/>
            <a:ext cx="5638081" cy="1932727"/>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i="0">
                <a:solidFill>
                  <a:schemeClr val="bg1"/>
                </a:solidFill>
                <a:latin typeface="Bw Modelica Medium"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22700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12281131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8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3881965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9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848688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Title 14"/>
          <p:cNvSpPr>
            <a:spLocks noGrp="1"/>
          </p:cNvSpPr>
          <p:nvPr>
            <p:ph type="title"/>
          </p:nvPr>
        </p:nvSpPr>
        <p:spPr>
          <a:xfrm>
            <a:off x="0" y="308482"/>
            <a:ext cx="11784544" cy="648662"/>
          </a:xfrm>
        </p:spPr>
        <p:txBody>
          <a:bodyPr>
            <a:normAutofit/>
          </a:bodyPr>
          <a:lstStyle>
            <a:lvl1pPr algn="l">
              <a:lnSpc>
                <a:spcPct val="100000"/>
              </a:lnSpc>
              <a:defRPr sz="3200">
                <a:solidFill>
                  <a:srgbClr val="3E3E3E"/>
                </a:solidFill>
                <a:latin typeface="+mn-lt"/>
              </a:defRPr>
            </a:lvl1pPr>
          </a:lstStyle>
          <a:p>
            <a:r>
              <a:rPr lang="en-US"/>
              <a:t>Click to edit Master title style</a:t>
            </a:r>
          </a:p>
        </p:txBody>
      </p:sp>
      <p:pic>
        <p:nvPicPr>
          <p:cNvPr id="7" name="Picture 6" descr="logo.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7967" y="6505223"/>
            <a:ext cx="864861" cy="190498"/>
          </a:xfrm>
          <a:prstGeom prst="rect">
            <a:avLst/>
          </a:prstGeom>
        </p:spPr>
      </p:pic>
      <p:sp>
        <p:nvSpPr>
          <p:cNvPr id="12" name="TextBox 11"/>
          <p:cNvSpPr txBox="1"/>
          <p:nvPr userDrawn="1"/>
        </p:nvSpPr>
        <p:spPr>
          <a:xfrm>
            <a:off x="325898" y="6474109"/>
            <a:ext cx="2067297" cy="261610"/>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1100" b="0" i="0" kern="800" spc="100" err="1">
                <a:solidFill>
                  <a:schemeClr val="bg1">
                    <a:lumMod val="50000"/>
                  </a:schemeClr>
                </a:solidFill>
                <a:latin typeface="+mj-lt"/>
                <a:ea typeface="Raleway" charset="0"/>
                <a:cs typeface="Raleway" charset="0"/>
              </a:rPr>
              <a:t>resonate.com</a:t>
            </a:r>
            <a:endParaRPr lang="en-US" sz="1100" b="0" i="0" kern="800" spc="100">
              <a:solidFill>
                <a:schemeClr val="bg1">
                  <a:lumMod val="50000"/>
                </a:schemeClr>
              </a:solidFill>
              <a:latin typeface="+mj-lt"/>
              <a:ea typeface="Raleway" charset="0"/>
              <a:cs typeface="Raleway" charset="0"/>
            </a:endParaRPr>
          </a:p>
        </p:txBody>
      </p:sp>
      <p:sp>
        <p:nvSpPr>
          <p:cNvPr id="9" name="Rectangle 8"/>
          <p:cNvSpPr/>
          <p:nvPr userDrawn="1"/>
        </p:nvSpPr>
        <p:spPr>
          <a:xfrm>
            <a:off x="11699638" y="6497043"/>
            <a:ext cx="398816" cy="276999"/>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1200" kern="1200" smtClean="0">
                <a:solidFill>
                  <a:schemeClr val="bg1">
                    <a:lumMod val="50000"/>
                  </a:schemeClr>
                </a:solidFill>
                <a:latin typeface="+mj-lt"/>
                <a:ea typeface="Raleway Light"/>
                <a:cs typeface="Montserrat-Regular"/>
              </a:rPr>
              <a:pPr algn="r"/>
              <a:t>‹#›</a:t>
            </a:fld>
            <a:endParaRPr lang="en-US" sz="1200" kern="1200">
              <a:solidFill>
                <a:schemeClr val="bg1">
                  <a:lumMod val="50000"/>
                </a:schemeClr>
              </a:solidFill>
              <a:latin typeface="+mj-lt"/>
              <a:ea typeface="Raleway Light"/>
              <a:cs typeface="Montserrat-Regular"/>
            </a:endParaRPr>
          </a:p>
        </p:txBody>
      </p:sp>
      <p:sp>
        <p:nvSpPr>
          <p:cNvPr id="10" name="Half Frame 9"/>
          <p:cNvSpPr>
            <a:spLocks noChangeAspect="1"/>
          </p:cNvSpPr>
          <p:nvPr userDrawn="1"/>
        </p:nvSpPr>
        <p:spPr>
          <a:xfrm rot="10800000">
            <a:off x="11784544" y="6455365"/>
            <a:ext cx="407452" cy="403410"/>
          </a:xfrm>
          <a:prstGeom prst="halfFrame">
            <a:avLst>
              <a:gd name="adj1" fmla="val 23887"/>
              <a:gd name="adj2" fmla="val 235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userDrawn="1"/>
        </p:nvSpPr>
        <p:spPr>
          <a:xfrm>
            <a:off x="3728143" y="6485056"/>
            <a:ext cx="4735715" cy="261610"/>
          </a:xfrm>
          <a:prstGeom prst="rect">
            <a:avLst/>
          </a:prstGeom>
          <a:noFill/>
        </p:spPr>
        <p:txBody>
          <a:bodyPr wrap="square" rtlCol="0">
            <a:spAutoFit/>
          </a:bodyPr>
          <a:lstStyle/>
          <a:p>
            <a:pPr algn="ctr"/>
            <a:r>
              <a:rPr lang="en-US" sz="1100" b="0" i="0" kern="800" spc="0">
                <a:solidFill>
                  <a:schemeClr val="bg1">
                    <a:lumMod val="65000"/>
                  </a:schemeClr>
                </a:solidFill>
                <a:latin typeface="+mj-lt"/>
                <a:ea typeface="Raleway Medium" charset="0"/>
                <a:cs typeface="Raleway Medium" charset="0"/>
              </a:rPr>
              <a:t>© Resonate. All rights reserved. PROPRIETARY &amp; CONFIDENTIAL </a:t>
            </a:r>
          </a:p>
        </p:txBody>
      </p:sp>
      <p:sp>
        <p:nvSpPr>
          <p:cNvPr id="14" name="Rectangle 13"/>
          <p:cNvSpPr/>
          <p:nvPr userDrawn="1"/>
        </p:nvSpPr>
        <p:spPr>
          <a:xfrm>
            <a:off x="0" y="308482"/>
            <a:ext cx="90616" cy="6547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810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145777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3666638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Middle Black Bar w/ text">
    <p:spTree>
      <p:nvGrpSpPr>
        <p:cNvPr id="1" name=""/>
        <p:cNvGrpSpPr/>
        <p:nvPr/>
      </p:nvGrpSpPr>
      <p:grpSpPr>
        <a:xfrm>
          <a:off x="0" y="0"/>
          <a:ext cx="0" cy="0"/>
          <a:chOff x="0" y="0"/>
          <a:chExt cx="0" cy="0"/>
        </a:xfrm>
      </p:grpSpPr>
      <p:pic>
        <p:nvPicPr>
          <p:cNvPr id="5"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3047"/>
            <a:ext cx="12191998" cy="6864094"/>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719" y="1993104"/>
            <a:ext cx="12248653" cy="2871787"/>
          </a:xfrm>
          <a:prstGeom prst="rect">
            <a:avLst/>
          </a:prstGeom>
        </p:spPr>
      </p:pic>
      <p:sp>
        <p:nvSpPr>
          <p:cNvPr id="9" name="Text Placeholder 23"/>
          <p:cNvSpPr>
            <a:spLocks noGrp="1"/>
          </p:cNvSpPr>
          <p:nvPr>
            <p:ph type="body" sz="quarter" idx="10"/>
          </p:nvPr>
        </p:nvSpPr>
        <p:spPr>
          <a:xfrm>
            <a:off x="838201" y="2705099"/>
            <a:ext cx="10515600" cy="1447799"/>
          </a:xfrm>
        </p:spPr>
        <p:txBody>
          <a:bodyPr>
            <a:normAutofit/>
          </a:bodyPr>
          <a:lstStyle>
            <a:lvl1pPr>
              <a:lnSpc>
                <a:spcPct val="100000"/>
              </a:lnSpc>
              <a:defRPr sz="2400">
                <a:solidFill>
                  <a:schemeClr val="bg1"/>
                </a:solidFill>
              </a:defRPr>
            </a:lvl1pPr>
          </a:lstStyle>
          <a:p>
            <a:pPr lvl="0"/>
            <a:r>
              <a:rPr lang="en-US"/>
              <a:t>Edit Master text styles</a:t>
            </a:r>
          </a:p>
        </p:txBody>
      </p:sp>
    </p:spTree>
    <p:extLst>
      <p:ext uri="{BB962C8B-B14F-4D97-AF65-F5344CB8AC3E}">
        <p14:creationId xmlns:p14="http://schemas.microsoft.com/office/powerpoint/2010/main" val="17137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024712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ransition/Chapter Slide">
    <p:spTree>
      <p:nvGrpSpPr>
        <p:cNvPr id="1" name=""/>
        <p:cNvGrpSpPr/>
        <p:nvPr/>
      </p:nvGrpSpPr>
      <p:grpSpPr>
        <a:xfrm>
          <a:off x="0" y="0"/>
          <a:ext cx="0" cy="0"/>
          <a:chOff x="0" y="0"/>
          <a:chExt cx="0" cy="0"/>
        </a:xfrm>
      </p:grpSpPr>
      <p:pic>
        <p:nvPicPr>
          <p:cNvPr id="8"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3047"/>
            <a:ext cx="12191998" cy="6864094"/>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2259320"/>
            <a:ext cx="12248653" cy="4598680"/>
          </a:xfrm>
          <a:prstGeom prst="rect">
            <a:avLst/>
          </a:prstGeom>
        </p:spPr>
      </p:pic>
      <p:cxnSp>
        <p:nvCxnSpPr>
          <p:cNvPr id="9" name="Straight Connector 8"/>
          <p:cNvCxnSpPr/>
          <p:nvPr userDrawn="1"/>
        </p:nvCxnSpPr>
        <p:spPr>
          <a:xfrm>
            <a:off x="5400170" y="4091781"/>
            <a:ext cx="142976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866528" y="2766218"/>
            <a:ext cx="10515600" cy="1325563"/>
          </a:xfrm>
          <a:prstGeom prst="rect">
            <a:avLst/>
          </a:prstGeom>
        </p:spPr>
        <p:txBody>
          <a:bodyPr vert="horz" lIns="91440" tIns="45720" rIns="91440" bIns="45720" rtlCol="0" anchor="ctr">
            <a:normAutofit/>
          </a:bodyPr>
          <a:lstStyle>
            <a:lvl1pP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16835632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73252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 1 presenter &amp; title-Infinity_orang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1DB821-E504-474B-80D0-936B7A9CE5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0" y="-473674"/>
            <a:ext cx="8836314" cy="4254521"/>
          </a:xfrm>
          <a:prstGeom prst="rect">
            <a:avLst/>
          </a:prstGeom>
          <a:effectLst>
            <a:outerShdw blurRad="393700" dist="38100" dir="8100000" algn="tr" rotWithShape="0">
              <a:prstClr val="black">
                <a:alpha val="17000"/>
              </a:prstClr>
            </a:outerShdw>
          </a:effectLst>
        </p:spPr>
      </p:pic>
      <p:pic>
        <p:nvPicPr>
          <p:cNvPr id="10" name="Picture 9">
            <a:extLst>
              <a:ext uri="{FF2B5EF4-FFF2-40B4-BE49-F238E27FC236}">
                <a16:creationId xmlns:a16="http://schemas.microsoft.com/office/drawing/2014/main" id="{150F8780-C107-2443-A980-7AFA8DD851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8013" y="1667515"/>
            <a:ext cx="2897443" cy="432358"/>
          </a:xfrm>
          <a:prstGeom prst="rect">
            <a:avLst/>
          </a:prstGeom>
        </p:spPr>
      </p:pic>
      <p:sp>
        <p:nvSpPr>
          <p:cNvPr id="11" name="Text Placeholder 16">
            <a:extLst>
              <a:ext uri="{FF2B5EF4-FFF2-40B4-BE49-F238E27FC236}">
                <a16:creationId xmlns:a16="http://schemas.microsoft.com/office/drawing/2014/main" id="{A78AB56B-950A-794B-B290-C2EBF838E966}"/>
              </a:ext>
            </a:extLst>
          </p:cNvPr>
          <p:cNvSpPr>
            <a:spLocks noGrp="1"/>
          </p:cNvSpPr>
          <p:nvPr>
            <p:ph type="body" sz="quarter" idx="13"/>
          </p:nvPr>
        </p:nvSpPr>
        <p:spPr>
          <a:xfrm>
            <a:off x="838200" y="5861431"/>
            <a:ext cx="5638081" cy="691769"/>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1"/>
                </a:solidFill>
                <a:latin typeface="Bw Modelica"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12" name="Text Placeholder 16">
            <a:extLst>
              <a:ext uri="{FF2B5EF4-FFF2-40B4-BE49-F238E27FC236}">
                <a16:creationId xmlns:a16="http://schemas.microsoft.com/office/drawing/2014/main" id="{B254B34D-D60B-C742-BB7B-428FFACCEE1E}"/>
              </a:ext>
            </a:extLst>
          </p:cNvPr>
          <p:cNvSpPr>
            <a:spLocks noGrp="1"/>
          </p:cNvSpPr>
          <p:nvPr>
            <p:ph type="body" sz="quarter" idx="14"/>
          </p:nvPr>
        </p:nvSpPr>
        <p:spPr>
          <a:xfrm>
            <a:off x="838200" y="3912228"/>
            <a:ext cx="5638081" cy="1932727"/>
          </a:xfrm>
          <a:prstGeom prst="rect">
            <a:avLst/>
          </a:prstGeo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i="0">
                <a:solidFill>
                  <a:schemeClr val="bg1"/>
                </a:solidFill>
                <a:latin typeface="Bw Modelica Medium" pitchFamily="2" charset="77"/>
              </a:defRPr>
            </a:lvl1pPr>
            <a:lvl2pPr marL="457200" indent="0">
              <a:buFont typeface="Arial" panose="020B0604020202020204" pitchFamily="34" charset="0"/>
              <a:buNone/>
              <a:defRPr>
                <a:solidFill>
                  <a:schemeClr val="bg1"/>
                </a:solidFill>
                <a:latin typeface="Bw Modelica" pitchFamily="2" charset="77"/>
              </a:defRPr>
            </a:lvl2pPr>
            <a:lvl3pPr marL="914400" indent="0">
              <a:buFont typeface="Arial" panose="020B0604020202020204" pitchFamily="34" charset="0"/>
              <a:buNone/>
              <a:defRPr>
                <a:solidFill>
                  <a:schemeClr val="bg1"/>
                </a:solidFill>
                <a:latin typeface="Bw Modelica" pitchFamily="2" charset="77"/>
              </a:defRPr>
            </a:lvl3pPr>
            <a:lvl4pPr marL="1371600" indent="0">
              <a:buFont typeface="Arial" panose="020B0604020202020204" pitchFamily="34" charset="0"/>
              <a:buNone/>
              <a:defRPr>
                <a:solidFill>
                  <a:schemeClr val="bg1"/>
                </a:solidFill>
                <a:latin typeface="Bw Modelica" pitchFamily="2" charset="77"/>
              </a:defRPr>
            </a:lvl4pPr>
            <a:lvl5pPr marL="18288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254199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0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9735151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1_Bullet Layout No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317812"/>
            <a:ext cx="11521440" cy="49377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2" name="Rectangle 11"/>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3" name="TextBox 12"/>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4" name="TextBox 13"/>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3440827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3792993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020970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715726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819751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6572771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1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33780883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2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10292629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3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67758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u_Agenda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4D101-0B71-804F-ACB7-C18B405AADFA}"/>
              </a:ext>
            </a:extLst>
          </p:cNvPr>
          <p:cNvPicPr>
            <a:picLocks noChangeAspect="1"/>
          </p:cNvPicPr>
          <p:nvPr/>
        </p:nvPicPr>
        <p:blipFill>
          <a:blip r:embed="rId2">
            <a:alphaModFix amt="5000"/>
          </a:blip>
          <a:stretch>
            <a:fillRect/>
          </a:stretch>
        </p:blipFill>
        <p:spPr>
          <a:xfrm>
            <a:off x="-1754725" y="4131753"/>
            <a:ext cx="7043827" cy="3551020"/>
          </a:xfrm>
          <a:prstGeom prst="rect">
            <a:avLst/>
          </a:prstGeom>
        </p:spPr>
      </p:pic>
      <p:pic>
        <p:nvPicPr>
          <p:cNvPr id="11" name="Picture 10" descr="A screen shot of a person&#10;&#10;Description automatically generated">
            <a:extLst>
              <a:ext uri="{FF2B5EF4-FFF2-40B4-BE49-F238E27FC236}">
                <a16:creationId xmlns:a16="http://schemas.microsoft.com/office/drawing/2014/main" id="{94D4A1C3-6E7B-2A4F-A482-4C264B5DDD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8923" y="280237"/>
            <a:ext cx="4383993" cy="3148763"/>
          </a:xfrm>
          <a:prstGeom prst="rect">
            <a:avLst/>
          </a:prstGeom>
        </p:spPr>
      </p:pic>
      <p:sp>
        <p:nvSpPr>
          <p:cNvPr id="13" name="Text Placeholder 16">
            <a:extLst>
              <a:ext uri="{FF2B5EF4-FFF2-40B4-BE49-F238E27FC236}">
                <a16:creationId xmlns:a16="http://schemas.microsoft.com/office/drawing/2014/main" id="{8CF62BEB-30CD-2840-923C-DBC39DC6C025}"/>
              </a:ext>
            </a:extLst>
          </p:cNvPr>
          <p:cNvSpPr>
            <a:spLocks noGrp="1"/>
          </p:cNvSpPr>
          <p:nvPr>
            <p:ph type="body" sz="quarter" idx="21"/>
          </p:nvPr>
        </p:nvSpPr>
        <p:spPr>
          <a:xfrm>
            <a:off x="5161660" y="1920005"/>
            <a:ext cx="6501374" cy="1240445"/>
          </a:xfrm>
          <a:prstGeom prst="rect">
            <a:avLst/>
          </a:prstGeom>
        </p:spPr>
        <p:txBody>
          <a:bodyPr anchor="ctr">
            <a:noAutofit/>
          </a:bodyPr>
          <a:lstStyle>
            <a:lvl1pPr marL="0" indent="0" algn="l">
              <a:buNone/>
              <a:defRPr sz="3600" b="0" i="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4" name="Oval 13">
            <a:extLst>
              <a:ext uri="{FF2B5EF4-FFF2-40B4-BE49-F238E27FC236}">
                <a16:creationId xmlns:a16="http://schemas.microsoft.com/office/drawing/2014/main" id="{86DC88F5-A6CA-0641-97B4-0C02EE0522AD}"/>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5" name="TextBox 14">
            <a:extLst>
              <a:ext uri="{FF2B5EF4-FFF2-40B4-BE49-F238E27FC236}">
                <a16:creationId xmlns:a16="http://schemas.microsoft.com/office/drawing/2014/main" id="{5023266F-0A18-A946-ADF3-8A5407B7D4F5}"/>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7" name="Picture 16">
            <a:extLst>
              <a:ext uri="{FF2B5EF4-FFF2-40B4-BE49-F238E27FC236}">
                <a16:creationId xmlns:a16="http://schemas.microsoft.com/office/drawing/2014/main" id="{B020B56F-55FC-3B4A-BFA0-EA32EBB021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9" name="Straight Connector 18">
            <a:extLst>
              <a:ext uri="{FF2B5EF4-FFF2-40B4-BE49-F238E27FC236}">
                <a16:creationId xmlns:a16="http://schemas.microsoft.com/office/drawing/2014/main" id="{644E8D81-A2A1-224A-8215-B04A876E6A40}"/>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B41FF0A6-9D21-2B43-8498-D128105999FC}"/>
              </a:ext>
            </a:extLst>
          </p:cNvPr>
          <p:cNvSpPr>
            <a:spLocks noGrp="1"/>
          </p:cNvSpPr>
          <p:nvPr>
            <p:ph type="body" sz="quarter" idx="20" hasCustomPrompt="1"/>
          </p:nvPr>
        </p:nvSpPr>
        <p:spPr>
          <a:xfrm>
            <a:off x="5146930" y="3429000"/>
            <a:ext cx="6501374" cy="2869613"/>
          </a:xfrm>
          <a:prstGeom prst="rect">
            <a:avLst/>
          </a:prstGeom>
        </p:spPr>
        <p:txBody>
          <a:bodyPr>
            <a:noAutofit/>
          </a:bodyPr>
          <a:lstStyle>
            <a:lvl1pPr marL="457200" indent="-457200">
              <a:buClr>
                <a:srgbClr val="F14C23"/>
              </a:buClr>
              <a:buFont typeface="Arial" panose="020B0604020202020204" pitchFamily="34" charset="0"/>
              <a:buChar char="•"/>
              <a:defRPr sz="2400"/>
            </a:lvl1pPr>
          </a:lstStyle>
          <a:p>
            <a:r>
              <a:rPr lang="en-US"/>
              <a:t>Insert text here</a:t>
            </a:r>
          </a:p>
        </p:txBody>
      </p:sp>
    </p:spTree>
    <p:extLst>
      <p:ext uri="{BB962C8B-B14F-4D97-AF65-F5344CB8AC3E}">
        <p14:creationId xmlns:p14="http://schemas.microsoft.com/office/powerpoint/2010/main" val="394017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4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36563387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5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1230104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6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900723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7_Bullet Layout with Subtitle">
    <p:spTree>
      <p:nvGrpSpPr>
        <p:cNvPr id="1" name=""/>
        <p:cNvGrpSpPr/>
        <p:nvPr/>
      </p:nvGrpSpPr>
      <p:grpSpPr>
        <a:xfrm>
          <a:off x="0" y="0"/>
          <a:ext cx="0" cy="0"/>
          <a:chOff x="0" y="0"/>
          <a:chExt cx="0" cy="0"/>
        </a:xfrm>
      </p:grpSpPr>
      <p:sp>
        <p:nvSpPr>
          <p:cNvPr id="15" name="Title 14"/>
          <p:cNvSpPr>
            <a:spLocks noGrp="1"/>
          </p:cNvSpPr>
          <p:nvPr>
            <p:ph type="title"/>
          </p:nvPr>
        </p:nvSpPr>
        <p:spPr>
          <a:xfrm>
            <a:off x="335280" y="308482"/>
            <a:ext cx="11521440" cy="654798"/>
          </a:xfrm>
        </p:spPr>
        <p:txBody>
          <a:bodyPr/>
          <a:lstStyle>
            <a:lvl1pPr>
              <a:lnSpc>
                <a:spcPct val="100000"/>
              </a:lnSpc>
              <a:defRPr b="0" i="0">
                <a:solidFill>
                  <a:srgbClr val="3E3E3E"/>
                </a:solidFill>
                <a:latin typeface="Raleway Light" charset="0"/>
                <a:ea typeface="Raleway Light" charset="0"/>
                <a:cs typeface="Raleway Light" charset="0"/>
              </a:defRPr>
            </a:lvl1pPr>
          </a:lstStyle>
          <a:p>
            <a:r>
              <a:rPr lang="en-US"/>
              <a:t>Click to edit Master title style</a:t>
            </a:r>
          </a:p>
        </p:txBody>
      </p:sp>
      <p:sp>
        <p:nvSpPr>
          <p:cNvPr id="24" name="Text Placeholder 23"/>
          <p:cNvSpPr>
            <a:spLocks noGrp="1"/>
          </p:cNvSpPr>
          <p:nvPr>
            <p:ph type="body" sz="quarter" idx="10"/>
          </p:nvPr>
        </p:nvSpPr>
        <p:spPr>
          <a:xfrm>
            <a:off x="335280" y="1076242"/>
            <a:ext cx="11521440" cy="526488"/>
          </a:xfrm>
        </p:spPr>
        <p:txBody>
          <a:bodyPr>
            <a:normAutofit/>
          </a:bodyPr>
          <a:lstStyle>
            <a:lvl1pPr>
              <a:lnSpc>
                <a:spcPct val="100000"/>
              </a:lnSpc>
              <a:defRPr sz="1800">
                <a:solidFill>
                  <a:schemeClr val="tx1"/>
                </a:solidFill>
              </a:defRPr>
            </a:lvl1pPr>
          </a:lstStyle>
          <a:p>
            <a:pPr lvl="0"/>
            <a:r>
              <a:rPr lang="en-US"/>
              <a:t>Edit Master text styles</a:t>
            </a:r>
          </a:p>
        </p:txBody>
      </p:sp>
      <p:cxnSp>
        <p:nvCxnSpPr>
          <p:cNvPr id="28" name="Straight Connector 27"/>
          <p:cNvCxnSpPr/>
          <p:nvPr userDrawn="1"/>
        </p:nvCxnSpPr>
        <p:spPr>
          <a:xfrm>
            <a:off x="5367755" y="960686"/>
            <a:ext cx="1456491" cy="0"/>
          </a:xfrm>
          <a:prstGeom prst="line">
            <a:avLst/>
          </a:prstGeom>
          <a:ln>
            <a:solidFill>
              <a:srgbClr val="8BC540"/>
            </a:solidFill>
          </a:ln>
        </p:spPr>
        <p:style>
          <a:lnRef idx="1">
            <a:schemeClr val="accent1"/>
          </a:lnRef>
          <a:fillRef idx="0">
            <a:schemeClr val="accent1"/>
          </a:fillRef>
          <a:effectRef idx="0">
            <a:schemeClr val="accent1"/>
          </a:effectRef>
          <a:fontRef idx="minor">
            <a:schemeClr val="tx1"/>
          </a:fontRef>
        </p:style>
      </p:cxnSp>
      <p:pic>
        <p:nvPicPr>
          <p:cNvPr id="7" name="Picture 6" descr="logo.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967" y="6505223"/>
            <a:ext cx="864861" cy="190498"/>
          </a:xfrm>
          <a:prstGeom prst="rect">
            <a:avLst/>
          </a:prstGeom>
        </p:spPr>
      </p:pic>
      <p:sp>
        <p:nvSpPr>
          <p:cNvPr id="6" name="Text Placeholder 5"/>
          <p:cNvSpPr>
            <a:spLocks noGrp="1"/>
          </p:cNvSpPr>
          <p:nvPr>
            <p:ph type="body" sz="quarter" idx="11"/>
          </p:nvPr>
        </p:nvSpPr>
        <p:spPr>
          <a:xfrm>
            <a:off x="335280" y="1722470"/>
            <a:ext cx="11521440" cy="4480560"/>
          </a:xfrm>
        </p:spPr>
        <p:txBody>
          <a:bodyPr>
            <a:normAutofit/>
          </a:bodyPr>
          <a:lstStyle>
            <a:lvl1pPr marL="231775" indent="-231775" algn="l">
              <a:lnSpc>
                <a:spcPct val="100000"/>
              </a:lnSpc>
              <a:spcAft>
                <a:spcPts val="1800"/>
              </a:spcAft>
              <a:buClr>
                <a:schemeClr val="accent1"/>
              </a:buClr>
              <a:buFont typeface="Arial" charset="0"/>
              <a:buChar char="•"/>
              <a:tabLst/>
              <a:defRPr sz="2200" b="0" i="0">
                <a:solidFill>
                  <a:srgbClr val="3E3E3E"/>
                </a:solidFill>
                <a:latin typeface="Raleway Light" charset="0"/>
                <a:ea typeface="Raleway Light" charset="0"/>
                <a:cs typeface="Raleway Light" charset="0"/>
              </a:defRPr>
            </a:lvl1pPr>
            <a:lvl2pPr marL="750888" indent="-293688">
              <a:lnSpc>
                <a:spcPct val="100000"/>
              </a:lnSpc>
              <a:spcAft>
                <a:spcPts val="1800"/>
              </a:spcAft>
              <a:buClr>
                <a:schemeClr val="accent1"/>
              </a:buClr>
              <a:buFont typeface="LucidaGrande" charset="0"/>
              <a:buChar char="-"/>
              <a:tabLst/>
              <a:defRPr sz="2000" b="0" i="0">
                <a:solidFill>
                  <a:srgbClr val="3E3E3E"/>
                </a:solidFill>
                <a:latin typeface="Raleway Light" charset="0"/>
                <a:ea typeface="Raleway Light" charset="0"/>
                <a:cs typeface="Raleway Light" charset="0"/>
              </a:defRPr>
            </a:lvl2pPr>
            <a:lvl3pPr marL="1152525" indent="-238125">
              <a:lnSpc>
                <a:spcPct val="100000"/>
              </a:lnSpc>
              <a:spcAft>
                <a:spcPts val="1800"/>
              </a:spcAft>
              <a:buClr>
                <a:schemeClr val="accent1"/>
              </a:buClr>
              <a:buFont typeface="Arial" charset="0"/>
              <a:buChar char="•"/>
              <a:tabLst/>
              <a:defRPr sz="1800" b="0" i="0">
                <a:solidFill>
                  <a:srgbClr val="3E3E3E"/>
                </a:solidFill>
                <a:latin typeface="Raleway Light" charset="0"/>
                <a:ea typeface="Raleway Light" charset="0"/>
                <a:cs typeface="Raleway Light" charset="0"/>
              </a:defRPr>
            </a:lvl3pPr>
            <a:lvl4pPr marL="1608138" indent="-236538">
              <a:lnSpc>
                <a:spcPct val="100000"/>
              </a:lnSpc>
              <a:spcAft>
                <a:spcPts val="1800"/>
              </a:spcAft>
              <a:buClr>
                <a:schemeClr val="accent1"/>
              </a:buClr>
              <a:buFont typeface="LucidaGrande" charset="0"/>
              <a:buChar char="-"/>
              <a:tabLst/>
              <a:defRPr sz="1600" b="0" i="0">
                <a:solidFill>
                  <a:srgbClr val="3E3E3E"/>
                </a:solidFill>
                <a:latin typeface="Raleway" charset="0"/>
                <a:ea typeface="Raleway" charset="0"/>
                <a:cs typeface="Raleway" charset="0"/>
              </a:defRPr>
            </a:lvl4pPr>
            <a:lvl5pPr marL="2009775" indent="-180975">
              <a:lnSpc>
                <a:spcPct val="100000"/>
              </a:lnSpc>
              <a:spcAft>
                <a:spcPts val="1800"/>
              </a:spcAft>
              <a:buClr>
                <a:schemeClr val="accent1"/>
              </a:buClr>
              <a:buFont typeface="Arial" charset="0"/>
              <a:buChar char="•"/>
              <a:tabLst/>
              <a:defRPr sz="1600" b="0" i="0">
                <a:solidFill>
                  <a:srgbClr val="3E3E3E"/>
                </a:solidFill>
                <a:latin typeface="Raleway" charset="0"/>
                <a:ea typeface="Raleway" charset="0"/>
                <a:cs typeface="Raleway"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6850" y="6378725"/>
            <a:ext cx="465150" cy="478504"/>
          </a:xfrm>
          <a:prstGeom prst="rect">
            <a:avLst/>
          </a:prstGeom>
        </p:spPr>
      </p:pic>
      <p:sp>
        <p:nvSpPr>
          <p:cNvPr id="13" name="Rectangle 12"/>
          <p:cNvSpPr/>
          <p:nvPr userDrawn="1"/>
        </p:nvSpPr>
        <p:spPr>
          <a:xfrm>
            <a:off x="11699638" y="6497043"/>
            <a:ext cx="398816" cy="21544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fld id="{52D6D798-CB88-473E-97C8-67A016EA1979}" type="slidenum">
              <a:rPr lang="en-US" sz="800" kern="1200" smtClean="0">
                <a:solidFill>
                  <a:schemeClr val="bg1">
                    <a:lumMod val="50000"/>
                  </a:schemeClr>
                </a:solidFill>
                <a:latin typeface="Montserrat" panose="02000505000000020004" pitchFamily="2" charset="0"/>
                <a:ea typeface="Raleway Light"/>
                <a:cs typeface="Montserrat-Regular"/>
              </a:rPr>
              <a:pPr algn="r"/>
              <a:t>‹#›</a:t>
            </a:fld>
            <a:endParaRPr lang="en-US" sz="800" kern="1200">
              <a:solidFill>
                <a:schemeClr val="bg1">
                  <a:lumMod val="50000"/>
                </a:schemeClr>
              </a:solidFill>
              <a:latin typeface="Montserrat" panose="02000505000000020004" pitchFamily="2" charset="0"/>
              <a:ea typeface="Raleway Light"/>
              <a:cs typeface="Montserrat-Regular"/>
            </a:endParaRPr>
          </a:p>
        </p:txBody>
      </p:sp>
      <p:sp>
        <p:nvSpPr>
          <p:cNvPr id="14" name="TextBox 13"/>
          <p:cNvSpPr txBox="1"/>
          <p:nvPr userDrawn="1"/>
        </p:nvSpPr>
        <p:spPr>
          <a:xfrm>
            <a:off x="325898" y="6474109"/>
            <a:ext cx="2372765" cy="230832"/>
          </a:xfrm>
          <a:prstGeom prst="rect">
            <a:avLst/>
          </a:prstGeom>
          <a:noFill/>
        </p:spPr>
        <p:txBody>
          <a:bodyPr wrap="none" rtlCol="0">
            <a:spAutoFit/>
          </a:bodyPr>
          <a:lstStyle/>
          <a:p>
            <a:r>
              <a:rPr lang="en-US" sz="900" kern="800" spc="100">
                <a:solidFill>
                  <a:schemeClr val="bg1">
                    <a:lumMod val="50000"/>
                  </a:schemeClr>
                </a:solidFill>
                <a:latin typeface="Raleway Light"/>
                <a:ea typeface="Raleway Light"/>
                <a:cs typeface="Raleway Light"/>
              </a:rPr>
              <a:t>                  |   </a:t>
            </a:r>
            <a:r>
              <a:rPr lang="en-US" sz="900" b="0" i="0" kern="800" spc="100">
                <a:solidFill>
                  <a:schemeClr val="bg1">
                    <a:lumMod val="50000"/>
                  </a:schemeClr>
                </a:solidFill>
                <a:latin typeface="Raleway" charset="0"/>
                <a:ea typeface="Raleway" charset="0"/>
                <a:cs typeface="Raleway" charset="0"/>
              </a:rPr>
              <a:t>www.resonate.com</a:t>
            </a:r>
          </a:p>
        </p:txBody>
      </p:sp>
      <p:sp>
        <p:nvSpPr>
          <p:cNvPr id="16" name="TextBox 15"/>
          <p:cNvSpPr txBox="1"/>
          <p:nvPr userDrawn="1"/>
        </p:nvSpPr>
        <p:spPr>
          <a:xfrm>
            <a:off x="3728143" y="6485056"/>
            <a:ext cx="4735715" cy="230832"/>
          </a:xfrm>
          <a:prstGeom prst="rect">
            <a:avLst/>
          </a:prstGeom>
          <a:noFill/>
        </p:spPr>
        <p:txBody>
          <a:bodyPr wrap="square" rtlCol="0">
            <a:spAutoFit/>
          </a:bodyPr>
          <a:lstStyle/>
          <a:p>
            <a:pPr algn="ctr"/>
            <a:r>
              <a:rPr lang="en-US" sz="900" b="0" i="0" kern="800" spc="0">
                <a:solidFill>
                  <a:schemeClr val="tx2">
                    <a:lumMod val="60000"/>
                    <a:lumOff val="40000"/>
                  </a:schemeClr>
                </a:solidFill>
                <a:latin typeface="+mn-lt"/>
                <a:ea typeface="Raleway Medium" charset="0"/>
                <a:cs typeface="Raleway Medium" charset="0"/>
              </a:rPr>
              <a:t>© Resonate. All rights reserved. </a:t>
            </a:r>
            <a:r>
              <a:rPr lang="en-US" sz="800" b="0" i="0" kern="800" spc="0">
                <a:solidFill>
                  <a:schemeClr val="tx2">
                    <a:lumMod val="60000"/>
                    <a:lumOff val="40000"/>
                  </a:schemeClr>
                </a:solidFill>
                <a:latin typeface="Raleway Medium" charset="0"/>
                <a:ea typeface="Raleway Medium" charset="0"/>
                <a:cs typeface="Raleway Medium" charset="0"/>
              </a:rPr>
              <a:t>PROPRIETARY &amp; CONFIDENTIAL </a:t>
            </a:r>
          </a:p>
        </p:txBody>
      </p:sp>
    </p:spTree>
    <p:extLst>
      <p:ext uri="{BB962C8B-B14F-4D97-AF65-F5344CB8AC3E}">
        <p14:creationId xmlns:p14="http://schemas.microsoft.com/office/powerpoint/2010/main" val="280496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Hu_Agenda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4D101-0B71-804F-ACB7-C18B405AADFA}"/>
              </a:ext>
            </a:extLst>
          </p:cNvPr>
          <p:cNvPicPr>
            <a:picLocks noChangeAspect="1"/>
          </p:cNvPicPr>
          <p:nvPr/>
        </p:nvPicPr>
        <p:blipFill>
          <a:blip r:embed="rId2">
            <a:alphaModFix amt="5000"/>
          </a:blip>
          <a:stretch>
            <a:fillRect/>
          </a:stretch>
        </p:blipFill>
        <p:spPr>
          <a:xfrm>
            <a:off x="-1743073" y="4139248"/>
            <a:ext cx="7043827" cy="3551020"/>
          </a:xfrm>
          <a:prstGeom prst="rect">
            <a:avLst/>
          </a:prstGeom>
        </p:spPr>
      </p:pic>
      <p:pic>
        <p:nvPicPr>
          <p:cNvPr id="3" name="Picture 2" descr="A close up of a logo&#10;&#10;Description automatically generated">
            <a:extLst>
              <a:ext uri="{FF2B5EF4-FFF2-40B4-BE49-F238E27FC236}">
                <a16:creationId xmlns:a16="http://schemas.microsoft.com/office/drawing/2014/main" id="{968DF28E-154A-454C-83ED-18198620B3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6193" y="313166"/>
            <a:ext cx="4298535" cy="3036368"/>
          </a:xfrm>
          <a:prstGeom prst="rect">
            <a:avLst/>
          </a:prstGeom>
        </p:spPr>
      </p:pic>
      <p:sp>
        <p:nvSpPr>
          <p:cNvPr id="14" name="Text Placeholder 16">
            <a:extLst>
              <a:ext uri="{FF2B5EF4-FFF2-40B4-BE49-F238E27FC236}">
                <a16:creationId xmlns:a16="http://schemas.microsoft.com/office/drawing/2014/main" id="{277D9E2B-82C8-804C-B63C-443A15A6C9AE}"/>
              </a:ext>
            </a:extLst>
          </p:cNvPr>
          <p:cNvSpPr>
            <a:spLocks noGrp="1"/>
          </p:cNvSpPr>
          <p:nvPr>
            <p:ph type="body" sz="quarter" idx="21"/>
          </p:nvPr>
        </p:nvSpPr>
        <p:spPr>
          <a:xfrm>
            <a:off x="5161662" y="1920005"/>
            <a:ext cx="6499942" cy="1240445"/>
          </a:xfrm>
          <a:prstGeom prst="rect">
            <a:avLst/>
          </a:prstGeom>
        </p:spPr>
        <p:txBody>
          <a:bodyPr anchor="ctr">
            <a:noAutofit/>
          </a:bodyPr>
          <a:lstStyle>
            <a:lvl1pPr marL="0" indent="0" algn="l">
              <a:buNone/>
              <a:defRPr sz="3600" b="0" i="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2" name="Oval 11">
            <a:extLst>
              <a:ext uri="{FF2B5EF4-FFF2-40B4-BE49-F238E27FC236}">
                <a16:creationId xmlns:a16="http://schemas.microsoft.com/office/drawing/2014/main" id="{27EAE11B-63ED-0E4C-9C42-54CA21B57646}"/>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5" name="TextBox 14">
            <a:extLst>
              <a:ext uri="{FF2B5EF4-FFF2-40B4-BE49-F238E27FC236}">
                <a16:creationId xmlns:a16="http://schemas.microsoft.com/office/drawing/2014/main" id="{8EC63443-6EA3-894D-9143-152A75B619D7}"/>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7" name="Picture 16">
            <a:extLst>
              <a:ext uri="{FF2B5EF4-FFF2-40B4-BE49-F238E27FC236}">
                <a16:creationId xmlns:a16="http://schemas.microsoft.com/office/drawing/2014/main" id="{64D40F2B-F816-5845-B3D4-41D3C8C0E8D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19" name="Straight Connector 18">
            <a:extLst>
              <a:ext uri="{FF2B5EF4-FFF2-40B4-BE49-F238E27FC236}">
                <a16:creationId xmlns:a16="http://schemas.microsoft.com/office/drawing/2014/main" id="{8C8D3A71-7337-E448-8579-21E4E1B5957B}"/>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F135B781-5573-4544-B9E6-B9386CF4F6E9}"/>
              </a:ext>
            </a:extLst>
          </p:cNvPr>
          <p:cNvSpPr>
            <a:spLocks noGrp="1"/>
          </p:cNvSpPr>
          <p:nvPr>
            <p:ph type="body" sz="quarter" idx="20" hasCustomPrompt="1"/>
          </p:nvPr>
        </p:nvSpPr>
        <p:spPr>
          <a:xfrm>
            <a:off x="5146930" y="3429000"/>
            <a:ext cx="6501374" cy="2869613"/>
          </a:xfrm>
          <a:prstGeom prst="rect">
            <a:avLst/>
          </a:prstGeom>
        </p:spPr>
        <p:txBody>
          <a:bodyPr>
            <a:noAutofit/>
          </a:bodyPr>
          <a:lstStyle>
            <a:lvl1pPr marL="457200" indent="-457200">
              <a:buClr>
                <a:srgbClr val="F14C23"/>
              </a:buClr>
              <a:buFont typeface="Arial" panose="020B0604020202020204" pitchFamily="34" charset="0"/>
              <a:buChar char="•"/>
              <a:defRPr sz="2400"/>
            </a:lvl1pPr>
          </a:lstStyle>
          <a:p>
            <a:r>
              <a:rPr lang="en-US"/>
              <a:t>Insert text here</a:t>
            </a:r>
          </a:p>
        </p:txBody>
      </p:sp>
    </p:spTree>
    <p:extLst>
      <p:ext uri="{BB962C8B-B14F-4D97-AF65-F5344CB8AC3E}">
        <p14:creationId xmlns:p14="http://schemas.microsoft.com/office/powerpoint/2010/main" val="283366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 Transition slide (left images) with text">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C79F54E8-F26B-8946-96C0-BC4443D4DAD1}"/>
              </a:ext>
            </a:extLst>
          </p:cNvPr>
          <p:cNvSpPr>
            <a:spLocks noGrp="1"/>
          </p:cNvSpPr>
          <p:nvPr>
            <p:ph type="body" sz="quarter" idx="20"/>
          </p:nvPr>
        </p:nvSpPr>
        <p:spPr>
          <a:xfrm>
            <a:off x="3301625" y="2574321"/>
            <a:ext cx="8260833" cy="2863023"/>
          </a:xfrm>
          <a:prstGeom prst="rect">
            <a:avLst/>
          </a:prstGeom>
        </p:spPr>
        <p:txBody>
          <a:bodyPr lIns="91440" rIns="91440">
            <a:noAutofit/>
          </a:bodyPr>
          <a:lstStyle>
            <a:lvl1pPr marL="457200" indent="-457200" algn="l">
              <a:buClr>
                <a:schemeClr val="accent2"/>
              </a:buClr>
              <a:buFont typeface="Arial" panose="020B0604020202020204" pitchFamily="34" charset="0"/>
              <a:buChar char="•"/>
              <a:defRPr sz="2000" b="0" i="0">
                <a:solidFill>
                  <a:schemeClr val="tx1"/>
                </a:solidFill>
                <a:latin typeface="Bw Modelica Medium" pitchFamily="2" charset="77"/>
              </a:defRPr>
            </a:lvl1pPr>
            <a:lvl2pPr>
              <a:defRPr sz="2000" b="0" i="0">
                <a:solidFill>
                  <a:schemeClr val="tx2">
                    <a:lumMod val="75000"/>
                    <a:lumOff val="25000"/>
                  </a:schemeClr>
                </a:solidFill>
                <a:latin typeface="Bw Modelica Light" pitchFamily="2" charset="77"/>
              </a:defRPr>
            </a:lvl2pPr>
            <a:lvl3pPr>
              <a:defRPr sz="2000" b="0" i="0">
                <a:solidFill>
                  <a:schemeClr val="tx2">
                    <a:lumMod val="75000"/>
                    <a:lumOff val="25000"/>
                  </a:schemeClr>
                </a:solidFill>
                <a:latin typeface="Bw Modelica Light" pitchFamily="2" charset="77"/>
              </a:defRPr>
            </a:lvl3pPr>
            <a:lvl4pPr>
              <a:defRPr sz="2000" b="0" i="0">
                <a:solidFill>
                  <a:schemeClr val="tx2">
                    <a:lumMod val="75000"/>
                    <a:lumOff val="25000"/>
                  </a:schemeClr>
                </a:solidFill>
                <a:latin typeface="Bw Modelica Light" pitchFamily="2" charset="77"/>
              </a:defRPr>
            </a:lvl4pPr>
            <a:lvl5pPr>
              <a:defRPr sz="20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8" name="Text Placeholder 16">
            <a:extLst>
              <a:ext uri="{FF2B5EF4-FFF2-40B4-BE49-F238E27FC236}">
                <a16:creationId xmlns:a16="http://schemas.microsoft.com/office/drawing/2014/main" id="{B5AA5BB5-0B62-424E-82C3-4C5EB25A2A8B}"/>
              </a:ext>
            </a:extLst>
          </p:cNvPr>
          <p:cNvSpPr>
            <a:spLocks noGrp="1"/>
          </p:cNvSpPr>
          <p:nvPr>
            <p:ph type="body" sz="quarter" idx="21"/>
          </p:nvPr>
        </p:nvSpPr>
        <p:spPr>
          <a:xfrm>
            <a:off x="3301625" y="1690914"/>
            <a:ext cx="8260833" cy="635000"/>
          </a:xfrm>
          <a:prstGeom prst="rect">
            <a:avLst/>
          </a:prstGeom>
        </p:spPr>
        <p:txBody>
          <a:bodyPr lIns="91440" rIns="91440" anchor="ctr">
            <a:noAutofit/>
          </a:bodyPr>
          <a:lstStyle>
            <a:lvl1pPr marL="0" indent="0" algn="l">
              <a:buNone/>
              <a:defRPr sz="3600" b="0" i="0">
                <a:solidFill>
                  <a:srgbClr val="F14C23"/>
                </a:solidFill>
                <a:latin typeface="Bw Modelica Medium"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pic>
        <p:nvPicPr>
          <p:cNvPr id="22" name="Picture 21" descr="A person in a blue shirt&#10;&#10;Description automatically generated">
            <a:extLst>
              <a:ext uri="{FF2B5EF4-FFF2-40B4-BE49-F238E27FC236}">
                <a16:creationId xmlns:a16="http://schemas.microsoft.com/office/drawing/2014/main" id="{7E823351-6ADF-A04E-A404-BE15E0AC2C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852853"/>
            <a:ext cx="2264229" cy="1691235"/>
          </a:xfrm>
          <a:prstGeom prst="rect">
            <a:avLst/>
          </a:prstGeom>
        </p:spPr>
      </p:pic>
      <p:pic>
        <p:nvPicPr>
          <p:cNvPr id="23" name="Picture 22" descr="A picture containing sky, person, racket, tennis&#10;&#10;Description automatically generated">
            <a:extLst>
              <a:ext uri="{FF2B5EF4-FFF2-40B4-BE49-F238E27FC236}">
                <a16:creationId xmlns:a16="http://schemas.microsoft.com/office/drawing/2014/main" id="{0B2376A0-4E93-5742-9FAF-8D01F988B9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167086"/>
            <a:ext cx="2264229" cy="1691235"/>
          </a:xfrm>
          <a:prstGeom prst="rect">
            <a:avLst/>
          </a:prstGeom>
        </p:spPr>
      </p:pic>
      <p:pic>
        <p:nvPicPr>
          <p:cNvPr id="12" name="Picture 11" descr="A person wearing a hat&#10;&#10;Description automatically generated">
            <a:extLst>
              <a:ext uri="{FF2B5EF4-FFF2-40B4-BE49-F238E27FC236}">
                <a16:creationId xmlns:a16="http://schemas.microsoft.com/office/drawing/2014/main" id="{593893F9-FF02-084C-8AA6-958C5C099A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540607"/>
            <a:ext cx="2264229" cy="1629960"/>
          </a:xfrm>
          <a:prstGeom prst="rect">
            <a:avLst/>
          </a:prstGeom>
        </p:spPr>
      </p:pic>
      <p:pic>
        <p:nvPicPr>
          <p:cNvPr id="15" name="Picture 14" descr="A person wearing glasses&#10;&#10;Description automatically generated">
            <a:extLst>
              <a:ext uri="{FF2B5EF4-FFF2-40B4-BE49-F238E27FC236}">
                <a16:creationId xmlns:a16="http://schemas.microsoft.com/office/drawing/2014/main" id="{94A1619D-6CE4-0B4D-A65E-A8863439CE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2264229" cy="1857492"/>
          </a:xfrm>
          <a:prstGeom prst="rect">
            <a:avLst/>
          </a:prstGeom>
        </p:spPr>
      </p:pic>
      <p:sp>
        <p:nvSpPr>
          <p:cNvPr id="16" name="Oval 15">
            <a:extLst>
              <a:ext uri="{FF2B5EF4-FFF2-40B4-BE49-F238E27FC236}">
                <a16:creationId xmlns:a16="http://schemas.microsoft.com/office/drawing/2014/main" id="{4424A8A9-BE27-9140-96F3-FABFB6AA4DA7}"/>
              </a:ext>
            </a:extLst>
          </p:cNvPr>
          <p:cNvSpPr/>
          <p:nvPr userDrawn="1"/>
        </p:nvSpPr>
        <p:spPr>
          <a:xfrm>
            <a:off x="11309350" y="6451171"/>
            <a:ext cx="254429" cy="254429"/>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800" b="0" i="0" smtClean="0">
                <a:solidFill>
                  <a:schemeClr val="tx1">
                    <a:lumMod val="50000"/>
                    <a:lumOff val="50000"/>
                  </a:schemeClr>
                </a:solidFill>
                <a:latin typeface="Bw Modelica Medium" pitchFamily="2" charset="77"/>
              </a:rPr>
              <a:t>‹#›</a:t>
            </a:fld>
            <a:endParaRPr lang="en-US" sz="1200" b="0" i="0">
              <a:solidFill>
                <a:schemeClr val="tx1">
                  <a:lumMod val="50000"/>
                  <a:lumOff val="50000"/>
                </a:schemeClr>
              </a:solidFill>
              <a:latin typeface="Bw Modelica Medium" pitchFamily="2" charset="77"/>
            </a:endParaRPr>
          </a:p>
        </p:txBody>
      </p:sp>
      <p:sp>
        <p:nvSpPr>
          <p:cNvPr id="17" name="TextBox 16">
            <a:extLst>
              <a:ext uri="{FF2B5EF4-FFF2-40B4-BE49-F238E27FC236}">
                <a16:creationId xmlns:a16="http://schemas.microsoft.com/office/drawing/2014/main" id="{5FD82EDE-A4D1-C142-B048-BB27CF680B60}"/>
              </a:ext>
            </a:extLst>
          </p:cNvPr>
          <p:cNvSpPr txBox="1"/>
          <p:nvPr userDrawn="1"/>
        </p:nvSpPr>
        <p:spPr>
          <a:xfrm>
            <a:off x="-175518" y="6470663"/>
            <a:ext cx="1003096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800" b="1" i="0" u="none" strike="noStrike" kern="800" cap="none" spc="20"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800" b="1" i="0" u="none" strike="noStrike" kern="800" cap="none" spc="20"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19" name="Picture 18">
            <a:extLst>
              <a:ext uri="{FF2B5EF4-FFF2-40B4-BE49-F238E27FC236}">
                <a16:creationId xmlns:a16="http://schemas.microsoft.com/office/drawing/2014/main" id="{CDFDB4D3-B4E7-3645-A7F4-80B72CC2A86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65012" y="6499443"/>
            <a:ext cx="1086018" cy="162056"/>
          </a:xfrm>
          <a:prstGeom prst="rect">
            <a:avLst/>
          </a:prstGeom>
        </p:spPr>
      </p:pic>
      <p:cxnSp>
        <p:nvCxnSpPr>
          <p:cNvPr id="21" name="Straight Connector 20">
            <a:extLst>
              <a:ext uri="{FF2B5EF4-FFF2-40B4-BE49-F238E27FC236}">
                <a16:creationId xmlns:a16="http://schemas.microsoft.com/office/drawing/2014/main" id="{82B24ACE-4BBC-5240-B1C1-DB0395F0CEB4}"/>
              </a:ext>
            </a:extLst>
          </p:cNvPr>
          <p:cNvCxnSpPr>
            <a:cxnSpLocks/>
          </p:cNvCxnSpPr>
          <p:nvPr userDrawn="1"/>
        </p:nvCxnSpPr>
        <p:spPr>
          <a:xfrm>
            <a:off x="9906000" y="6503989"/>
            <a:ext cx="0" cy="16205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55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10368"/>
            <a:ext cx="12192000" cy="1325563"/>
          </a:xfrm>
          <a:prstGeom prst="rect">
            <a:avLst/>
          </a:prstGeom>
        </p:spPr>
        <p:txBody>
          <a:bodyPr vert="horz" lIns="365760" tIns="45720" rIns="365760" bIns="45720" rtlCol="0" anchor="ctr">
            <a:normAutofit/>
          </a:bodyPr>
          <a:lstStyle/>
          <a:p>
            <a:endParaRPr lang="en-US"/>
          </a:p>
        </p:txBody>
      </p:sp>
      <p:sp>
        <p:nvSpPr>
          <p:cNvPr id="3" name="Text Placeholder 2"/>
          <p:cNvSpPr>
            <a:spLocks noGrp="1"/>
          </p:cNvSpPr>
          <p:nvPr>
            <p:ph type="body" idx="1"/>
          </p:nvPr>
        </p:nvSpPr>
        <p:spPr>
          <a:xfrm>
            <a:off x="0" y="1825625"/>
            <a:ext cx="12192000" cy="4351338"/>
          </a:xfrm>
          <a:prstGeom prst="rect">
            <a:avLst/>
          </a:prstGeom>
        </p:spPr>
        <p:txBody>
          <a:bodyPr vert="horz" lIns="365760" tIns="45720" rIns="365760" bIns="45720" rtlCol="0">
            <a:normAutofit/>
          </a:bodyPr>
          <a:lstStyle/>
          <a:p>
            <a:pPr lvl="0"/>
            <a:endParaRPr lang="en-US"/>
          </a:p>
        </p:txBody>
      </p:sp>
      <p:sp>
        <p:nvSpPr>
          <p:cNvPr id="4" name="Date Placeholder 3"/>
          <p:cNvSpPr>
            <a:spLocks noGrp="1"/>
          </p:cNvSpPr>
          <p:nvPr>
            <p:ph type="dt" sz="half" idx="2"/>
          </p:nvPr>
        </p:nvSpPr>
        <p:spPr>
          <a:xfrm>
            <a:off x="0" y="6356350"/>
            <a:ext cx="2743200" cy="365125"/>
          </a:xfrm>
          <a:prstGeom prst="rect">
            <a:avLst/>
          </a:prstGeom>
        </p:spPr>
        <p:txBody>
          <a:bodyPr vert="horz" lIns="365760" tIns="45720" rIns="91440" bIns="45720" rtlCol="0" anchor="ctr"/>
          <a:lstStyle>
            <a:lvl1pPr algn="l">
              <a:defRPr sz="1400">
                <a:solidFill>
                  <a:schemeClr val="tx1">
                    <a:tint val="75000"/>
                  </a:schemeClr>
                </a:solidFill>
                <a:latin typeface="Bw Modelica" pitchFamily="2" charset="77"/>
                <a:ea typeface="Roboto" panose="02000000000000000000" pitchFamily="2" charset="0"/>
                <a:cs typeface="Bw Modelica" pitchFamily="2" charset="77"/>
              </a:defRPr>
            </a:lvl1pPr>
          </a:lstStyle>
          <a:p>
            <a:fld id="{7FB3A55C-10A8-3848-887F-EFD56AC2CE82}" type="datetimeFigureOut">
              <a:rPr lang="en-US" smtClean="0"/>
              <a:t>10/22/24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a:solidFill>
                  <a:schemeClr val="tx1">
                    <a:tint val="75000"/>
                  </a:schemeClr>
                </a:solidFill>
                <a:latin typeface="Bw Modelica" pitchFamily="2" charset="77"/>
                <a:ea typeface="Roboto" panose="02000000000000000000" pitchFamily="2" charset="0"/>
                <a:cs typeface="Bw Modelica" pitchFamily="2" charset="77"/>
              </a:defRPr>
            </a:lvl1pPr>
          </a:lstStyle>
          <a:p>
            <a:endParaRPr lang="en-US"/>
          </a:p>
        </p:txBody>
      </p:sp>
    </p:spTree>
    <p:extLst>
      <p:ext uri="{BB962C8B-B14F-4D97-AF65-F5344CB8AC3E}">
        <p14:creationId xmlns:p14="http://schemas.microsoft.com/office/powerpoint/2010/main" val="2389213593"/>
      </p:ext>
    </p:extLst>
  </p:cSld>
  <p:clrMap bg1="lt1" tx1="dk1" bg2="lt2" tx2="dk2" accent1="accent1" accent2="accent2" accent3="accent3" accent4="accent4" accent5="accent5" accent6="accent6" hlink="hlink" folHlink="folHlink"/>
  <p:sldLayoutIdLst>
    <p:sldLayoutId id="2147483792" r:id="rId1"/>
    <p:sldLayoutId id="2147483790" r:id="rId2"/>
    <p:sldLayoutId id="2147483794" r:id="rId3"/>
    <p:sldLayoutId id="2147483796" r:id="rId4"/>
    <p:sldLayoutId id="2147483797" r:id="rId5"/>
    <p:sldLayoutId id="2147483798" r:id="rId6"/>
    <p:sldLayoutId id="2147483800"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4" r:id="rId18"/>
    <p:sldLayoutId id="2147483816" r:id="rId19"/>
    <p:sldLayoutId id="2147483818" r:id="rId20"/>
    <p:sldLayoutId id="2147483819" r:id="rId21"/>
    <p:sldLayoutId id="2147483820" r:id="rId22"/>
    <p:sldLayoutId id="2147483821" r:id="rId23"/>
    <p:sldLayoutId id="2147483822" r:id="rId24"/>
    <p:sldLayoutId id="2147483823" r:id="rId25"/>
    <p:sldLayoutId id="2147483824" r:id="rId26"/>
    <p:sldLayoutId id="2147483826" r:id="rId27"/>
    <p:sldLayoutId id="2147483828" r:id="rId28"/>
    <p:sldLayoutId id="2147483830" r:id="rId29"/>
    <p:sldLayoutId id="2147483833" r:id="rId30"/>
    <p:sldLayoutId id="2147483834" r:id="rId31"/>
    <p:sldLayoutId id="2147483835" r:id="rId32"/>
    <p:sldLayoutId id="2147483836" r:id="rId33"/>
    <p:sldLayoutId id="2147483837" r:id="rId34"/>
    <p:sldLayoutId id="2147483838" r:id="rId35"/>
    <p:sldLayoutId id="2147483839" r:id="rId36"/>
    <p:sldLayoutId id="2147483840" r:id="rId37"/>
    <p:sldLayoutId id="2147483841" r:id="rId38"/>
    <p:sldLayoutId id="2147483842" r:id="rId39"/>
    <p:sldLayoutId id="2147483843" r:id="rId40"/>
    <p:sldLayoutId id="2147483844" r:id="rId41"/>
    <p:sldLayoutId id="2147483845" r:id="rId42"/>
    <p:sldLayoutId id="2147483846" r:id="rId43"/>
    <p:sldLayoutId id="2147483847" r:id="rId44"/>
    <p:sldLayoutId id="2147483848" r:id="rId45"/>
    <p:sldLayoutId id="2147483849" r:id="rId46"/>
    <p:sldLayoutId id="2147483850" r:id="rId47"/>
    <p:sldLayoutId id="2147483851" r:id="rId48"/>
    <p:sldLayoutId id="2147483852" r:id="rId49"/>
    <p:sldLayoutId id="2147483853" r:id="rId50"/>
    <p:sldLayoutId id="2147483854" r:id="rId51"/>
    <p:sldLayoutId id="2147483855" r:id="rId52"/>
    <p:sldLayoutId id="2147483856" r:id="rId53"/>
    <p:sldLayoutId id="2147483857" r:id="rId54"/>
    <p:sldLayoutId id="2147483858" r:id="rId55"/>
    <p:sldLayoutId id="2147483859" r:id="rId56"/>
    <p:sldLayoutId id="2147483860" r:id="rId57"/>
    <p:sldLayoutId id="2147483861" r:id="rId58"/>
    <p:sldLayoutId id="2147483862" r:id="rId59"/>
    <p:sldLayoutId id="2147483863" r:id="rId60"/>
    <p:sldLayoutId id="2147483864" r:id="rId61"/>
    <p:sldLayoutId id="2147483865" r:id="rId62"/>
    <p:sldLayoutId id="2147483866" r:id="rId63"/>
    <p:sldLayoutId id="2147483867" r:id="rId64"/>
    <p:sldLayoutId id="2147483868" r:id="rId65"/>
    <p:sldLayoutId id="2147483869" r:id="rId66"/>
    <p:sldLayoutId id="2147483870" r:id="rId67"/>
    <p:sldLayoutId id="2147483871" r:id="rId68"/>
    <p:sldLayoutId id="2147483872" r:id="rId69"/>
    <p:sldLayoutId id="2147483873" r:id="rId70"/>
    <p:sldLayoutId id="2147483874" r:id="rId71"/>
    <p:sldLayoutId id="2147483875" r:id="rId72"/>
    <p:sldLayoutId id="2147483876" r:id="rId7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spc="60">
          <a:solidFill>
            <a:srgbClr val="3E3E3E"/>
          </a:solidFill>
          <a:latin typeface="Bw Modelica" pitchFamily="2" charset="77"/>
          <a:ea typeface="Roboto" panose="02000000000000000000" pitchFamily="2" charset="0"/>
          <a:cs typeface="Bw Modelica"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i="0" kern="1000" spc="60">
          <a:solidFill>
            <a:srgbClr val="3E3E3E"/>
          </a:solidFill>
          <a:latin typeface="Bw Modelica" panose="00000600000000000000" pitchFamily="50" charset="0"/>
          <a:ea typeface="Roboto" panose="02000000000000000000" pitchFamily="2" charset="0"/>
          <a:cs typeface="Bw Modelica" panose="00000600000000000000" pitchFamily="50"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hyperlink" Target="https://support.resonate.com/hc/en-us/articles/360005162333"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resonatesupport.zendesk.com/knowledge/articles/360005747274/en-us?brand_id=83515" TargetMode="External"/><Relationship Id="rId5" Type="http://schemas.openxmlformats.org/officeDocument/2006/relationships/hyperlink" Target="https://resonatesupport.zendesk.com/knowledge/articles/360005110014/en-us?brand_id=83515" TargetMode="External"/><Relationship Id="rId4" Type="http://schemas.openxmlformats.org/officeDocument/2006/relationships/hyperlink" Target="https://resonatesupport.zendesk.com/knowledge/articles/360004984393/en-us?brand_id=83515"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38199" y="5247600"/>
            <a:ext cx="8656529" cy="1098797"/>
          </a:xfrm>
        </p:spPr>
        <p:txBody>
          <a:bodyPr/>
          <a:lstStyle/>
          <a:p>
            <a:pPr fontAlgn="base"/>
            <a:r>
              <a:rPr lang="en-US" dirty="0">
                <a:latin typeface="Bw Modelica"/>
                <a:ea typeface="Roboto"/>
              </a:rPr>
              <a:t>Engaged Audiences –</a:t>
            </a:r>
            <a:endParaRPr lang="en-US" dirty="0"/>
          </a:p>
          <a:p>
            <a:r>
              <a:rPr lang="en-US" dirty="0"/>
              <a:t>Understand and Target based on Recent, Deterministic Consumer Behavior</a:t>
            </a:r>
          </a:p>
        </p:txBody>
      </p:sp>
      <p:sp>
        <p:nvSpPr>
          <p:cNvPr id="3" name="Text Placeholder 2"/>
          <p:cNvSpPr>
            <a:spLocks noGrp="1"/>
          </p:cNvSpPr>
          <p:nvPr>
            <p:ph type="body" sz="quarter" idx="14"/>
          </p:nvPr>
        </p:nvSpPr>
        <p:spPr>
          <a:xfrm>
            <a:off x="838200" y="4191000"/>
            <a:ext cx="6934200" cy="1040772"/>
          </a:xfrm>
        </p:spPr>
        <p:txBody>
          <a:bodyPr/>
          <a:lstStyle/>
          <a:p>
            <a:pPr fontAlgn="base"/>
            <a:r>
              <a:rPr lang="en-US"/>
              <a:t>Resonate Client Training</a:t>
            </a:r>
            <a:endParaRPr lang="en-US" b="0"/>
          </a:p>
          <a:p>
            <a:endParaRPr lang="en-US"/>
          </a:p>
        </p:txBody>
      </p:sp>
    </p:spTree>
    <p:extLst>
      <p:ext uri="{BB962C8B-B14F-4D97-AF65-F5344CB8AC3E}">
        <p14:creationId xmlns:p14="http://schemas.microsoft.com/office/powerpoint/2010/main" val="179537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2"/>
          </p:nvPr>
        </p:nvSpPr>
        <p:spPr>
          <a:xfrm>
            <a:off x="656492" y="1404815"/>
            <a:ext cx="6908800" cy="4419600"/>
          </a:xfrm>
        </p:spPr>
        <p:txBody>
          <a:bodyPr vert="horz" lIns="91440" tIns="45720" rIns="91440" bIns="45720" rtlCol="0" anchor="t">
            <a:noAutofit/>
          </a:bodyPr>
          <a:lstStyle/>
          <a:p>
            <a:pPr marL="0" indent="0">
              <a:spcBef>
                <a:spcPts val="0"/>
              </a:spcBef>
              <a:spcAft>
                <a:spcPts val="600"/>
              </a:spcAft>
              <a:buNone/>
            </a:pPr>
            <a:r>
              <a:rPr lang="en-US" sz="1800" b="1" dirty="0">
                <a:cs typeface="Calibri" panose="020F0502020204030204" pitchFamily="34" charset="0"/>
              </a:rPr>
              <a:t>What is it?</a:t>
            </a:r>
          </a:p>
          <a:p>
            <a:pPr>
              <a:spcBef>
                <a:spcPts val="0"/>
              </a:spcBef>
              <a:spcAft>
                <a:spcPts val="600"/>
              </a:spcAft>
            </a:pPr>
            <a:r>
              <a:rPr lang="en-US" sz="1800" dirty="0">
                <a:ea typeface="Roboto"/>
                <a:cs typeface="Calibri"/>
              </a:rPr>
              <a:t>Static list of 1,000+ topics across 26 categories</a:t>
            </a:r>
          </a:p>
          <a:p>
            <a:pPr marL="0" indent="0">
              <a:spcBef>
                <a:spcPts val="0"/>
              </a:spcBef>
              <a:spcAft>
                <a:spcPts val="600"/>
              </a:spcAft>
              <a:buNone/>
            </a:pPr>
            <a:endParaRPr lang="en-US" sz="1800" b="1" dirty="0">
              <a:cs typeface="Calibri" panose="020F0502020204030204" pitchFamily="34" charset="0"/>
            </a:endParaRPr>
          </a:p>
          <a:p>
            <a:pPr marL="0" indent="0">
              <a:spcBef>
                <a:spcPts val="0"/>
              </a:spcBef>
              <a:spcAft>
                <a:spcPts val="600"/>
              </a:spcAft>
              <a:buNone/>
            </a:pPr>
            <a:r>
              <a:rPr lang="en-US" sz="1800" b="1" dirty="0">
                <a:cs typeface="Calibri" panose="020F0502020204030204" pitchFamily="34" charset="0"/>
              </a:rPr>
              <a:t>Where does it come from?</a:t>
            </a:r>
          </a:p>
          <a:p>
            <a:pPr>
              <a:spcBef>
                <a:spcPts val="0"/>
              </a:spcBef>
              <a:spcAft>
                <a:spcPts val="600"/>
              </a:spcAft>
            </a:pPr>
            <a:r>
              <a:rPr lang="en-US" sz="1800" dirty="0">
                <a:cs typeface="Calibri"/>
              </a:rPr>
              <a:t>From </a:t>
            </a:r>
            <a:r>
              <a:rPr lang="en-US" sz="1800" dirty="0" err="1">
                <a:cs typeface="Calibri"/>
              </a:rPr>
              <a:t>Resonate’s</a:t>
            </a:r>
            <a:r>
              <a:rPr lang="en-US" sz="1800" dirty="0">
                <a:cs typeface="Calibri"/>
              </a:rPr>
              <a:t> behavioral data feed that also informs our predictive models for Resonate Elements</a:t>
            </a:r>
            <a:endParaRPr lang="en-US" sz="1800" dirty="0">
              <a:cs typeface="Calibri" panose="020F0502020204030204" pitchFamily="34" charset="0"/>
            </a:endParaRPr>
          </a:p>
          <a:p>
            <a:pPr>
              <a:spcBef>
                <a:spcPts val="0"/>
              </a:spcBef>
              <a:spcAft>
                <a:spcPts val="600"/>
              </a:spcAft>
            </a:pPr>
            <a:r>
              <a:rPr lang="en-US" sz="1800" dirty="0">
                <a:cs typeface="Calibri" panose="020F0502020204030204" pitchFamily="34" charset="0"/>
              </a:rPr>
              <a:t>Using Natural Language Processing (NLP)</a:t>
            </a:r>
          </a:p>
          <a:p>
            <a:pPr>
              <a:spcBef>
                <a:spcPts val="0"/>
              </a:spcBef>
              <a:spcAft>
                <a:spcPts val="600"/>
              </a:spcAft>
            </a:pPr>
            <a:r>
              <a:rPr lang="en-US" sz="1800" dirty="0">
                <a:cs typeface="Calibri" panose="020F0502020204030204" pitchFamily="34" charset="0"/>
              </a:rPr>
              <a:t>Capturing consumers who recently viewed a topic</a:t>
            </a:r>
          </a:p>
          <a:p>
            <a:pPr>
              <a:spcBef>
                <a:spcPts val="0"/>
              </a:spcBef>
              <a:spcAft>
                <a:spcPts val="1200"/>
              </a:spcAft>
            </a:pPr>
            <a:r>
              <a:rPr lang="en-US" sz="1800" dirty="0">
                <a:cs typeface="Calibri"/>
              </a:rPr>
              <a:t>31-day look-back window refreshed every 7 days (typically late Friday night)</a:t>
            </a:r>
          </a:p>
          <a:p>
            <a:pPr>
              <a:spcBef>
                <a:spcPts val="0"/>
              </a:spcBef>
              <a:spcAft>
                <a:spcPts val="1200"/>
              </a:spcAft>
            </a:pPr>
            <a:endParaRPr lang="en-US" sz="1800" dirty="0">
              <a:cs typeface="Calibri" panose="020F0502020204030204" pitchFamily="34" charset="0"/>
            </a:endParaRPr>
          </a:p>
          <a:p>
            <a:pPr marL="0" indent="0">
              <a:spcBef>
                <a:spcPts val="0"/>
              </a:spcBef>
              <a:spcAft>
                <a:spcPts val="600"/>
              </a:spcAft>
              <a:buNone/>
            </a:pPr>
            <a:r>
              <a:rPr lang="en-US" sz="1800" b="1" dirty="0">
                <a:cs typeface="Calibri" panose="020F0502020204030204" pitchFamily="34" charset="0"/>
              </a:rPr>
              <a:t>How do you use it?</a:t>
            </a:r>
          </a:p>
          <a:p>
            <a:pPr>
              <a:spcBef>
                <a:spcPts val="0"/>
              </a:spcBef>
              <a:spcAft>
                <a:spcPts val="600"/>
              </a:spcAft>
            </a:pPr>
            <a:r>
              <a:rPr lang="en-US" sz="1800" dirty="0">
                <a:cs typeface="Calibri" panose="020F0502020204030204" pitchFamily="34" charset="0"/>
              </a:rPr>
              <a:t>Build audiences</a:t>
            </a:r>
          </a:p>
          <a:p>
            <a:pPr>
              <a:spcBef>
                <a:spcPts val="0"/>
              </a:spcBef>
              <a:spcAft>
                <a:spcPts val="600"/>
              </a:spcAft>
            </a:pPr>
            <a:r>
              <a:rPr lang="en-US" sz="1800" dirty="0">
                <a:cs typeface="Calibri" panose="020F0502020204030204" pitchFamily="34" charset="0"/>
              </a:rPr>
              <a:t>Analyze - View survey-based insights</a:t>
            </a:r>
          </a:p>
          <a:p>
            <a:pPr>
              <a:spcBef>
                <a:spcPts val="0"/>
              </a:spcBef>
              <a:spcAft>
                <a:spcPts val="600"/>
              </a:spcAft>
            </a:pPr>
            <a:r>
              <a:rPr lang="en-US" sz="1800" dirty="0">
                <a:cs typeface="Calibri" panose="020F0502020204030204" pitchFamily="34" charset="0"/>
              </a:rPr>
              <a:t>Activate</a:t>
            </a:r>
          </a:p>
          <a:p>
            <a:pPr>
              <a:spcBef>
                <a:spcPts val="0"/>
              </a:spcBef>
              <a:spcAft>
                <a:spcPts val="600"/>
              </a:spcAft>
            </a:pPr>
            <a:endParaRPr lang="en-US" sz="1800" dirty="0">
              <a:cs typeface="Calibri" panose="020F0502020204030204" pitchFamily="34" charset="0"/>
            </a:endParaRPr>
          </a:p>
          <a:p>
            <a:pPr>
              <a:spcBef>
                <a:spcPts val="0"/>
              </a:spcBef>
              <a:spcAft>
                <a:spcPts val="600"/>
              </a:spcAft>
            </a:pPr>
            <a:endParaRPr lang="en-US" sz="1800" dirty="0">
              <a:cs typeface="Calibri" panose="020F0502020204030204" pitchFamily="34" charset="0"/>
            </a:endParaRPr>
          </a:p>
          <a:p>
            <a:endParaRPr lang="en-US" sz="1800" dirty="0"/>
          </a:p>
        </p:txBody>
      </p:sp>
      <p:sp>
        <p:nvSpPr>
          <p:cNvPr id="4" name="Text Placeholder 3">
            <a:extLst>
              <a:ext uri="{FF2B5EF4-FFF2-40B4-BE49-F238E27FC236}">
                <a16:creationId xmlns:a16="http://schemas.microsoft.com/office/drawing/2014/main" id="{D12579AA-C047-AD45-8207-ED341CD120BE}"/>
              </a:ext>
            </a:extLst>
          </p:cNvPr>
          <p:cNvSpPr>
            <a:spLocks noGrp="1"/>
          </p:cNvSpPr>
          <p:nvPr>
            <p:ph type="body" sz="quarter" idx="14"/>
          </p:nvPr>
        </p:nvSpPr>
        <p:spPr>
          <a:xfrm>
            <a:off x="539213" y="221599"/>
            <a:ext cx="10871200" cy="635000"/>
          </a:xfrm>
        </p:spPr>
        <p:txBody>
          <a:bodyPr>
            <a:noAutofit/>
          </a:bodyPr>
          <a:lstStyle/>
          <a:p>
            <a:pPr>
              <a:lnSpc>
                <a:spcPct val="160000"/>
              </a:lnSpc>
              <a:spcBef>
                <a:spcPts val="0"/>
              </a:spcBef>
              <a:spcAft>
                <a:spcPts val="600"/>
              </a:spcAft>
            </a:pPr>
            <a:r>
              <a:rPr lang="en-US" dirty="0">
                <a:latin typeface="+mn-lt"/>
                <a:ea typeface="Roboto"/>
                <a:cs typeface="Calibri"/>
              </a:rPr>
              <a:t>What are Standard Engaged Audiences?</a:t>
            </a:r>
          </a:p>
        </p:txBody>
      </p:sp>
      <p:sp>
        <p:nvSpPr>
          <p:cNvPr id="5" name="Rectangle 4"/>
          <p:cNvSpPr/>
          <p:nvPr/>
        </p:nvSpPr>
        <p:spPr>
          <a:xfrm>
            <a:off x="5974813" y="3244334"/>
            <a:ext cx="242374" cy="369332"/>
          </a:xfrm>
          <a:prstGeom prst="rect">
            <a:avLst/>
          </a:prstGeom>
        </p:spPr>
        <p:txBody>
          <a:bodyPr wrap="none">
            <a:spAutoFit/>
          </a:bodyPr>
          <a:lstStyle/>
          <a:p>
            <a:r>
              <a:rPr lang="en-US">
                <a:solidFill>
                  <a:srgbClr val="000000"/>
                </a:solidFill>
              </a:rPr>
              <a:t> </a:t>
            </a:r>
            <a:endParaRPr lang="en-US"/>
          </a:p>
        </p:txBody>
      </p:sp>
      <p:pic>
        <p:nvPicPr>
          <p:cNvPr id="6" name="Picture 6" descr="A screenshot of a cell phone&#10;&#10;Description generated with very high confidence">
            <a:extLst>
              <a:ext uri="{FF2B5EF4-FFF2-40B4-BE49-F238E27FC236}">
                <a16:creationId xmlns:a16="http://schemas.microsoft.com/office/drawing/2014/main" id="{337387B4-9528-4BC1-8E01-799CFD6EC76F}"/>
              </a:ext>
            </a:extLst>
          </p:cNvPr>
          <p:cNvPicPr>
            <a:picLocks noChangeAspect="1"/>
          </p:cNvPicPr>
          <p:nvPr/>
        </p:nvPicPr>
        <p:blipFill rotWithShape="1">
          <a:blip r:embed="rId3"/>
          <a:srcRect t="4906"/>
          <a:stretch/>
        </p:blipFill>
        <p:spPr>
          <a:xfrm>
            <a:off x="7660287" y="1290905"/>
            <a:ext cx="2542223" cy="4610456"/>
          </a:xfrm>
          <a:prstGeom prst="rect">
            <a:avLst/>
          </a:prstGeom>
          <a:ln>
            <a:solidFill>
              <a:schemeClr val="bg2"/>
            </a:solidFill>
          </a:ln>
        </p:spPr>
      </p:pic>
      <p:pic>
        <p:nvPicPr>
          <p:cNvPr id="8" name="Picture 8" descr="A screenshot of a cell phone&#10;&#10;Description generated with very high confidence">
            <a:extLst>
              <a:ext uri="{FF2B5EF4-FFF2-40B4-BE49-F238E27FC236}">
                <a16:creationId xmlns:a16="http://schemas.microsoft.com/office/drawing/2014/main" id="{310D8BFB-8954-46DF-85E6-0BA8FEBAA054}"/>
              </a:ext>
            </a:extLst>
          </p:cNvPr>
          <p:cNvPicPr>
            <a:picLocks noChangeAspect="1"/>
          </p:cNvPicPr>
          <p:nvPr/>
        </p:nvPicPr>
        <p:blipFill>
          <a:blip r:embed="rId4"/>
          <a:stretch>
            <a:fillRect/>
          </a:stretch>
        </p:blipFill>
        <p:spPr>
          <a:xfrm>
            <a:off x="9410344" y="1290905"/>
            <a:ext cx="2244694" cy="2524301"/>
          </a:xfrm>
          <a:prstGeom prst="rect">
            <a:avLst/>
          </a:prstGeom>
          <a:ln>
            <a:solidFill>
              <a:schemeClr val="bg2"/>
            </a:solidFill>
          </a:ln>
        </p:spPr>
      </p:pic>
    </p:spTree>
    <p:extLst>
      <p:ext uri="{BB962C8B-B14F-4D97-AF65-F5344CB8AC3E}">
        <p14:creationId xmlns:p14="http://schemas.microsoft.com/office/powerpoint/2010/main" val="269721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2"/>
          </p:nvPr>
        </p:nvSpPr>
        <p:spPr>
          <a:xfrm>
            <a:off x="254383" y="1274713"/>
            <a:ext cx="3276600" cy="4648200"/>
          </a:xfrm>
        </p:spPr>
        <p:txBody>
          <a:bodyPr vert="horz" lIns="91440" tIns="45720" rIns="91440" bIns="45720" rtlCol="0" anchor="t">
            <a:noAutofit/>
          </a:bodyPr>
          <a:lstStyle/>
          <a:p>
            <a:pPr>
              <a:spcBef>
                <a:spcPts val="0"/>
              </a:spcBef>
              <a:spcAft>
                <a:spcPts val="600"/>
              </a:spcAft>
            </a:pPr>
            <a:r>
              <a:rPr lang="en-US" sz="1800" dirty="0">
                <a:cs typeface="Calibri" panose="020F0502020204030204" pitchFamily="34" charset="0"/>
              </a:rPr>
              <a:t>Breadcrumbs on Attribute Values and in Audience Definition</a:t>
            </a:r>
          </a:p>
          <a:p>
            <a:pPr>
              <a:spcBef>
                <a:spcPts val="0"/>
              </a:spcBef>
              <a:spcAft>
                <a:spcPts val="600"/>
              </a:spcAft>
            </a:pPr>
            <a:r>
              <a:rPr lang="en-US" sz="1800" dirty="0">
                <a:ea typeface="Roboto"/>
                <a:cs typeface="Calibri"/>
              </a:rPr>
              <a:t>Engaged Audiences mouse pointer icon on Attribute Values and in Audience Definition</a:t>
            </a:r>
          </a:p>
          <a:p>
            <a:pPr>
              <a:spcBef>
                <a:spcPts val="0"/>
              </a:spcBef>
              <a:spcAft>
                <a:spcPts val="600"/>
              </a:spcAft>
            </a:pPr>
            <a:r>
              <a:rPr lang="en-US" sz="1800" dirty="0">
                <a:cs typeface="Calibri" panose="020F0502020204030204" pitchFamily="34" charset="0"/>
              </a:rPr>
              <a:t>Search by data type</a:t>
            </a:r>
          </a:p>
          <a:p>
            <a:pPr>
              <a:spcBef>
                <a:spcPts val="0"/>
              </a:spcBef>
              <a:spcAft>
                <a:spcPts val="600"/>
              </a:spcAft>
            </a:pPr>
            <a:r>
              <a:rPr lang="en-US" sz="1800" dirty="0">
                <a:cs typeface="Calibri" panose="020F0502020204030204" pitchFamily="34" charset="0"/>
              </a:rPr>
              <a:t>Curated Reports display data source</a:t>
            </a:r>
          </a:p>
          <a:p>
            <a:pPr marL="0" indent="0">
              <a:spcBef>
                <a:spcPts val="0"/>
              </a:spcBef>
              <a:spcAft>
                <a:spcPts val="600"/>
              </a:spcAft>
              <a:buNone/>
            </a:pPr>
            <a:endParaRPr lang="en-US" sz="1800" dirty="0">
              <a:cs typeface="Calibri" panose="020F0502020204030204" pitchFamily="34" charset="0"/>
            </a:endParaRPr>
          </a:p>
          <a:p>
            <a:pPr>
              <a:spcBef>
                <a:spcPts val="0"/>
              </a:spcBef>
              <a:spcAft>
                <a:spcPts val="600"/>
              </a:spcAft>
            </a:pPr>
            <a:endParaRPr lang="en-US" sz="1800" dirty="0">
              <a:cs typeface="Calibri" panose="020F0502020204030204" pitchFamily="34" charset="0"/>
            </a:endParaRPr>
          </a:p>
          <a:p>
            <a:pPr>
              <a:spcBef>
                <a:spcPts val="0"/>
              </a:spcBef>
              <a:spcAft>
                <a:spcPts val="600"/>
              </a:spcAft>
            </a:pPr>
            <a:endParaRPr lang="en-US" sz="1800" dirty="0">
              <a:cs typeface="Calibri" panose="020F0502020204030204" pitchFamily="34" charset="0"/>
            </a:endParaRPr>
          </a:p>
          <a:p>
            <a:endParaRPr lang="en-US" sz="1800" dirty="0"/>
          </a:p>
        </p:txBody>
      </p:sp>
      <p:sp>
        <p:nvSpPr>
          <p:cNvPr id="4" name="Text Placeholder 3">
            <a:extLst>
              <a:ext uri="{FF2B5EF4-FFF2-40B4-BE49-F238E27FC236}">
                <a16:creationId xmlns:a16="http://schemas.microsoft.com/office/drawing/2014/main" id="{D12579AA-C047-AD45-8207-ED341CD120BE}"/>
              </a:ext>
            </a:extLst>
          </p:cNvPr>
          <p:cNvSpPr>
            <a:spLocks noGrp="1"/>
          </p:cNvSpPr>
          <p:nvPr>
            <p:ph type="body" sz="quarter" idx="14"/>
          </p:nvPr>
        </p:nvSpPr>
        <p:spPr>
          <a:xfrm>
            <a:off x="673100" y="368068"/>
            <a:ext cx="10871200" cy="635000"/>
          </a:xfrm>
        </p:spPr>
        <p:txBody>
          <a:bodyPr>
            <a:noAutofit/>
          </a:bodyPr>
          <a:lstStyle/>
          <a:p>
            <a:pPr>
              <a:lnSpc>
                <a:spcPct val="150000"/>
              </a:lnSpc>
              <a:spcBef>
                <a:spcPts val="0"/>
              </a:spcBef>
              <a:spcAft>
                <a:spcPts val="600"/>
              </a:spcAft>
              <a:buClr>
                <a:schemeClr val="tx2"/>
              </a:buClr>
            </a:pPr>
            <a:r>
              <a:rPr lang="en-US" dirty="0">
                <a:latin typeface="+mn-lt"/>
                <a:ea typeface="Roboto"/>
                <a:cs typeface="Calibri"/>
              </a:rPr>
              <a:t>Recognizing Engaged Audiences</a:t>
            </a:r>
          </a:p>
        </p:txBody>
      </p:sp>
      <p:sp>
        <p:nvSpPr>
          <p:cNvPr id="5" name="Rectangle 4"/>
          <p:cNvSpPr/>
          <p:nvPr/>
        </p:nvSpPr>
        <p:spPr>
          <a:xfrm>
            <a:off x="5863750" y="2808322"/>
            <a:ext cx="242374" cy="369332"/>
          </a:xfrm>
          <a:prstGeom prst="rect">
            <a:avLst/>
          </a:prstGeom>
        </p:spPr>
        <p:txBody>
          <a:bodyPr wrap="none">
            <a:spAutoFit/>
          </a:bodyPr>
          <a:lstStyle/>
          <a:p>
            <a:r>
              <a:rPr lang="en-US">
                <a:solidFill>
                  <a:srgbClr val="000000"/>
                </a:solidFill>
              </a:rPr>
              <a:t> </a:t>
            </a:r>
            <a:endParaRPr lang="en-US"/>
          </a:p>
        </p:txBody>
      </p:sp>
      <p:pic>
        <p:nvPicPr>
          <p:cNvPr id="7" name="Picture 6">
            <a:extLst>
              <a:ext uri="{FF2B5EF4-FFF2-40B4-BE49-F238E27FC236}">
                <a16:creationId xmlns:a16="http://schemas.microsoft.com/office/drawing/2014/main" id="{E22242AB-F3ED-22F8-97E2-38EB57841F3F}"/>
              </a:ext>
            </a:extLst>
          </p:cNvPr>
          <p:cNvPicPr>
            <a:picLocks noChangeAspect="1"/>
          </p:cNvPicPr>
          <p:nvPr/>
        </p:nvPicPr>
        <p:blipFill>
          <a:blip r:embed="rId3"/>
          <a:stretch>
            <a:fillRect/>
          </a:stretch>
        </p:blipFill>
        <p:spPr>
          <a:xfrm>
            <a:off x="6407345" y="1192649"/>
            <a:ext cx="5000494" cy="3097110"/>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373D11E5-0499-AA14-E735-009677E3485D}"/>
              </a:ext>
            </a:extLst>
          </p:cNvPr>
          <p:cNvSpPr/>
          <p:nvPr/>
        </p:nvSpPr>
        <p:spPr>
          <a:xfrm>
            <a:off x="8072847" y="2368731"/>
            <a:ext cx="1314994" cy="165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DB7C90F-2D9D-0F96-B731-E42F977F8E80}"/>
              </a:ext>
            </a:extLst>
          </p:cNvPr>
          <p:cNvSpPr/>
          <p:nvPr/>
        </p:nvSpPr>
        <p:spPr>
          <a:xfrm>
            <a:off x="10467702" y="2120537"/>
            <a:ext cx="879567" cy="248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CB3F82B8-17F7-6396-5BF6-C3F7EA79851C}"/>
              </a:ext>
            </a:extLst>
          </p:cNvPr>
          <p:cNvPicPr>
            <a:picLocks noChangeAspect="1"/>
          </p:cNvPicPr>
          <p:nvPr/>
        </p:nvPicPr>
        <p:blipFill>
          <a:blip r:embed="rId4"/>
          <a:stretch>
            <a:fillRect/>
          </a:stretch>
        </p:blipFill>
        <p:spPr>
          <a:xfrm>
            <a:off x="7798206" y="3429000"/>
            <a:ext cx="3179269" cy="271401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C3A4AC79-BC72-6669-0FCB-521EC81F20DC}"/>
              </a:ext>
            </a:extLst>
          </p:cNvPr>
          <p:cNvPicPr>
            <a:picLocks noChangeAspect="1"/>
          </p:cNvPicPr>
          <p:nvPr/>
        </p:nvPicPr>
        <p:blipFill rotWithShape="1">
          <a:blip r:embed="rId5"/>
          <a:srcRect l="23561" t="15768"/>
          <a:stretch/>
        </p:blipFill>
        <p:spPr>
          <a:xfrm>
            <a:off x="3291954" y="3429000"/>
            <a:ext cx="4227549" cy="2905560"/>
          </a:xfrm>
          <a:prstGeom prst="rect">
            <a:avLst/>
          </a:prstGeom>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E1E10175-E656-C274-746F-5000C3243890}"/>
              </a:ext>
            </a:extLst>
          </p:cNvPr>
          <p:cNvSpPr/>
          <p:nvPr/>
        </p:nvSpPr>
        <p:spPr>
          <a:xfrm>
            <a:off x="7798206" y="5131484"/>
            <a:ext cx="1777594" cy="334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36E2E0F-11E9-5EDF-C4F5-F026ED2F03D2}"/>
              </a:ext>
            </a:extLst>
          </p:cNvPr>
          <p:cNvSpPr/>
          <p:nvPr/>
        </p:nvSpPr>
        <p:spPr>
          <a:xfrm>
            <a:off x="4469662" y="3778431"/>
            <a:ext cx="1314994" cy="165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508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mn-lt"/>
                <a:ea typeface="Roboto"/>
              </a:rPr>
              <a:t>The Benefits of Engaged Audiences</a:t>
            </a:r>
            <a:endParaRPr lang="en-US" dirty="0">
              <a:latin typeface="+mn-lt"/>
            </a:endParaRPr>
          </a:p>
        </p:txBody>
      </p:sp>
    </p:spTree>
    <p:extLst>
      <p:ext uri="{BB962C8B-B14F-4D97-AF65-F5344CB8AC3E}">
        <p14:creationId xmlns:p14="http://schemas.microsoft.com/office/powerpoint/2010/main" val="207415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2"/>
          </p:nvPr>
        </p:nvSpPr>
        <p:spPr>
          <a:xfrm>
            <a:off x="685800" y="1981200"/>
            <a:ext cx="5122817" cy="4038600"/>
          </a:xfrm>
        </p:spPr>
        <p:txBody>
          <a:bodyPr/>
          <a:lstStyle/>
          <a:p>
            <a:pPr>
              <a:spcAft>
                <a:spcPts val="600"/>
              </a:spcAft>
              <a:buFont typeface="+mj-lt"/>
              <a:buAutoNum type="arabicPeriod"/>
            </a:pPr>
            <a:r>
              <a:rPr lang="en-US" sz="1800" b="1" spc="0" dirty="0">
                <a:cs typeface="Calibri" panose="020F0502020204030204" pitchFamily="34" charset="0"/>
              </a:rPr>
              <a:t>Create</a:t>
            </a:r>
            <a:r>
              <a:rPr lang="en-US" sz="1800" spc="0" dirty="0">
                <a:cs typeface="Calibri" panose="020F0502020204030204" pitchFamily="34" charset="0"/>
              </a:rPr>
              <a:t> – </a:t>
            </a:r>
            <a:r>
              <a:rPr lang="en-US" sz="1800" b="1" spc="0" dirty="0">
                <a:cs typeface="Calibri" panose="020F0502020204030204" pitchFamily="34" charset="0"/>
              </a:rPr>
              <a:t>Create an Audience</a:t>
            </a:r>
          </a:p>
          <a:p>
            <a:pPr>
              <a:spcAft>
                <a:spcPts val="600"/>
              </a:spcAft>
              <a:buFont typeface="+mj-lt"/>
              <a:buAutoNum type="arabicPeriod"/>
            </a:pPr>
            <a:r>
              <a:rPr lang="en-US" sz="1800" b="1" spc="0" dirty="0">
                <a:cs typeface="Calibri" panose="020F0502020204030204" pitchFamily="34" charset="0"/>
              </a:rPr>
              <a:t>Search</a:t>
            </a:r>
            <a:r>
              <a:rPr lang="en-US" sz="1800" spc="0" dirty="0">
                <a:cs typeface="Calibri" panose="020F0502020204030204" pitchFamily="34" charset="0"/>
              </a:rPr>
              <a:t> for </a:t>
            </a:r>
            <a:r>
              <a:rPr lang="en-US" sz="1800" b="1" spc="0" dirty="0">
                <a:cs typeface="Calibri" panose="020F0502020204030204" pitchFamily="34" charset="0"/>
              </a:rPr>
              <a:t>Fly Fishing</a:t>
            </a:r>
          </a:p>
          <a:p>
            <a:pPr>
              <a:spcAft>
                <a:spcPts val="600"/>
              </a:spcAft>
              <a:buFont typeface="+mj-lt"/>
              <a:buAutoNum type="arabicPeriod"/>
            </a:pPr>
            <a:r>
              <a:rPr lang="en-US" sz="1800" b="1" spc="0" dirty="0">
                <a:cs typeface="Calibri" panose="020F0502020204030204" pitchFamily="34" charset="0"/>
              </a:rPr>
              <a:t>Search for Female</a:t>
            </a:r>
            <a:endParaRPr lang="en-US" sz="1800" spc="0" dirty="0">
              <a:cs typeface="Calibri" panose="020F0502020204030204" pitchFamily="34" charset="0"/>
            </a:endParaRPr>
          </a:p>
          <a:p>
            <a:pPr>
              <a:spcAft>
                <a:spcPts val="600"/>
              </a:spcAft>
              <a:buFont typeface="+mj-lt"/>
              <a:buAutoNum type="arabicPeriod"/>
            </a:pPr>
            <a:r>
              <a:rPr lang="en-US" sz="1800" b="1" spc="0" dirty="0">
                <a:cs typeface="Calibri" panose="020F0502020204030204" pitchFamily="34" charset="0"/>
              </a:rPr>
              <a:t>Save</a:t>
            </a:r>
            <a:r>
              <a:rPr lang="en-US" sz="1800" spc="0" dirty="0">
                <a:cs typeface="Calibri" panose="020F0502020204030204" pitchFamily="34" charset="0"/>
              </a:rPr>
              <a:t> Audience as Females Reading about Fly Fishing</a:t>
            </a:r>
          </a:p>
          <a:p>
            <a:pPr>
              <a:spcAft>
                <a:spcPts val="600"/>
              </a:spcAft>
            </a:pPr>
            <a:endParaRPr lang="en-US" sz="1800" dirty="0">
              <a:cs typeface="Calibri" panose="020F0502020204030204" pitchFamily="34" charset="0"/>
            </a:endParaRPr>
          </a:p>
          <a:p>
            <a:endParaRPr lang="en-US" sz="1800" dirty="0"/>
          </a:p>
        </p:txBody>
      </p:sp>
      <p:sp>
        <p:nvSpPr>
          <p:cNvPr id="4" name="Text Placeholder 3">
            <a:extLst>
              <a:ext uri="{FF2B5EF4-FFF2-40B4-BE49-F238E27FC236}">
                <a16:creationId xmlns:a16="http://schemas.microsoft.com/office/drawing/2014/main" id="{D12579AA-C047-AD45-8207-ED341CD120BE}"/>
              </a:ext>
            </a:extLst>
          </p:cNvPr>
          <p:cNvSpPr>
            <a:spLocks noGrp="1"/>
          </p:cNvSpPr>
          <p:nvPr>
            <p:ph type="body" sz="quarter" idx="14"/>
          </p:nvPr>
        </p:nvSpPr>
        <p:spPr/>
        <p:txBody>
          <a:bodyPr>
            <a:noAutofit/>
          </a:bodyPr>
          <a:lstStyle/>
          <a:p>
            <a:pPr>
              <a:spcAft>
                <a:spcPts val="600"/>
              </a:spcAft>
              <a:buClr>
                <a:schemeClr val="tx2"/>
              </a:buClr>
            </a:pPr>
            <a:r>
              <a:rPr lang="en-US" dirty="0">
                <a:latin typeface="+mn-lt"/>
                <a:cs typeface="Calibri" panose="020F0502020204030204" pitchFamily="34" charset="0"/>
              </a:rPr>
              <a:t>Create an Audience of Females who read about Fly Fishing</a:t>
            </a:r>
          </a:p>
        </p:txBody>
      </p:sp>
      <p:pic>
        <p:nvPicPr>
          <p:cNvPr id="8" name="Picture 7">
            <a:extLst>
              <a:ext uri="{FF2B5EF4-FFF2-40B4-BE49-F238E27FC236}">
                <a16:creationId xmlns:a16="http://schemas.microsoft.com/office/drawing/2014/main" id="{5C050D23-6A7D-1593-AF1A-E74D18928C63}"/>
              </a:ext>
            </a:extLst>
          </p:cNvPr>
          <p:cNvPicPr>
            <a:picLocks noChangeAspect="1"/>
          </p:cNvPicPr>
          <p:nvPr/>
        </p:nvPicPr>
        <p:blipFill>
          <a:blip r:embed="rId3"/>
          <a:stretch>
            <a:fillRect/>
          </a:stretch>
        </p:blipFill>
        <p:spPr>
          <a:xfrm>
            <a:off x="5936881" y="1773645"/>
            <a:ext cx="5709925" cy="33107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236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2"/>
          </p:nvPr>
        </p:nvSpPr>
        <p:spPr>
          <a:xfrm>
            <a:off x="711310" y="1731647"/>
            <a:ext cx="3756985" cy="4648200"/>
          </a:xfrm>
        </p:spPr>
        <p:txBody>
          <a:bodyPr/>
          <a:lstStyle/>
          <a:p>
            <a:pPr marL="0" indent="0">
              <a:spcBef>
                <a:spcPts val="0"/>
              </a:spcBef>
              <a:spcAft>
                <a:spcPts val="600"/>
              </a:spcAft>
              <a:buNone/>
            </a:pPr>
            <a:r>
              <a:rPr lang="en-US" sz="1800" spc="0">
                <a:cs typeface="Calibri" panose="020F0502020204030204" pitchFamily="34" charset="0"/>
              </a:rPr>
              <a:t>Research and Understanding</a:t>
            </a:r>
          </a:p>
          <a:p>
            <a:pPr>
              <a:spcBef>
                <a:spcPts val="0"/>
              </a:spcBef>
              <a:spcAft>
                <a:spcPts val="600"/>
              </a:spcAft>
            </a:pPr>
            <a:r>
              <a:rPr lang="en-US" sz="1800" spc="0">
                <a:cs typeface="Calibri" panose="020F0502020204030204" pitchFamily="34" charset="0"/>
              </a:rPr>
              <a:t>Psychographics</a:t>
            </a:r>
          </a:p>
          <a:p>
            <a:pPr>
              <a:spcBef>
                <a:spcPts val="0"/>
              </a:spcBef>
              <a:spcAft>
                <a:spcPts val="600"/>
              </a:spcAft>
            </a:pPr>
            <a:r>
              <a:rPr lang="en-US" sz="1800" spc="0">
                <a:cs typeface="Calibri" panose="020F0502020204030204" pitchFamily="34" charset="0"/>
              </a:rPr>
              <a:t>Media Consumption</a:t>
            </a:r>
          </a:p>
          <a:p>
            <a:pPr>
              <a:spcBef>
                <a:spcPts val="0"/>
              </a:spcBef>
              <a:spcAft>
                <a:spcPts val="600"/>
              </a:spcAft>
            </a:pPr>
            <a:r>
              <a:rPr lang="en-US" sz="1800" spc="0">
                <a:cs typeface="Calibri" panose="020F0502020204030204" pitchFamily="34" charset="0"/>
              </a:rPr>
              <a:t>Brand Affinity</a:t>
            </a:r>
          </a:p>
          <a:p>
            <a:pPr>
              <a:spcBef>
                <a:spcPts val="0"/>
              </a:spcBef>
              <a:spcAft>
                <a:spcPts val="600"/>
              </a:spcAft>
            </a:pPr>
            <a:endParaRPr lang="en-US" sz="1800" spc="0">
              <a:cs typeface="Calibri" panose="020F0502020204030204" pitchFamily="34" charset="0"/>
            </a:endParaRPr>
          </a:p>
          <a:p>
            <a:pPr>
              <a:spcBef>
                <a:spcPts val="0"/>
              </a:spcBef>
              <a:spcAft>
                <a:spcPts val="600"/>
              </a:spcAft>
            </a:pPr>
            <a:endParaRPr lang="en-US" sz="1800" spc="0">
              <a:cs typeface="Calibri" panose="020F0502020204030204" pitchFamily="34" charset="0"/>
            </a:endParaRPr>
          </a:p>
          <a:p>
            <a:endParaRPr lang="en-US" sz="1800"/>
          </a:p>
        </p:txBody>
      </p:sp>
      <p:sp>
        <p:nvSpPr>
          <p:cNvPr id="4" name="Text Placeholder 3">
            <a:extLst>
              <a:ext uri="{FF2B5EF4-FFF2-40B4-BE49-F238E27FC236}">
                <a16:creationId xmlns:a16="http://schemas.microsoft.com/office/drawing/2014/main" id="{D12579AA-C047-AD45-8207-ED341CD120BE}"/>
              </a:ext>
            </a:extLst>
          </p:cNvPr>
          <p:cNvSpPr>
            <a:spLocks noGrp="1"/>
          </p:cNvSpPr>
          <p:nvPr>
            <p:ph type="body" sz="quarter" idx="14"/>
          </p:nvPr>
        </p:nvSpPr>
        <p:spPr/>
        <p:txBody>
          <a:bodyPr>
            <a:noAutofit/>
          </a:bodyPr>
          <a:lstStyle/>
          <a:p>
            <a:pPr>
              <a:spcBef>
                <a:spcPts val="0"/>
              </a:spcBef>
              <a:spcAft>
                <a:spcPts val="600"/>
              </a:spcAft>
            </a:pPr>
            <a:r>
              <a:rPr lang="en-US" dirty="0">
                <a:latin typeface="+mn-lt"/>
                <a:cs typeface="Calibri" panose="020F0502020204030204" pitchFamily="34" charset="0"/>
              </a:rPr>
              <a:t>Benefit: Insights on People Who Consumed Topics Online</a:t>
            </a:r>
            <a:endParaRPr lang="en-US" spc="0" dirty="0">
              <a:latin typeface="+mn-lt"/>
              <a:cs typeface="Calibri" panose="020F0502020204030204" pitchFamily="34" charset="0"/>
            </a:endParaRPr>
          </a:p>
        </p:txBody>
      </p:sp>
      <p:sp>
        <p:nvSpPr>
          <p:cNvPr id="5" name="Rectangle 4"/>
          <p:cNvSpPr/>
          <p:nvPr/>
        </p:nvSpPr>
        <p:spPr>
          <a:xfrm>
            <a:off x="5974813" y="3244334"/>
            <a:ext cx="242374" cy="369332"/>
          </a:xfrm>
          <a:prstGeom prst="rect">
            <a:avLst/>
          </a:prstGeom>
        </p:spPr>
        <p:txBody>
          <a:bodyPr wrap="none">
            <a:spAutoFit/>
          </a:bodyPr>
          <a:lstStyle/>
          <a:p>
            <a:r>
              <a:rPr lang="en-US">
                <a:solidFill>
                  <a:srgbClr val="000000"/>
                </a:solidFill>
              </a:rPr>
              <a:t> </a:t>
            </a:r>
            <a:endParaRPr lang="en-US"/>
          </a:p>
        </p:txBody>
      </p:sp>
      <p:pic>
        <p:nvPicPr>
          <p:cNvPr id="8" name="Picture 7"/>
          <p:cNvPicPr>
            <a:picLocks noChangeAspect="1"/>
          </p:cNvPicPr>
          <p:nvPr/>
        </p:nvPicPr>
        <p:blipFill>
          <a:blip r:embed="rId3"/>
          <a:stretch>
            <a:fillRect/>
          </a:stretch>
        </p:blipFill>
        <p:spPr>
          <a:xfrm>
            <a:off x="193213" y="3343208"/>
            <a:ext cx="2623916" cy="3252360"/>
          </a:xfrm>
          <a:prstGeom prst="rect">
            <a:avLst/>
          </a:prstGeom>
          <a:ln>
            <a:solidFill>
              <a:schemeClr val="bg2"/>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stretch>
            <a:fillRect/>
          </a:stretch>
        </p:blipFill>
        <p:spPr>
          <a:xfrm>
            <a:off x="2941701" y="3343208"/>
            <a:ext cx="2783968" cy="3252360"/>
          </a:xfrm>
          <a:prstGeom prst="rect">
            <a:avLst/>
          </a:prstGeom>
          <a:ln>
            <a:solidFill>
              <a:schemeClr val="bg2"/>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a:off x="6217187" y="4719871"/>
            <a:ext cx="2895600" cy="1614705"/>
          </a:xfrm>
          <a:prstGeom prst="rect">
            <a:avLst/>
          </a:prstGeom>
          <a:ln>
            <a:solidFill>
              <a:schemeClr val="bg2"/>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533992F-DD03-718A-25A6-13EDF3799E6C}"/>
              </a:ext>
            </a:extLst>
          </p:cNvPr>
          <p:cNvPicPr>
            <a:picLocks noChangeAspect="1"/>
          </p:cNvPicPr>
          <p:nvPr/>
        </p:nvPicPr>
        <p:blipFill>
          <a:blip r:embed="rId6"/>
          <a:stretch>
            <a:fillRect/>
          </a:stretch>
        </p:blipFill>
        <p:spPr>
          <a:xfrm>
            <a:off x="5562396" y="1801654"/>
            <a:ext cx="5981904" cy="26572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387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442D64D-8DC0-2F81-69DA-0C22F8703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6" y="1497117"/>
            <a:ext cx="6096004" cy="7477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22"/>
          </p:nvPr>
        </p:nvSpPr>
        <p:spPr>
          <a:xfrm>
            <a:off x="685800" y="1497117"/>
            <a:ext cx="4648200" cy="4648200"/>
          </a:xfrm>
        </p:spPr>
        <p:txBody>
          <a:bodyPr/>
          <a:lstStyle/>
          <a:p>
            <a:pPr marL="0" indent="0">
              <a:spcBef>
                <a:spcPts val="0"/>
              </a:spcBef>
              <a:spcAft>
                <a:spcPts val="600"/>
              </a:spcAft>
              <a:buNone/>
            </a:pPr>
            <a:r>
              <a:rPr lang="en-US" sz="1800" spc="0" dirty="0">
                <a:cs typeface="Calibri" panose="020F0502020204030204" pitchFamily="34" charset="0"/>
              </a:rPr>
              <a:t>Add precision to audiences</a:t>
            </a:r>
          </a:p>
          <a:p>
            <a:pPr>
              <a:spcBef>
                <a:spcPts val="0"/>
              </a:spcBef>
              <a:spcAft>
                <a:spcPts val="600"/>
              </a:spcAft>
            </a:pPr>
            <a:r>
              <a:rPr lang="en-US" sz="1800" spc="0" dirty="0">
                <a:cs typeface="Calibri" panose="020F0502020204030204" pitchFamily="34" charset="0"/>
              </a:rPr>
              <a:t>Target these in-market audiences NOW with relevant creative that aligns to Resonate’s insights to increase performance</a:t>
            </a:r>
          </a:p>
          <a:p>
            <a:pPr>
              <a:spcBef>
                <a:spcPts val="0"/>
              </a:spcBef>
              <a:spcAft>
                <a:spcPts val="600"/>
              </a:spcAft>
            </a:pPr>
            <a:r>
              <a:rPr lang="en-US" sz="1800" dirty="0">
                <a:cs typeface="Calibri" panose="020F0502020204030204" pitchFamily="34" charset="0"/>
              </a:rPr>
              <a:t>Activate directly through the platform by finding your Engaged Audience and clicking Activate </a:t>
            </a:r>
          </a:p>
          <a:p>
            <a:pPr>
              <a:spcBef>
                <a:spcPts val="0"/>
              </a:spcBef>
              <a:spcAft>
                <a:spcPts val="600"/>
              </a:spcAft>
            </a:pPr>
            <a:endParaRPr lang="en-US" sz="1800" spc="0" dirty="0">
              <a:cs typeface="Calibri" panose="020F0502020204030204" pitchFamily="34" charset="0"/>
            </a:endParaRPr>
          </a:p>
          <a:p>
            <a:pPr>
              <a:spcBef>
                <a:spcPts val="0"/>
              </a:spcBef>
              <a:spcAft>
                <a:spcPts val="600"/>
              </a:spcAft>
            </a:pPr>
            <a:endParaRPr lang="en-US" sz="1800" spc="0" dirty="0">
              <a:cs typeface="Calibri" panose="020F0502020204030204" pitchFamily="34" charset="0"/>
            </a:endParaRPr>
          </a:p>
        </p:txBody>
      </p:sp>
      <p:sp>
        <p:nvSpPr>
          <p:cNvPr id="4" name="Text Placeholder 3">
            <a:extLst>
              <a:ext uri="{FF2B5EF4-FFF2-40B4-BE49-F238E27FC236}">
                <a16:creationId xmlns:a16="http://schemas.microsoft.com/office/drawing/2014/main" id="{D12579AA-C047-AD45-8207-ED341CD120BE}"/>
              </a:ext>
            </a:extLst>
          </p:cNvPr>
          <p:cNvSpPr>
            <a:spLocks noGrp="1"/>
          </p:cNvSpPr>
          <p:nvPr>
            <p:ph type="body" sz="quarter" idx="14"/>
          </p:nvPr>
        </p:nvSpPr>
        <p:spPr>
          <a:xfrm>
            <a:off x="673100" y="164551"/>
            <a:ext cx="10871200" cy="635000"/>
          </a:xfrm>
        </p:spPr>
        <p:txBody>
          <a:bodyPr>
            <a:noAutofit/>
          </a:bodyPr>
          <a:lstStyle/>
          <a:p>
            <a:pPr>
              <a:spcBef>
                <a:spcPts val="0"/>
              </a:spcBef>
              <a:spcAft>
                <a:spcPts val="600"/>
              </a:spcAft>
            </a:pPr>
            <a:r>
              <a:rPr lang="en-US" sz="3200" dirty="0">
                <a:latin typeface="+mn-lt"/>
                <a:ea typeface="Roboto"/>
                <a:cs typeface="Calibri"/>
              </a:rPr>
              <a:t>Benefit: Increase Precision with Engaged Audiences</a:t>
            </a:r>
            <a:endParaRPr lang="en-US" sz="3200" spc="0" dirty="0">
              <a:latin typeface="+mn-lt"/>
              <a:cs typeface="Calibri" panose="020F0502020204030204" pitchFamily="34" charset="0"/>
            </a:endParaRPr>
          </a:p>
        </p:txBody>
      </p:sp>
      <p:sp>
        <p:nvSpPr>
          <p:cNvPr id="7" name="Rectangle 6">
            <a:extLst>
              <a:ext uri="{FF2B5EF4-FFF2-40B4-BE49-F238E27FC236}">
                <a16:creationId xmlns:a16="http://schemas.microsoft.com/office/drawing/2014/main" id="{258C32A2-512D-4A9C-A152-3FD012B2637C}"/>
              </a:ext>
            </a:extLst>
          </p:cNvPr>
          <p:cNvSpPr/>
          <p:nvPr/>
        </p:nvSpPr>
        <p:spPr>
          <a:xfrm>
            <a:off x="10590683" y="2594098"/>
            <a:ext cx="672403" cy="3738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creenshot">
            <a:extLst>
              <a:ext uri="{FF2B5EF4-FFF2-40B4-BE49-F238E27FC236}">
                <a16:creationId xmlns:a16="http://schemas.microsoft.com/office/drawing/2014/main" id="{27D2CAF7-FEF0-4238-84D1-E458C53C9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5" y="2402234"/>
            <a:ext cx="5747657" cy="252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38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mn-lt"/>
                <a:ea typeface="Roboto"/>
              </a:rPr>
              <a:t>Audience Metrics for Engaged Audiences</a:t>
            </a:r>
            <a:endParaRPr lang="en-US" dirty="0">
              <a:latin typeface="+mn-lt"/>
            </a:endParaRPr>
          </a:p>
        </p:txBody>
      </p:sp>
    </p:spTree>
    <p:extLst>
      <p:ext uri="{BB962C8B-B14F-4D97-AF65-F5344CB8AC3E}">
        <p14:creationId xmlns:p14="http://schemas.microsoft.com/office/powerpoint/2010/main" val="83813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D1E86-3F10-4844-B325-92AFE38C79FF}"/>
              </a:ext>
            </a:extLst>
          </p:cNvPr>
          <p:cNvSpPr>
            <a:spLocks noGrp="1"/>
          </p:cNvSpPr>
          <p:nvPr>
            <p:ph type="body" sz="quarter" idx="15"/>
          </p:nvPr>
        </p:nvSpPr>
        <p:spPr>
          <a:xfrm>
            <a:off x="829408" y="1807240"/>
            <a:ext cx="3132992" cy="4560501"/>
          </a:xfrm>
        </p:spPr>
        <p:txBody>
          <a:bodyPr vert="horz" lIns="91440" tIns="45720" rIns="91440" bIns="45720" rtlCol="0" anchor="t">
            <a:normAutofit/>
          </a:bodyPr>
          <a:lstStyle/>
          <a:p>
            <a:endParaRPr lang="en-US" sz="1400" b="1" i="0" dirty="0">
              <a:solidFill>
                <a:srgbClr val="333333"/>
              </a:solidFill>
              <a:effectLst/>
            </a:endParaRPr>
          </a:p>
          <a:p>
            <a:r>
              <a:rPr lang="en-US" sz="1400" b="1" dirty="0">
                <a:solidFill>
                  <a:srgbClr val="333333"/>
                </a:solidFill>
              </a:rPr>
              <a:t>Estimated Targetable IDs: </a:t>
            </a:r>
            <a:r>
              <a:rPr lang="en-US" sz="1400" dirty="0">
                <a:solidFill>
                  <a:srgbClr val="333333"/>
                </a:solidFill>
              </a:rPr>
              <a:t>the estimated available number of IDs within Resonate’s ID Graph that can be activated for an audience</a:t>
            </a:r>
          </a:p>
          <a:p>
            <a:r>
              <a:rPr lang="en-US" sz="1400" b="1" i="0" dirty="0">
                <a:solidFill>
                  <a:srgbClr val="333333"/>
                </a:solidFill>
                <a:effectLst/>
              </a:rPr>
              <a:t>Matched IDs for Engaged Audiences: </a:t>
            </a:r>
            <a:r>
              <a:rPr lang="en-US" sz="1400" b="0" i="0" dirty="0">
                <a:solidFill>
                  <a:srgbClr val="333333"/>
                </a:solidFill>
                <a:effectLst/>
              </a:rPr>
              <a:t>the total number of IDs that represent your audience for insights</a:t>
            </a:r>
            <a:br>
              <a:rPr lang="en-US" sz="1800" dirty="0"/>
            </a:br>
            <a:endParaRPr lang="en-US" sz="1800" dirty="0"/>
          </a:p>
        </p:txBody>
      </p:sp>
      <p:sp>
        <p:nvSpPr>
          <p:cNvPr id="4" name="Text Placeholder 3">
            <a:extLst>
              <a:ext uri="{FF2B5EF4-FFF2-40B4-BE49-F238E27FC236}">
                <a16:creationId xmlns:a16="http://schemas.microsoft.com/office/drawing/2014/main" id="{D5D665C8-E639-42E2-AF05-10DFCC8540E0}"/>
              </a:ext>
            </a:extLst>
          </p:cNvPr>
          <p:cNvSpPr>
            <a:spLocks noGrp="1"/>
          </p:cNvSpPr>
          <p:nvPr>
            <p:ph type="body" sz="quarter" idx="14"/>
          </p:nvPr>
        </p:nvSpPr>
        <p:spPr/>
        <p:txBody>
          <a:bodyPr/>
          <a:lstStyle/>
          <a:p>
            <a:r>
              <a:rPr lang="en-US" dirty="0">
                <a:latin typeface="Bw Modelica Medium"/>
              </a:rPr>
              <a:t>Audience Metrics for Engaged Audiences</a:t>
            </a:r>
            <a:endParaRPr lang="en-US" dirty="0"/>
          </a:p>
        </p:txBody>
      </p:sp>
      <p:pic>
        <p:nvPicPr>
          <p:cNvPr id="2050" name="Picture 2">
            <a:extLst>
              <a:ext uri="{FF2B5EF4-FFF2-40B4-BE49-F238E27FC236}">
                <a16:creationId xmlns:a16="http://schemas.microsoft.com/office/drawing/2014/main" id="{8203A54E-865B-0666-A9FD-ABBD9C1C3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966" y="1807240"/>
            <a:ext cx="7696034" cy="37107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C44546C-CA6D-79BD-DFA0-E90ADD7BCFF4}"/>
              </a:ext>
            </a:extLst>
          </p:cNvPr>
          <p:cNvSpPr/>
          <p:nvPr/>
        </p:nvSpPr>
        <p:spPr>
          <a:xfrm>
            <a:off x="10218056" y="2902857"/>
            <a:ext cx="1973944" cy="52614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403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2"/>
          </p:nvPr>
        </p:nvSpPr>
        <p:spPr>
          <a:xfrm>
            <a:off x="685800" y="1600200"/>
            <a:ext cx="4655634" cy="4419600"/>
          </a:xfrm>
        </p:spPr>
        <p:txBody>
          <a:bodyPr/>
          <a:lstStyle/>
          <a:p>
            <a:pPr>
              <a:spcBef>
                <a:spcPts val="0"/>
              </a:spcBef>
              <a:spcAft>
                <a:spcPts val="600"/>
              </a:spcAft>
            </a:pPr>
            <a:r>
              <a:rPr lang="en-US" sz="1800" spc="0" dirty="0">
                <a:cs typeface="Calibri Light" panose="020F0302020204030204" pitchFamily="34" charset="0"/>
              </a:rPr>
              <a:t>Generate curated reports</a:t>
            </a:r>
          </a:p>
          <a:p>
            <a:pPr lvl="1">
              <a:spcBef>
                <a:spcPts val="0"/>
              </a:spcBef>
              <a:spcAft>
                <a:spcPts val="600"/>
              </a:spcAft>
            </a:pPr>
            <a:r>
              <a:rPr lang="en-US" sz="1800" dirty="0">
                <a:latin typeface="+mn-lt"/>
                <a:cs typeface="Calibri Light" panose="020F0302020204030204" pitchFamily="34" charset="0"/>
              </a:rPr>
              <a:t>But </a:t>
            </a:r>
            <a:r>
              <a:rPr lang="en-US" sz="1800" u="sng" dirty="0">
                <a:latin typeface="+mn-lt"/>
                <a:cs typeface="Calibri Light" panose="020F0302020204030204" pitchFamily="34" charset="0"/>
              </a:rPr>
              <a:t>cannot</a:t>
            </a:r>
            <a:r>
              <a:rPr lang="en-US" sz="1800" dirty="0">
                <a:latin typeface="+mn-lt"/>
                <a:cs typeface="Calibri Light" panose="020F0302020204030204" pitchFamily="34" charset="0"/>
              </a:rPr>
              <a:t> view Site Affinity, Category Affinity or Trend Report</a:t>
            </a:r>
          </a:p>
          <a:p>
            <a:pPr>
              <a:spcBef>
                <a:spcPts val="0"/>
              </a:spcBef>
              <a:spcAft>
                <a:spcPts val="600"/>
              </a:spcAft>
            </a:pPr>
            <a:r>
              <a:rPr lang="en-US" sz="1800" spc="0" dirty="0">
                <a:cs typeface="Calibri Light" panose="020F0302020204030204" pitchFamily="34" charset="0"/>
              </a:rPr>
              <a:t>Get Survey insights on Behavioral Audiences</a:t>
            </a:r>
          </a:p>
          <a:p>
            <a:pPr lvl="1">
              <a:spcBef>
                <a:spcPts val="0"/>
              </a:spcBef>
              <a:spcAft>
                <a:spcPts val="600"/>
              </a:spcAft>
            </a:pPr>
            <a:r>
              <a:rPr lang="en-US" sz="1800" dirty="0">
                <a:latin typeface="+mn-lt"/>
                <a:cs typeface="Calibri Light" panose="020F0302020204030204" pitchFamily="34" charset="0"/>
              </a:rPr>
              <a:t>But </a:t>
            </a:r>
            <a:r>
              <a:rPr lang="en-US" sz="1800" u="sng" dirty="0">
                <a:latin typeface="+mn-lt"/>
                <a:cs typeface="Calibri Light" panose="020F0302020204030204" pitchFamily="34" charset="0"/>
              </a:rPr>
              <a:t>cannot</a:t>
            </a:r>
            <a:r>
              <a:rPr lang="en-US" sz="1800" dirty="0">
                <a:latin typeface="+mn-lt"/>
                <a:cs typeface="Calibri Light" panose="020F0302020204030204" pitchFamily="34" charset="0"/>
              </a:rPr>
              <a:t> see Behavioral data as insights</a:t>
            </a:r>
          </a:p>
          <a:p>
            <a:pPr>
              <a:spcBef>
                <a:spcPts val="0"/>
              </a:spcBef>
              <a:spcAft>
                <a:spcPts val="600"/>
              </a:spcAft>
            </a:pPr>
            <a:r>
              <a:rPr lang="en-US" sz="1800" spc="0" dirty="0">
                <a:cs typeface="Calibri Light" panose="020F0302020204030204" pitchFamily="34" charset="0"/>
              </a:rPr>
              <a:t>Use Audience Crosstab against Behavioral Audiences</a:t>
            </a:r>
          </a:p>
          <a:p>
            <a:pPr lvl="1">
              <a:spcBef>
                <a:spcPts val="0"/>
              </a:spcBef>
              <a:spcAft>
                <a:spcPts val="600"/>
              </a:spcAft>
            </a:pPr>
            <a:r>
              <a:rPr lang="en-US" sz="1800" dirty="0">
                <a:latin typeface="+mn-lt"/>
                <a:cs typeface="Calibri Light" panose="020F0302020204030204" pitchFamily="34" charset="0"/>
              </a:rPr>
              <a:t>But </a:t>
            </a:r>
            <a:r>
              <a:rPr lang="en-US" sz="1800" u="sng" dirty="0">
                <a:latin typeface="+mn-lt"/>
                <a:cs typeface="Calibri Light" panose="020F0302020204030204" pitchFamily="34" charset="0"/>
              </a:rPr>
              <a:t>cannot</a:t>
            </a:r>
            <a:r>
              <a:rPr lang="en-US" sz="1800" dirty="0">
                <a:latin typeface="+mn-lt"/>
                <a:cs typeface="Calibri Light" panose="020F0302020204030204" pitchFamily="34" charset="0"/>
              </a:rPr>
              <a:t> include a Behavioral attribute in a compatible audience for use in Audience Crosstab</a:t>
            </a:r>
            <a:endParaRPr lang="en-US" sz="2800" dirty="0"/>
          </a:p>
        </p:txBody>
      </p:sp>
      <p:sp>
        <p:nvSpPr>
          <p:cNvPr id="9" name="Text Placeholder 8">
            <a:extLst>
              <a:ext uri="{FF2B5EF4-FFF2-40B4-BE49-F238E27FC236}">
                <a16:creationId xmlns:a16="http://schemas.microsoft.com/office/drawing/2014/main" id="{D0311110-C84B-864E-90CA-67A12706F4D5}"/>
              </a:ext>
            </a:extLst>
          </p:cNvPr>
          <p:cNvSpPr>
            <a:spLocks noGrp="1"/>
          </p:cNvSpPr>
          <p:nvPr>
            <p:ph type="body" sz="quarter" idx="14"/>
          </p:nvPr>
        </p:nvSpPr>
        <p:spPr/>
        <p:txBody>
          <a:bodyPr>
            <a:noAutofit/>
          </a:bodyPr>
          <a:lstStyle/>
          <a:p>
            <a:pPr>
              <a:lnSpc>
                <a:spcPct val="150000"/>
              </a:lnSpc>
              <a:spcBef>
                <a:spcPts val="0"/>
              </a:spcBef>
              <a:spcAft>
                <a:spcPts val="600"/>
              </a:spcAft>
              <a:buClr>
                <a:schemeClr val="tx2"/>
              </a:buClr>
            </a:pPr>
            <a:r>
              <a:rPr lang="en-US" dirty="0">
                <a:latin typeface="+mn-lt"/>
                <a:ea typeface="Roboto"/>
                <a:cs typeface="Calibri"/>
              </a:rPr>
              <a:t>Analyzing Engaged Audiences</a:t>
            </a:r>
            <a:endParaRPr lang="en-US" spc="0" dirty="0">
              <a:latin typeface="+mn-lt"/>
              <a:cs typeface="Calibri Light" panose="020F0302020204030204" pitchFamily="34" charset="0"/>
            </a:endParaRPr>
          </a:p>
        </p:txBody>
      </p:sp>
      <p:pic>
        <p:nvPicPr>
          <p:cNvPr id="5" name="Picture 4">
            <a:extLst>
              <a:ext uri="{FF2B5EF4-FFF2-40B4-BE49-F238E27FC236}">
                <a16:creationId xmlns:a16="http://schemas.microsoft.com/office/drawing/2014/main" id="{031D717D-78DE-4E25-C19D-61BD3B11139B}"/>
              </a:ext>
            </a:extLst>
          </p:cNvPr>
          <p:cNvPicPr>
            <a:picLocks noChangeAspect="1"/>
          </p:cNvPicPr>
          <p:nvPr/>
        </p:nvPicPr>
        <p:blipFill>
          <a:blip r:embed="rId3"/>
          <a:stretch>
            <a:fillRect/>
          </a:stretch>
        </p:blipFill>
        <p:spPr>
          <a:xfrm>
            <a:off x="6096000" y="1934029"/>
            <a:ext cx="5635499" cy="3305628"/>
          </a:xfrm>
          <a:prstGeom prst="rect">
            <a:avLst/>
          </a:prstGeom>
        </p:spPr>
      </p:pic>
    </p:spTree>
    <p:extLst>
      <p:ext uri="{BB962C8B-B14F-4D97-AF65-F5344CB8AC3E}">
        <p14:creationId xmlns:p14="http://schemas.microsoft.com/office/powerpoint/2010/main" val="21241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mn-lt"/>
              </a:rPr>
              <a:t>Activating Engaged Audiences</a:t>
            </a:r>
          </a:p>
        </p:txBody>
      </p:sp>
    </p:spTree>
    <p:extLst>
      <p:ext uri="{BB962C8B-B14F-4D97-AF65-F5344CB8AC3E}">
        <p14:creationId xmlns:p14="http://schemas.microsoft.com/office/powerpoint/2010/main" val="25901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vert="horz" lIns="91440" tIns="45720" rIns="91440" bIns="45720" rtlCol="0" anchor="t">
            <a:normAutofit/>
          </a:bodyPr>
          <a:lstStyle/>
          <a:p>
            <a:r>
              <a:rPr lang="en-US" sz="2000" dirty="0">
                <a:cs typeface="Calibri" panose="020F0502020204030204" pitchFamily="34" charset="0"/>
              </a:rPr>
              <a:t>Getting Started Module 1: Orientation</a:t>
            </a:r>
          </a:p>
          <a:p>
            <a:r>
              <a:rPr lang="en-US" sz="2000" dirty="0">
                <a:cs typeface="Calibri"/>
              </a:rPr>
              <a:t>Getting Started Module 2: Audience Building </a:t>
            </a:r>
            <a:r>
              <a:rPr lang="en-US" sz="2000" dirty="0">
                <a:cs typeface="Calibri Light"/>
              </a:rPr>
              <a:t>- Build your Custom Audiences or Personas</a:t>
            </a:r>
            <a:r>
              <a:rPr lang="en-US" sz="2000" dirty="0">
                <a:cs typeface="Calibri"/>
              </a:rPr>
              <a:t> </a:t>
            </a:r>
          </a:p>
          <a:p>
            <a:r>
              <a:rPr lang="en-US" sz="2000" dirty="0">
                <a:cs typeface="Calibri" panose="020F0502020204030204" pitchFamily="34" charset="0"/>
              </a:rPr>
              <a:t>Audience Analysis &amp; Activation Module 1: Audience Analysis - Curated Reports - Quick Answers to Common Questions</a:t>
            </a:r>
          </a:p>
          <a:p>
            <a:r>
              <a:rPr lang="en-US" sz="2000" dirty="0">
                <a:cs typeface="Calibri" panose="020F0502020204030204" pitchFamily="34" charset="0"/>
              </a:rPr>
              <a:t>Audience Analysis &amp; Activation Module 4: Audience Analysis - Deep Analytics - Gain a Thorough Understanding of Consumers</a:t>
            </a:r>
          </a:p>
          <a:p>
            <a:endParaRPr lang="en-US" sz="2000" dirty="0">
              <a:cs typeface="Calibri Light"/>
            </a:endParaRPr>
          </a:p>
        </p:txBody>
      </p:sp>
      <p:sp>
        <p:nvSpPr>
          <p:cNvPr id="3" name="Text Placeholder 2"/>
          <p:cNvSpPr>
            <a:spLocks noGrp="1"/>
          </p:cNvSpPr>
          <p:nvPr>
            <p:ph type="body" sz="quarter" idx="13"/>
          </p:nvPr>
        </p:nvSpPr>
        <p:spPr/>
        <p:txBody>
          <a:bodyPr/>
          <a:lstStyle/>
          <a:p>
            <a:r>
              <a:rPr lang="en-US" dirty="0">
                <a:latin typeface="+mn-lt"/>
                <a:cs typeface="Calibri" panose="020F0502020204030204" pitchFamily="34" charset="0"/>
              </a:rPr>
              <a:t>Pre-Requisites for this Module</a:t>
            </a:r>
            <a:endParaRPr lang="en-US" dirty="0">
              <a:latin typeface="+mn-lt"/>
            </a:endParaRPr>
          </a:p>
        </p:txBody>
      </p:sp>
      <p:sp>
        <p:nvSpPr>
          <p:cNvPr id="4" name="Text Placeholder 3"/>
          <p:cNvSpPr>
            <a:spLocks noGrp="1"/>
          </p:cNvSpPr>
          <p:nvPr>
            <p:ph type="body" sz="quarter" idx="14"/>
          </p:nvPr>
        </p:nvSpPr>
        <p:spPr/>
        <p:txBody>
          <a:bodyPr/>
          <a:lstStyle/>
          <a:p>
            <a:r>
              <a:rPr lang="en-US" sz="3200" dirty="0">
                <a:latin typeface="+mn-lt"/>
                <a:cs typeface="Calibri"/>
              </a:rPr>
              <a:t>Engaged Audiences</a:t>
            </a:r>
          </a:p>
        </p:txBody>
      </p:sp>
    </p:spTree>
    <p:extLst>
      <p:ext uri="{BB962C8B-B14F-4D97-AF65-F5344CB8AC3E}">
        <p14:creationId xmlns:p14="http://schemas.microsoft.com/office/powerpoint/2010/main" val="87595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2"/>
          </p:nvPr>
        </p:nvSpPr>
        <p:spPr>
          <a:xfrm>
            <a:off x="685800" y="1371600"/>
            <a:ext cx="4572000" cy="4648200"/>
          </a:xfrm>
        </p:spPr>
        <p:txBody>
          <a:bodyPr vert="horz" lIns="91440" tIns="45720" rIns="91440" bIns="45720" rtlCol="0" anchor="t">
            <a:noAutofit/>
          </a:bodyPr>
          <a:lstStyle/>
          <a:p>
            <a:pPr>
              <a:spcBef>
                <a:spcPts val="0"/>
              </a:spcBef>
              <a:spcAft>
                <a:spcPts val="600"/>
              </a:spcAft>
            </a:pPr>
            <a:r>
              <a:rPr lang="en-US" sz="1800" b="1" dirty="0">
                <a:cs typeface="Calibri" panose="020F0502020204030204" pitchFamily="34" charset="0"/>
              </a:rPr>
              <a:t>List Icon </a:t>
            </a:r>
            <a:r>
              <a:rPr lang="en-US" sz="1800" dirty="0">
                <a:cs typeface="Calibri" panose="020F0502020204030204" pitchFamily="34" charset="0"/>
              </a:rPr>
              <a:t>– </a:t>
            </a:r>
            <a:r>
              <a:rPr lang="en-US" sz="1800" b="1" dirty="0">
                <a:cs typeface="Calibri" panose="020F0502020204030204" pitchFamily="34" charset="0"/>
              </a:rPr>
              <a:t>Audiences</a:t>
            </a:r>
          </a:p>
          <a:p>
            <a:pPr>
              <a:spcBef>
                <a:spcPts val="0"/>
              </a:spcBef>
              <a:spcAft>
                <a:spcPts val="600"/>
              </a:spcAft>
            </a:pPr>
            <a:r>
              <a:rPr lang="en-US" sz="1800" b="1" dirty="0">
                <a:cs typeface="Calibri"/>
              </a:rPr>
              <a:t>Search</a:t>
            </a:r>
            <a:r>
              <a:rPr lang="en-US" sz="1800" dirty="0">
                <a:cs typeface="Calibri"/>
              </a:rPr>
              <a:t> for Engaged Audience</a:t>
            </a:r>
          </a:p>
          <a:p>
            <a:pPr>
              <a:spcBef>
                <a:spcPts val="0"/>
              </a:spcBef>
              <a:spcAft>
                <a:spcPts val="600"/>
              </a:spcAft>
            </a:pPr>
            <a:r>
              <a:rPr lang="en-US" sz="1800" dirty="0">
                <a:cs typeface="Calibri Light" panose="020F0302020204030204" pitchFamily="34" charset="0"/>
              </a:rPr>
              <a:t>Click </a:t>
            </a:r>
            <a:r>
              <a:rPr lang="en-US" sz="1800" b="1" dirty="0">
                <a:cs typeface="Calibri Light" panose="020F0302020204030204" pitchFamily="34" charset="0"/>
              </a:rPr>
              <a:t>Activate</a:t>
            </a:r>
          </a:p>
          <a:p>
            <a:pPr>
              <a:spcBef>
                <a:spcPts val="0"/>
              </a:spcBef>
              <a:spcAft>
                <a:spcPts val="600"/>
              </a:spcAft>
            </a:pPr>
            <a:r>
              <a:rPr lang="en-US" sz="1800" dirty="0">
                <a:cs typeface="Calibri Light" panose="020F0302020204030204" pitchFamily="34" charset="0"/>
              </a:rPr>
              <a:t>Select Activation Partner and Destination</a:t>
            </a:r>
          </a:p>
          <a:p>
            <a:pPr>
              <a:spcBef>
                <a:spcPts val="0"/>
              </a:spcBef>
              <a:spcAft>
                <a:spcPts val="600"/>
              </a:spcAft>
            </a:pPr>
            <a:r>
              <a:rPr lang="en-US" sz="1800" dirty="0">
                <a:cs typeface="Calibri Light" panose="020F0302020204030204" pitchFamily="34" charset="0"/>
              </a:rPr>
              <a:t>Pick Start and End Dates</a:t>
            </a:r>
          </a:p>
          <a:p>
            <a:pPr>
              <a:spcBef>
                <a:spcPts val="0"/>
              </a:spcBef>
              <a:spcAft>
                <a:spcPts val="600"/>
              </a:spcAft>
            </a:pPr>
            <a:r>
              <a:rPr lang="en-US" sz="1800" dirty="0">
                <a:cs typeface="Calibri Light" panose="020F0302020204030204" pitchFamily="34" charset="0"/>
              </a:rPr>
              <a:t>Choose Retargeting for Delivery Method</a:t>
            </a:r>
          </a:p>
          <a:p>
            <a:pPr>
              <a:spcBef>
                <a:spcPts val="0"/>
              </a:spcBef>
              <a:spcAft>
                <a:spcPts val="600"/>
              </a:spcAft>
            </a:pPr>
            <a:r>
              <a:rPr lang="en-US" sz="1800" dirty="0">
                <a:cs typeface="Calibri Light" panose="020F0302020204030204" pitchFamily="34" charset="0"/>
              </a:rPr>
              <a:t>Click </a:t>
            </a:r>
            <a:r>
              <a:rPr lang="en-US" sz="1800" b="1" dirty="0">
                <a:cs typeface="Calibri Light" panose="020F0302020204030204" pitchFamily="34" charset="0"/>
              </a:rPr>
              <a:t>Start Delivery</a:t>
            </a:r>
          </a:p>
          <a:p>
            <a:pPr>
              <a:spcBef>
                <a:spcPts val="0"/>
              </a:spcBef>
              <a:spcAft>
                <a:spcPts val="600"/>
              </a:spcAft>
            </a:pPr>
            <a:endParaRPr lang="en-US" sz="1700" b="1" dirty="0">
              <a:cs typeface="Calibri Light"/>
            </a:endParaRPr>
          </a:p>
          <a:p>
            <a:pPr>
              <a:spcBef>
                <a:spcPts val="0"/>
              </a:spcBef>
              <a:spcAft>
                <a:spcPts val="600"/>
              </a:spcAft>
            </a:pPr>
            <a:r>
              <a:rPr lang="en-US" sz="1700" dirty="0">
                <a:ea typeface="+mn-lt"/>
                <a:cs typeface="+mn-lt"/>
              </a:rPr>
              <a:t>You do not have to worry about cookie pool depletion when you activate an Engaged Audience, the platform will always use the latest cookie pool at the time of activation, not when the audience was saved.</a:t>
            </a:r>
          </a:p>
          <a:p>
            <a:pPr>
              <a:spcBef>
                <a:spcPts val="0"/>
              </a:spcBef>
              <a:spcAft>
                <a:spcPts val="600"/>
              </a:spcAft>
            </a:pPr>
            <a:endParaRPr lang="en-US" sz="1800" b="1" dirty="0">
              <a:cs typeface="Calibri Light"/>
            </a:endParaRPr>
          </a:p>
          <a:p>
            <a:pPr marL="0" indent="0">
              <a:spcBef>
                <a:spcPts val="0"/>
              </a:spcBef>
              <a:spcAft>
                <a:spcPts val="600"/>
              </a:spcAft>
              <a:buNone/>
            </a:pPr>
            <a:endParaRPr lang="en-US" sz="1800" dirty="0">
              <a:cs typeface="Calibri" panose="020F0502020204030204" pitchFamily="34" charset="0"/>
            </a:endParaRPr>
          </a:p>
          <a:p>
            <a:endParaRPr lang="en-US" sz="1800" dirty="0">
              <a:cs typeface="Calibri" panose="020F0502020204030204" pitchFamily="34" charset="0"/>
            </a:endParaRPr>
          </a:p>
          <a:p>
            <a:endParaRPr lang="en-US" sz="1800" dirty="0">
              <a:cs typeface="Calibri" panose="020F0502020204030204" pitchFamily="34" charset="0"/>
            </a:endParaRPr>
          </a:p>
        </p:txBody>
      </p:sp>
      <p:sp>
        <p:nvSpPr>
          <p:cNvPr id="4" name="Text Placeholder 3">
            <a:extLst>
              <a:ext uri="{FF2B5EF4-FFF2-40B4-BE49-F238E27FC236}">
                <a16:creationId xmlns:a16="http://schemas.microsoft.com/office/drawing/2014/main" id="{D12579AA-C047-AD45-8207-ED341CD120BE}"/>
              </a:ext>
            </a:extLst>
          </p:cNvPr>
          <p:cNvSpPr>
            <a:spLocks noGrp="1"/>
          </p:cNvSpPr>
          <p:nvPr>
            <p:ph type="body" sz="quarter" idx="14"/>
          </p:nvPr>
        </p:nvSpPr>
        <p:spPr/>
        <p:txBody>
          <a:bodyPr>
            <a:normAutofit/>
          </a:bodyPr>
          <a:lstStyle/>
          <a:p>
            <a:r>
              <a:rPr lang="en-US" dirty="0">
                <a:latin typeface="+mn-lt"/>
                <a:cs typeface="Calibri"/>
              </a:rPr>
              <a:t>Activating Engaged Audiences</a:t>
            </a:r>
            <a:endParaRPr lang="en-US" dirty="0">
              <a:latin typeface="+mn-lt"/>
              <a:cs typeface="Calibri" panose="020F0502020204030204" pitchFamily="34" charset="0"/>
            </a:endParaRPr>
          </a:p>
        </p:txBody>
      </p:sp>
      <p:pic>
        <p:nvPicPr>
          <p:cNvPr id="2" name="Picture 2">
            <a:extLst>
              <a:ext uri="{FF2B5EF4-FFF2-40B4-BE49-F238E27FC236}">
                <a16:creationId xmlns:a16="http://schemas.microsoft.com/office/drawing/2014/main" id="{3750A10E-70F8-91F7-BC71-6001F96FB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6" y="2220242"/>
            <a:ext cx="6096004" cy="747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creenshot">
            <a:extLst>
              <a:ext uri="{FF2B5EF4-FFF2-40B4-BE49-F238E27FC236}">
                <a16:creationId xmlns:a16="http://schemas.microsoft.com/office/drawing/2014/main" id="{F9C1586E-FBB4-9B44-6577-9E3ADD421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5" y="3125359"/>
            <a:ext cx="5747657" cy="252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37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73100" y="322098"/>
            <a:ext cx="10871200" cy="635000"/>
          </a:xfrm>
        </p:spPr>
        <p:txBody>
          <a:bodyPr/>
          <a:lstStyle/>
          <a:p>
            <a:r>
              <a:rPr lang="en-US" dirty="0">
                <a:latin typeface="+mn-lt"/>
                <a:cs typeface="Calibri"/>
              </a:rPr>
              <a:t>Summary</a:t>
            </a:r>
            <a:endParaRPr lang="en-US" dirty="0">
              <a:latin typeface="+mn-lt"/>
            </a:endParaRPr>
          </a:p>
        </p:txBody>
      </p:sp>
      <p:sp>
        <p:nvSpPr>
          <p:cNvPr id="10" name="Rectangle 20">
            <a:extLst>
              <a:ext uri="{FF2B5EF4-FFF2-40B4-BE49-F238E27FC236}">
                <a16:creationId xmlns:a16="http://schemas.microsoft.com/office/drawing/2014/main" id="{F2AA0E35-22E0-5741-8D62-BB93CF6BB22F}"/>
              </a:ext>
            </a:extLst>
          </p:cNvPr>
          <p:cNvSpPr>
            <a:spLocks noChangeArrowheads="1"/>
          </p:cNvSpPr>
          <p:nvPr/>
        </p:nvSpPr>
        <p:spPr bwMode="auto">
          <a:xfrm>
            <a:off x="353586" y="1395263"/>
            <a:ext cx="5630834" cy="1881337"/>
          </a:xfrm>
          <a:prstGeom prst="rect">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indent="-285750">
              <a:spcAft>
                <a:spcPts val="400"/>
              </a:spcAft>
              <a:buClr>
                <a:schemeClr val="accent2"/>
              </a:buClr>
              <a:buFont typeface="Arial" panose="020B0604020202020204" pitchFamily="34" charset="0"/>
              <a:buChar char="•"/>
            </a:pPr>
            <a:r>
              <a:rPr lang="en-US" sz="1400" dirty="0">
                <a:solidFill>
                  <a:schemeClr val="tx1"/>
                </a:solidFill>
                <a:cs typeface="Calibri Light"/>
              </a:rPr>
              <a:t>Understand the source of Engaged Audiences</a:t>
            </a:r>
          </a:p>
          <a:p>
            <a:pPr marL="285750" indent="-285750">
              <a:spcAft>
                <a:spcPts val="400"/>
              </a:spcAft>
              <a:buClr>
                <a:schemeClr val="accent2"/>
              </a:buClr>
              <a:buFont typeface="Arial" panose="020B0604020202020204" pitchFamily="34" charset="0"/>
              <a:buChar char="•"/>
            </a:pPr>
            <a:r>
              <a:rPr lang="en-US" sz="1400" dirty="0">
                <a:solidFill>
                  <a:schemeClr val="tx1"/>
                </a:solidFill>
                <a:cs typeface="Calibri Light"/>
              </a:rPr>
              <a:t>Learn the benefits of Engaged Audiences</a:t>
            </a:r>
          </a:p>
          <a:p>
            <a:pPr marL="285750" indent="-285750">
              <a:spcAft>
                <a:spcPts val="400"/>
              </a:spcAft>
              <a:buClr>
                <a:schemeClr val="accent2"/>
              </a:buClr>
              <a:buFont typeface="Arial" panose="020B0604020202020204" pitchFamily="34" charset="0"/>
              <a:buChar char="•"/>
            </a:pPr>
            <a:r>
              <a:rPr lang="en-US" sz="1400" dirty="0">
                <a:solidFill>
                  <a:schemeClr val="tx1"/>
                </a:solidFill>
                <a:cs typeface="Calibri Light"/>
              </a:rPr>
              <a:t>Recognize Engaged Audiences</a:t>
            </a:r>
          </a:p>
          <a:p>
            <a:pPr marL="285750" indent="-285750">
              <a:spcAft>
                <a:spcPts val="400"/>
              </a:spcAft>
              <a:buClr>
                <a:schemeClr val="accent2"/>
              </a:buClr>
              <a:buFont typeface="Arial" panose="020B0604020202020204" pitchFamily="34" charset="0"/>
              <a:buChar char="•"/>
            </a:pPr>
            <a:r>
              <a:rPr lang="en-US" sz="1400" dirty="0">
                <a:solidFill>
                  <a:schemeClr val="tx1"/>
                </a:solidFill>
                <a:cs typeface="Calibri Light"/>
              </a:rPr>
              <a:t>Learn how you can analyze Engaged  Audiences</a:t>
            </a:r>
            <a:endParaRPr lang="en-US" sz="1400" dirty="0">
              <a:solidFill>
                <a:schemeClr val="tx1"/>
              </a:solidFill>
              <a:cs typeface="Calibri Light" panose="020F0302020204030204" pitchFamily="34" charset="0"/>
            </a:endParaRPr>
          </a:p>
          <a:p>
            <a:pPr marL="285750" indent="-285750">
              <a:spcAft>
                <a:spcPts val="400"/>
              </a:spcAft>
              <a:buClr>
                <a:schemeClr val="accent2"/>
              </a:buClr>
              <a:buFont typeface="Arial" panose="020B0604020202020204" pitchFamily="34" charset="0"/>
              <a:buChar char="•"/>
            </a:pPr>
            <a:r>
              <a:rPr lang="en-US" sz="1400" dirty="0">
                <a:solidFill>
                  <a:schemeClr val="tx1"/>
                </a:solidFill>
                <a:cs typeface="Calibri Light"/>
              </a:rPr>
              <a:t>Activate Engaged Audiences</a:t>
            </a:r>
            <a:endParaRPr lang="en-US" sz="1400" dirty="0">
              <a:solidFill>
                <a:schemeClr val="tx1"/>
              </a:solidFill>
              <a:cs typeface="Calibri Light" panose="020F0302020204030204" pitchFamily="34" charset="0"/>
            </a:endParaRPr>
          </a:p>
          <a:p>
            <a:pPr marL="285750" indent="-285750">
              <a:spcAft>
                <a:spcPts val="400"/>
              </a:spcAft>
              <a:buClr>
                <a:schemeClr val="accent2"/>
              </a:buClr>
              <a:buSzPct val="100000"/>
              <a:buFont typeface="Arial" panose="020B0604020202020204" pitchFamily="34" charset="0"/>
              <a:buChar char="•"/>
            </a:pPr>
            <a:endParaRPr lang="en-US" sz="1400" dirty="0">
              <a:solidFill>
                <a:schemeClr val="tx2"/>
              </a:solidFill>
              <a:ea typeface="MS PGothic" panose="020B0600070205080204" pitchFamily="34" charset="-128"/>
              <a:cs typeface="Calibri"/>
            </a:endParaRPr>
          </a:p>
        </p:txBody>
      </p:sp>
      <p:sp>
        <p:nvSpPr>
          <p:cNvPr id="11" name="Round Diagonal Corner Rectangle 10">
            <a:extLst>
              <a:ext uri="{FF2B5EF4-FFF2-40B4-BE49-F238E27FC236}">
                <a16:creationId xmlns:a16="http://schemas.microsoft.com/office/drawing/2014/main" id="{8D8536D3-CF06-514A-A233-DD09A1758E59}"/>
              </a:ext>
            </a:extLst>
          </p:cNvPr>
          <p:cNvSpPr/>
          <p:nvPr/>
        </p:nvSpPr>
        <p:spPr>
          <a:xfrm>
            <a:off x="353586" y="1036982"/>
            <a:ext cx="5630834" cy="319156"/>
          </a:xfrm>
          <a:prstGeom prst="round2Diag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prstClr val="white"/>
                </a:solidFill>
                <a:cs typeface="Calibri"/>
              </a:rPr>
              <a:t>What You Have Learned</a:t>
            </a:r>
          </a:p>
        </p:txBody>
      </p:sp>
      <p:sp>
        <p:nvSpPr>
          <p:cNvPr id="14" name="Rectangle 20">
            <a:extLst>
              <a:ext uri="{FF2B5EF4-FFF2-40B4-BE49-F238E27FC236}">
                <a16:creationId xmlns:a16="http://schemas.microsoft.com/office/drawing/2014/main" id="{4A17EE2B-5AA7-AC49-8984-CC0956A88479}"/>
              </a:ext>
            </a:extLst>
          </p:cNvPr>
          <p:cNvSpPr>
            <a:spLocks noChangeArrowheads="1"/>
          </p:cNvSpPr>
          <p:nvPr/>
        </p:nvSpPr>
        <p:spPr bwMode="auto">
          <a:xfrm>
            <a:off x="6180165" y="1395263"/>
            <a:ext cx="5630834" cy="1881338"/>
          </a:xfrm>
          <a:prstGeom prst="rect">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indent="-285750">
              <a:spcAft>
                <a:spcPts val="400"/>
              </a:spcAft>
              <a:buClr>
                <a:schemeClr val="accent2"/>
              </a:buClr>
              <a:buSzPct val="100000"/>
              <a:buFont typeface="Arial" panose="020B0604020202020204" pitchFamily="34" charset="0"/>
              <a:buChar char="•"/>
            </a:pPr>
            <a:r>
              <a:rPr lang="en-US" sz="1400" dirty="0">
                <a:solidFill>
                  <a:schemeClr val="tx1"/>
                </a:solidFill>
                <a:ea typeface="MS PGothic"/>
                <a:cs typeface="Calibri"/>
              </a:rPr>
              <a:t>Pay attention to breadcrumbs in the Audience Builder to quickly distinguish survey and Engaged Audiences</a:t>
            </a:r>
          </a:p>
          <a:p>
            <a:pPr marL="285750" indent="-285750">
              <a:spcAft>
                <a:spcPts val="400"/>
              </a:spcAft>
              <a:buClr>
                <a:schemeClr val="accent2"/>
              </a:buClr>
              <a:buSzPct val="100000"/>
              <a:buFont typeface="Arial" panose="020B0604020202020204" pitchFamily="34" charset="0"/>
              <a:buChar char="•"/>
            </a:pPr>
            <a:r>
              <a:rPr lang="en-US" sz="1400" dirty="0">
                <a:solidFill>
                  <a:schemeClr val="tx1"/>
                </a:solidFill>
                <a:ea typeface="MS PGothic"/>
                <a:cs typeface="Calibri"/>
              </a:rPr>
              <a:t>Rely on Search heavily to find Engaged Audiences faster</a:t>
            </a:r>
          </a:p>
          <a:p>
            <a:pPr marL="285750" indent="-285750">
              <a:spcAft>
                <a:spcPts val="400"/>
              </a:spcAft>
              <a:buClr>
                <a:schemeClr val="accent2"/>
              </a:buClr>
              <a:buSzPct val="100000"/>
              <a:buFont typeface="Arial" panose="020B0604020202020204" pitchFamily="34" charset="0"/>
              <a:buChar char="•"/>
            </a:pPr>
            <a:r>
              <a:rPr lang="en-US" sz="1400" dirty="0">
                <a:solidFill>
                  <a:schemeClr val="tx1"/>
                </a:solidFill>
                <a:ea typeface="MS PGothic"/>
                <a:cs typeface="Calibri"/>
              </a:rPr>
              <a:t>Need additional  Engaged Audiences in the Taxonomy? Don’t hesitate to reach out to your CS Manager!</a:t>
            </a:r>
          </a:p>
          <a:p>
            <a:pPr marL="285750" indent="-285750">
              <a:spcAft>
                <a:spcPts val="400"/>
              </a:spcAft>
              <a:buSzPct val="100000"/>
              <a:buFont typeface="Arial" panose="020B0604020202020204" pitchFamily="34" charset="0"/>
              <a:buChar char="•"/>
            </a:pPr>
            <a:endParaRPr lang="en-US" sz="1400" dirty="0">
              <a:solidFill>
                <a:schemeClr val="tx1"/>
              </a:solidFill>
              <a:ea typeface="MS PGothic" panose="020B0600070205080204" pitchFamily="34" charset="-128"/>
              <a:cs typeface="Calibri"/>
            </a:endParaRPr>
          </a:p>
          <a:p>
            <a:pPr marL="342900" indent="-342900">
              <a:spcAft>
                <a:spcPts val="400"/>
              </a:spcAft>
              <a:buSzPct val="100000"/>
              <a:buFont typeface="Arial" panose="020B0604020202020204" pitchFamily="34" charset="0"/>
              <a:buChar char="•"/>
            </a:pPr>
            <a:endParaRPr lang="en-US" sz="1400" dirty="0">
              <a:solidFill>
                <a:schemeClr val="tx1"/>
              </a:solidFill>
              <a:ea typeface="MS PGothic" panose="020B0600070205080204" pitchFamily="34" charset="-128"/>
              <a:cs typeface="Calibri"/>
            </a:endParaRPr>
          </a:p>
          <a:p>
            <a:pPr>
              <a:spcAft>
                <a:spcPts val="400"/>
              </a:spcAft>
              <a:buSzPct val="100000"/>
            </a:pPr>
            <a:endParaRPr lang="en-US" sz="1400" dirty="0">
              <a:solidFill>
                <a:schemeClr val="tx1"/>
              </a:solidFill>
              <a:ea typeface="MS PGothic" panose="020B0600070205080204" pitchFamily="34" charset="-128"/>
              <a:cs typeface="Calibri"/>
            </a:endParaRPr>
          </a:p>
        </p:txBody>
      </p:sp>
      <p:sp>
        <p:nvSpPr>
          <p:cNvPr id="15" name="Round Diagonal Corner Rectangle 14">
            <a:extLst>
              <a:ext uri="{FF2B5EF4-FFF2-40B4-BE49-F238E27FC236}">
                <a16:creationId xmlns:a16="http://schemas.microsoft.com/office/drawing/2014/main" id="{A4A6C3AE-C6FF-3441-BC58-E495DE5E9E44}"/>
              </a:ext>
            </a:extLst>
          </p:cNvPr>
          <p:cNvSpPr/>
          <p:nvPr/>
        </p:nvSpPr>
        <p:spPr>
          <a:xfrm>
            <a:off x="6180165" y="1036982"/>
            <a:ext cx="5630834" cy="319156"/>
          </a:xfrm>
          <a:prstGeom prst="round2Diag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prstClr val="white"/>
                </a:solidFill>
                <a:cs typeface="Calibri"/>
              </a:rPr>
              <a:t>Pro Tips</a:t>
            </a:r>
          </a:p>
        </p:txBody>
      </p:sp>
      <p:sp>
        <p:nvSpPr>
          <p:cNvPr id="16" name="Rectangle 20">
            <a:extLst>
              <a:ext uri="{FF2B5EF4-FFF2-40B4-BE49-F238E27FC236}">
                <a16:creationId xmlns:a16="http://schemas.microsoft.com/office/drawing/2014/main" id="{EB668D05-AF36-D045-BB62-D92B8F066566}"/>
              </a:ext>
            </a:extLst>
          </p:cNvPr>
          <p:cNvSpPr>
            <a:spLocks noChangeArrowheads="1"/>
          </p:cNvSpPr>
          <p:nvPr/>
        </p:nvSpPr>
        <p:spPr bwMode="auto">
          <a:xfrm>
            <a:off x="339634" y="3719614"/>
            <a:ext cx="5630834" cy="2674008"/>
          </a:xfrm>
          <a:prstGeom prst="rect">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90000"/>
              </a:lnSpc>
              <a:spcAft>
                <a:spcPts val="400"/>
              </a:spcAft>
              <a:buSzPct val="100000"/>
            </a:pPr>
            <a:r>
              <a:rPr lang="en-US" sz="1400" b="1" dirty="0">
                <a:solidFill>
                  <a:schemeClr val="tx1"/>
                </a:solidFill>
                <a:ea typeface="MS PGothic"/>
                <a:cs typeface="Calibri"/>
              </a:rPr>
              <a:t>Q: Where do you get your Engaged Audiences?</a:t>
            </a:r>
          </a:p>
          <a:p>
            <a:pPr lvl="1">
              <a:lnSpc>
                <a:spcPct val="90000"/>
              </a:lnSpc>
              <a:defRPr/>
            </a:pPr>
            <a:r>
              <a:rPr lang="en-US" sz="1400" dirty="0">
                <a:solidFill>
                  <a:schemeClr val="tx1"/>
                </a:solidFill>
                <a:ea typeface="MS PGothic"/>
                <a:cs typeface="Calibri"/>
              </a:rPr>
              <a:t>A: </a:t>
            </a:r>
            <a:r>
              <a:rPr lang="en-US" sz="1400" dirty="0">
                <a:solidFill>
                  <a:schemeClr val="tx1"/>
                </a:solidFill>
                <a:cs typeface="Calibri"/>
              </a:rPr>
              <a:t>We observe 30,000 behavioral topics via our behavioral data stream that helps inform our predictive models. From our behavioral data feed, we used our Natural Language Processing (NLP) tool to extract a static list of 1,000+ topics that people are consuming online. </a:t>
            </a:r>
            <a:endParaRPr lang="en-US" sz="1400" dirty="0">
              <a:solidFill>
                <a:schemeClr val="tx1"/>
              </a:solidFill>
              <a:ea typeface="MS PGothic" panose="020B0600070205080204" pitchFamily="34" charset="-128"/>
              <a:cs typeface="Calibri" panose="020F0502020204030204" pitchFamily="34" charset="0"/>
            </a:endParaRPr>
          </a:p>
          <a:p>
            <a:pPr>
              <a:lnSpc>
                <a:spcPct val="90000"/>
              </a:lnSpc>
              <a:spcAft>
                <a:spcPts val="400"/>
              </a:spcAft>
              <a:buSzPct val="100000"/>
            </a:pPr>
            <a:r>
              <a:rPr lang="en-US" sz="1400" b="1" dirty="0">
                <a:solidFill>
                  <a:schemeClr val="tx1"/>
                </a:solidFill>
                <a:ea typeface="MS PGothic"/>
                <a:cs typeface="Calibri"/>
              </a:rPr>
              <a:t>Q: How is Standard different from Custom Engaged Audiences?</a:t>
            </a:r>
          </a:p>
          <a:p>
            <a:pPr lvl="1">
              <a:lnSpc>
                <a:spcPct val="90000"/>
              </a:lnSpc>
            </a:pPr>
            <a:r>
              <a:rPr lang="en-US" sz="1400" dirty="0">
                <a:solidFill>
                  <a:schemeClr val="tx1"/>
                </a:solidFill>
                <a:ea typeface="MS PGothic"/>
                <a:cs typeface="Calibri"/>
              </a:rPr>
              <a:t>A: </a:t>
            </a:r>
            <a:r>
              <a:rPr lang="en-US" sz="1400" dirty="0">
                <a:solidFill>
                  <a:schemeClr val="tx1"/>
                </a:solidFill>
                <a:cs typeface="Calibri"/>
              </a:rPr>
              <a:t>Standard Engaged Audiences are automatically available in your Taxonomy. Custom Engaged Audiences are created for you by Professional Services and loaded into your Resonate account. </a:t>
            </a:r>
            <a:r>
              <a:rPr lang="en-US" sz="1400" dirty="0">
                <a:solidFill>
                  <a:schemeClr val="tx1"/>
                </a:solidFill>
                <a:cs typeface="Calibri"/>
                <a:hlinkClick r:id="rId3"/>
              </a:rPr>
              <a:t>Learn more</a:t>
            </a:r>
            <a:endParaRPr lang="en-US" sz="1400" dirty="0">
              <a:solidFill>
                <a:schemeClr val="tx1"/>
              </a:solidFill>
              <a:cs typeface="Calibri"/>
            </a:endParaRPr>
          </a:p>
          <a:p>
            <a:pPr lvl="1">
              <a:lnSpc>
                <a:spcPct val="90000"/>
              </a:lnSpc>
              <a:buSzPct val="100000"/>
            </a:pPr>
            <a:endParaRPr lang="en-US" sz="1400" dirty="0">
              <a:solidFill>
                <a:schemeClr val="tx1"/>
              </a:solidFill>
              <a:ea typeface="MS PGothic"/>
              <a:cs typeface="Calibri"/>
            </a:endParaRPr>
          </a:p>
          <a:p>
            <a:pPr>
              <a:lnSpc>
                <a:spcPct val="90000"/>
              </a:lnSpc>
              <a:spcAft>
                <a:spcPts val="400"/>
              </a:spcAft>
              <a:buSzPct val="100000"/>
            </a:pPr>
            <a:br>
              <a:rPr lang="en-US" sz="1400" dirty="0">
                <a:solidFill>
                  <a:schemeClr val="tx1"/>
                </a:solidFill>
                <a:ea typeface="MS PGothic" panose="020B0600070205080204" pitchFamily="34" charset="-128"/>
                <a:cs typeface="Calibri"/>
              </a:rPr>
            </a:br>
            <a:endParaRPr lang="en-US" sz="1400" dirty="0">
              <a:solidFill>
                <a:schemeClr val="tx1"/>
              </a:solidFill>
              <a:ea typeface="MS PGothic" panose="020B0600070205080204" pitchFamily="34" charset="-128"/>
              <a:cs typeface="Calibri"/>
            </a:endParaRPr>
          </a:p>
        </p:txBody>
      </p:sp>
      <p:sp>
        <p:nvSpPr>
          <p:cNvPr id="17" name="Round Diagonal Corner Rectangle 16">
            <a:extLst>
              <a:ext uri="{FF2B5EF4-FFF2-40B4-BE49-F238E27FC236}">
                <a16:creationId xmlns:a16="http://schemas.microsoft.com/office/drawing/2014/main" id="{45FFA8EF-C244-5D4B-B8EE-F41506430E2D}"/>
              </a:ext>
            </a:extLst>
          </p:cNvPr>
          <p:cNvSpPr/>
          <p:nvPr/>
        </p:nvSpPr>
        <p:spPr>
          <a:xfrm>
            <a:off x="339634" y="3361334"/>
            <a:ext cx="5630834" cy="319156"/>
          </a:xfrm>
          <a:prstGeom prst="round2Diag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prstClr val="white"/>
                </a:solidFill>
                <a:cs typeface="Calibri"/>
              </a:rPr>
              <a:t>FAQ</a:t>
            </a:r>
          </a:p>
        </p:txBody>
      </p:sp>
      <p:sp>
        <p:nvSpPr>
          <p:cNvPr id="19" name="Round Diagonal Corner Rectangle 18">
            <a:extLst>
              <a:ext uri="{FF2B5EF4-FFF2-40B4-BE49-F238E27FC236}">
                <a16:creationId xmlns:a16="http://schemas.microsoft.com/office/drawing/2014/main" id="{0502E759-46D1-1248-9D86-0B1B3FEC2B0F}"/>
              </a:ext>
            </a:extLst>
          </p:cNvPr>
          <p:cNvSpPr/>
          <p:nvPr/>
        </p:nvSpPr>
        <p:spPr>
          <a:xfrm>
            <a:off x="6166213" y="3361334"/>
            <a:ext cx="5630834" cy="319156"/>
          </a:xfrm>
          <a:prstGeom prst="round2Diag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white"/>
                </a:solidFill>
                <a:cs typeface="Calibri"/>
              </a:rPr>
              <a:t>For Additional Help </a:t>
            </a:r>
          </a:p>
        </p:txBody>
      </p:sp>
      <p:sp>
        <p:nvSpPr>
          <p:cNvPr id="22" name="Rectangle 20">
            <a:extLst>
              <a:ext uri="{FF2B5EF4-FFF2-40B4-BE49-F238E27FC236}">
                <a16:creationId xmlns:a16="http://schemas.microsoft.com/office/drawing/2014/main" id="{44A20665-B38F-4E1B-9E47-D959A407C8CB}"/>
              </a:ext>
            </a:extLst>
          </p:cNvPr>
          <p:cNvSpPr>
            <a:spLocks noChangeArrowheads="1"/>
          </p:cNvSpPr>
          <p:nvPr/>
        </p:nvSpPr>
        <p:spPr bwMode="auto">
          <a:xfrm>
            <a:off x="6166213" y="3719614"/>
            <a:ext cx="5630834" cy="2674008"/>
          </a:xfrm>
          <a:prstGeom prst="rect">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a:spcAft>
                <a:spcPts val="400"/>
              </a:spcAft>
              <a:buClr>
                <a:schemeClr val="accent2"/>
              </a:buClr>
              <a:buSzPct val="100000"/>
            </a:pPr>
            <a:r>
              <a:rPr lang="en-US" sz="1400" dirty="0">
                <a:solidFill>
                  <a:schemeClr val="tx1"/>
                </a:solidFill>
                <a:ea typeface="MS PGothic" panose="020B0600070205080204" pitchFamily="34" charset="-128"/>
                <a:cs typeface="Calibri Light" panose="020F0302020204030204" pitchFamily="34" charset="0"/>
              </a:rPr>
              <a:t>Resonate Knowledge Base</a:t>
            </a:r>
          </a:p>
          <a:p>
            <a:pPr marL="285750" indent="-285750">
              <a:spcAft>
                <a:spcPts val="400"/>
              </a:spcAft>
              <a:buClr>
                <a:schemeClr val="accent2"/>
              </a:buClr>
              <a:buSzPct val="100000"/>
              <a:buFont typeface="Arial" panose="020B0604020202020204" pitchFamily="34" charset="0"/>
              <a:buChar char="•"/>
            </a:pPr>
            <a:r>
              <a:rPr lang="en-US" sz="1400" dirty="0">
                <a:cs typeface="Calibri Light"/>
                <a:hlinkClick r:id="rId4"/>
              </a:rPr>
              <a:t>What is Resonate's Behavioral Data?</a:t>
            </a:r>
            <a:endParaRPr lang="en-US" sz="1400" dirty="0">
              <a:cs typeface="Calibri Light"/>
            </a:endParaRPr>
          </a:p>
          <a:p>
            <a:pPr marL="285750" indent="-285750">
              <a:spcAft>
                <a:spcPts val="400"/>
              </a:spcAft>
              <a:buClr>
                <a:schemeClr val="accent2"/>
              </a:buClr>
              <a:buSzPct val="100000"/>
              <a:buFont typeface="Arial" panose="020B0604020202020204" pitchFamily="34" charset="0"/>
              <a:buChar char="•"/>
            </a:pPr>
            <a:r>
              <a:rPr lang="en-US" sz="1400" dirty="0">
                <a:cs typeface="Calibri Light"/>
                <a:hlinkClick r:id="rId5"/>
              </a:rPr>
              <a:t>How to Use Resonate's Behavioral Data?</a:t>
            </a:r>
            <a:endParaRPr lang="en-US" sz="1400" dirty="0">
              <a:cs typeface="Calibri Light"/>
            </a:endParaRPr>
          </a:p>
          <a:p>
            <a:pPr marL="285750" indent="-285750">
              <a:spcAft>
                <a:spcPts val="400"/>
              </a:spcAft>
              <a:buClr>
                <a:schemeClr val="accent2"/>
              </a:buClr>
              <a:buSzPct val="100000"/>
              <a:buFont typeface="Arial" panose="020B0604020202020204" pitchFamily="34" charset="0"/>
              <a:buChar char="•"/>
            </a:pPr>
            <a:r>
              <a:rPr lang="en-US" sz="1400" dirty="0">
                <a:cs typeface="Calibri Light"/>
                <a:hlinkClick r:id="rId6"/>
              </a:rPr>
              <a:t>How Do I Activate Engaged Audiences?</a:t>
            </a:r>
            <a:endParaRPr lang="en-US" sz="1400" dirty="0">
              <a:cs typeface="Calibri Light"/>
            </a:endParaRPr>
          </a:p>
          <a:p>
            <a:pPr>
              <a:spcAft>
                <a:spcPts val="400"/>
              </a:spcAft>
              <a:buClr>
                <a:schemeClr val="accent1"/>
              </a:buClr>
              <a:buSzPct val="100000"/>
            </a:pPr>
            <a:endParaRPr lang="en-US" sz="1400" dirty="0">
              <a:solidFill>
                <a:schemeClr val="tx1"/>
              </a:solidFill>
              <a:ea typeface="MS PGothic" panose="020B0600070205080204" pitchFamily="34" charset="-128"/>
              <a:cs typeface="Calibri Light" panose="020F0302020204030204" pitchFamily="34" charset="0"/>
            </a:endParaRPr>
          </a:p>
          <a:p>
            <a:pPr marL="285750" indent="-285750">
              <a:spcBef>
                <a:spcPts val="600"/>
              </a:spcBef>
              <a:spcAft>
                <a:spcPts val="400"/>
              </a:spcAft>
              <a:buSzPct val="100000"/>
              <a:buFont typeface="Arial" panose="020B0604020202020204" pitchFamily="34" charset="0"/>
              <a:buChar char="•"/>
            </a:pPr>
            <a:endParaRPr lang="en-US" sz="1400" dirty="0">
              <a:solidFill>
                <a:schemeClr val="tx1"/>
              </a:solidFill>
              <a:ea typeface="MS PGothic" panose="020B0600070205080204" pitchFamily="34" charset="-128"/>
              <a:cs typeface="Calibri"/>
            </a:endParaRPr>
          </a:p>
          <a:p>
            <a:pPr>
              <a:spcAft>
                <a:spcPts val="400"/>
              </a:spcAft>
              <a:buSzPct val="100000"/>
            </a:pPr>
            <a:endParaRPr lang="en-US" sz="1400" dirty="0">
              <a:solidFill>
                <a:schemeClr val="tx1"/>
              </a:solidFill>
              <a:ea typeface="MS PGothic" panose="020B0600070205080204" pitchFamily="34" charset="-128"/>
              <a:cs typeface="Calibri"/>
            </a:endParaRPr>
          </a:p>
        </p:txBody>
      </p:sp>
    </p:spTree>
    <p:extLst>
      <p:ext uri="{BB962C8B-B14F-4D97-AF65-F5344CB8AC3E}">
        <p14:creationId xmlns:p14="http://schemas.microsoft.com/office/powerpoint/2010/main" val="321398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2"/>
          </p:nvPr>
        </p:nvSpPr>
        <p:spPr/>
        <p:txBody>
          <a:bodyPr vert="horz" lIns="91440" tIns="45720" rIns="91440" bIns="45720" rtlCol="0" anchor="t">
            <a:noAutofit/>
          </a:bodyPr>
          <a:lstStyle/>
          <a:p>
            <a:pPr marL="457200" indent="-457200">
              <a:buFont typeface="+mj-lt"/>
              <a:buAutoNum type="arabicPeriod"/>
            </a:pPr>
            <a:r>
              <a:rPr lang="en-US" dirty="0"/>
              <a:t>How often are Standard Engaged Audiences refreshed in Resonate?</a:t>
            </a:r>
          </a:p>
          <a:p>
            <a:pPr marL="457200" indent="-457200">
              <a:buFont typeface="+mj-lt"/>
              <a:buAutoNum type="arabicPeriod"/>
            </a:pPr>
            <a:r>
              <a:rPr lang="en-US" dirty="0"/>
              <a:t>How many categories does the Resonate Taxonomy have for Standard Engaged Audiences?</a:t>
            </a:r>
          </a:p>
          <a:p>
            <a:pPr marL="457200" indent="-457200">
              <a:buFont typeface="+mj-lt"/>
              <a:buAutoNum type="arabicPeriod"/>
            </a:pPr>
            <a:r>
              <a:rPr lang="en-US" dirty="0"/>
              <a:t>Can you include Standard Engaged Audiences in a compatible audience for use in the Audience Crosstab report?</a:t>
            </a:r>
          </a:p>
        </p:txBody>
      </p:sp>
      <p:sp>
        <p:nvSpPr>
          <p:cNvPr id="3" name="Text Placeholder 2"/>
          <p:cNvSpPr>
            <a:spLocks noGrp="1"/>
          </p:cNvSpPr>
          <p:nvPr>
            <p:ph type="body" sz="quarter" idx="14"/>
          </p:nvPr>
        </p:nvSpPr>
        <p:spPr/>
        <p:txBody>
          <a:bodyPr/>
          <a:lstStyle/>
          <a:p>
            <a:r>
              <a:rPr lang="en-US">
                <a:latin typeface="+mn-lt"/>
              </a:rPr>
              <a:t>Quiz!</a:t>
            </a:r>
          </a:p>
        </p:txBody>
      </p:sp>
    </p:spTree>
    <p:extLst>
      <p:ext uri="{BB962C8B-B14F-4D97-AF65-F5344CB8AC3E}">
        <p14:creationId xmlns:p14="http://schemas.microsoft.com/office/powerpoint/2010/main" val="42385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22"/>
          </p:nvPr>
        </p:nvSpPr>
        <p:spPr/>
        <p:txBody>
          <a:bodyPr vert="horz" lIns="91440" tIns="45720" rIns="91440" bIns="45720" rtlCol="0" anchor="t">
            <a:noAutofit/>
          </a:bodyPr>
          <a:lstStyle/>
          <a:p>
            <a:pPr>
              <a:spcAft>
                <a:spcPts val="600"/>
              </a:spcAft>
            </a:pPr>
            <a:r>
              <a:rPr lang="en-US" sz="2000" dirty="0">
                <a:ea typeface="Roboto"/>
                <a:cs typeface="Calibri"/>
              </a:rPr>
              <a:t>Understand the differences between Standard and Custom Engaged Audiences</a:t>
            </a:r>
          </a:p>
          <a:p>
            <a:pPr>
              <a:spcAft>
                <a:spcPts val="600"/>
              </a:spcAft>
            </a:pPr>
            <a:r>
              <a:rPr lang="en-US" sz="2000" dirty="0">
                <a:ea typeface="Roboto"/>
                <a:cs typeface="Calibri"/>
              </a:rPr>
              <a:t>Understand the source of Engaged Audiences</a:t>
            </a:r>
          </a:p>
          <a:p>
            <a:pPr>
              <a:spcAft>
                <a:spcPts val="600"/>
              </a:spcAft>
            </a:pPr>
            <a:r>
              <a:rPr lang="en-US" sz="2000" dirty="0">
                <a:ea typeface="Roboto"/>
                <a:cs typeface="Calibri"/>
              </a:rPr>
              <a:t>Learn how Engaged Audiences can help with both scale and precision </a:t>
            </a:r>
            <a:endParaRPr lang="en-US" sz="2000" dirty="0">
              <a:cs typeface="Calibri" panose="020F0502020204030204" pitchFamily="34" charset="0"/>
            </a:endParaRPr>
          </a:p>
          <a:p>
            <a:pPr>
              <a:spcAft>
                <a:spcPts val="600"/>
              </a:spcAft>
            </a:pPr>
            <a:r>
              <a:rPr lang="en-US" sz="2000" dirty="0">
                <a:ea typeface="Roboto"/>
                <a:cs typeface="Calibri"/>
              </a:rPr>
              <a:t>Learn how you can analyze Engaged Audiences</a:t>
            </a:r>
            <a:endParaRPr lang="en-US" sz="1800" dirty="0">
              <a:cs typeface="Calibri" panose="020F0502020204030204" pitchFamily="34" charset="0"/>
            </a:endParaRPr>
          </a:p>
          <a:p>
            <a:pPr>
              <a:spcAft>
                <a:spcPts val="600"/>
              </a:spcAft>
            </a:pPr>
            <a:r>
              <a:rPr lang="en-US" sz="2000" dirty="0">
                <a:ea typeface="Roboto"/>
                <a:cs typeface="Calibri"/>
              </a:rPr>
              <a:t>Activate Engaged Audiences</a:t>
            </a:r>
            <a:endParaRPr lang="en-US" sz="2000" dirty="0">
              <a:cs typeface="Calibri" panose="020F0502020204030204" pitchFamily="34" charset="0"/>
            </a:endParaRPr>
          </a:p>
          <a:p>
            <a:pPr>
              <a:spcAft>
                <a:spcPts val="600"/>
              </a:spcAft>
            </a:pPr>
            <a:endParaRPr lang="en-US" sz="2000" dirty="0">
              <a:cs typeface="Calibri" panose="020F0502020204030204" pitchFamily="34" charset="0"/>
            </a:endParaRPr>
          </a:p>
          <a:p>
            <a:pPr>
              <a:spcAft>
                <a:spcPts val="600"/>
              </a:spcAft>
            </a:pPr>
            <a:endParaRPr lang="en-US" sz="2000" dirty="0">
              <a:cs typeface="Calibri" panose="020F0502020204030204" pitchFamily="34" charset="0"/>
            </a:endParaRPr>
          </a:p>
        </p:txBody>
      </p:sp>
      <p:sp>
        <p:nvSpPr>
          <p:cNvPr id="5" name="Text Placeholder 4"/>
          <p:cNvSpPr>
            <a:spLocks noGrp="1"/>
          </p:cNvSpPr>
          <p:nvPr>
            <p:ph type="body" sz="quarter" idx="14"/>
          </p:nvPr>
        </p:nvSpPr>
        <p:spPr/>
        <p:txBody>
          <a:bodyPr/>
          <a:lstStyle/>
          <a:p>
            <a:r>
              <a:rPr lang="en-US">
                <a:latin typeface="+mn-lt"/>
                <a:cs typeface="Calibri" panose="020F0502020204030204" pitchFamily="34" charset="0"/>
              </a:rPr>
              <a:t>In This Module You Will: </a:t>
            </a:r>
            <a:endParaRPr lang="en-US">
              <a:latin typeface="+mn-lt"/>
            </a:endParaRPr>
          </a:p>
        </p:txBody>
      </p:sp>
    </p:spTree>
    <p:extLst>
      <p:ext uri="{BB962C8B-B14F-4D97-AF65-F5344CB8AC3E}">
        <p14:creationId xmlns:p14="http://schemas.microsoft.com/office/powerpoint/2010/main" val="108946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42FE7D-CD2C-4CF9-BF45-DC42682BA402}"/>
              </a:ext>
            </a:extLst>
          </p:cNvPr>
          <p:cNvSpPr>
            <a:spLocks noGrp="1"/>
          </p:cNvSpPr>
          <p:nvPr>
            <p:ph type="body" sz="quarter" idx="15"/>
          </p:nvPr>
        </p:nvSpPr>
        <p:spPr>
          <a:xfrm>
            <a:off x="673100" y="2090549"/>
            <a:ext cx="5937740" cy="4157851"/>
          </a:xfrm>
        </p:spPr>
        <p:txBody>
          <a:bodyPr vert="horz" lIns="91440" tIns="45720" rIns="91440" bIns="45720" rtlCol="0" anchor="t">
            <a:normAutofit/>
          </a:bodyPr>
          <a:lstStyle/>
          <a:p>
            <a:r>
              <a:rPr lang="en-US" sz="1800" dirty="0">
                <a:ea typeface="+mn-lt"/>
                <a:cs typeface="+mn-lt"/>
              </a:rPr>
              <a:t>Gain a quick, real-time understanding of who is consuming content about your business topics online. </a:t>
            </a:r>
            <a:br>
              <a:rPr lang="en-US" sz="1800" dirty="0">
                <a:ea typeface="+mn-lt"/>
                <a:cs typeface="+mn-lt"/>
              </a:rPr>
            </a:br>
            <a:endParaRPr lang="en-US" sz="1800" dirty="0">
              <a:ea typeface="+mn-lt"/>
              <a:cs typeface="+mn-lt"/>
            </a:endParaRPr>
          </a:p>
          <a:p>
            <a:r>
              <a:rPr lang="en-US" sz="1800" dirty="0">
                <a:ea typeface="+mn-lt"/>
                <a:cs typeface="+mn-lt"/>
              </a:rPr>
              <a:t>Understand these consumers with our 15K+ Resonate Elements to develop more relevant content and messaging and activate at scale.</a:t>
            </a:r>
            <a:br>
              <a:rPr lang="en-US" sz="1800" dirty="0">
                <a:ea typeface="+mn-lt"/>
                <a:cs typeface="+mn-lt"/>
              </a:rPr>
            </a:br>
            <a:endParaRPr lang="en-US" sz="1800" dirty="0">
              <a:ea typeface="+mn-lt"/>
              <a:cs typeface="+mn-lt"/>
            </a:endParaRPr>
          </a:p>
          <a:p>
            <a:r>
              <a:rPr lang="en-US" sz="1800" dirty="0">
                <a:ea typeface="+mn-lt"/>
                <a:cs typeface="+mn-lt"/>
              </a:rPr>
              <a:t>Dive even deeper into topics relevant to your unique business with Custom Engaged Audiences using your own hyper-targeted keywords.  </a:t>
            </a:r>
            <a:br>
              <a:rPr lang="en-US" sz="1800" dirty="0">
                <a:ea typeface="+mn-lt"/>
                <a:cs typeface="+mn-lt"/>
              </a:rPr>
            </a:br>
            <a:endParaRPr lang="en-US" dirty="0">
              <a:ea typeface="+mn-lt"/>
              <a:cs typeface="+mn-lt"/>
            </a:endParaRPr>
          </a:p>
          <a:p>
            <a:endParaRPr lang="en-US" dirty="0"/>
          </a:p>
        </p:txBody>
      </p:sp>
      <p:sp>
        <p:nvSpPr>
          <p:cNvPr id="3" name="Text Placeholder 2">
            <a:extLst>
              <a:ext uri="{FF2B5EF4-FFF2-40B4-BE49-F238E27FC236}">
                <a16:creationId xmlns:a16="http://schemas.microsoft.com/office/drawing/2014/main" id="{82C161EA-0A1F-4A4E-96D0-B3708C05127E}"/>
              </a:ext>
            </a:extLst>
          </p:cNvPr>
          <p:cNvSpPr>
            <a:spLocks noGrp="1"/>
          </p:cNvSpPr>
          <p:nvPr>
            <p:ph type="body" sz="quarter" idx="13"/>
          </p:nvPr>
        </p:nvSpPr>
        <p:spPr/>
        <p:txBody>
          <a:bodyPr>
            <a:normAutofit fontScale="92500"/>
          </a:bodyPr>
          <a:lstStyle/>
          <a:p>
            <a:r>
              <a:rPr lang="en-US">
                <a:latin typeface="Bw Modelica Light"/>
              </a:rPr>
              <a:t>See who is reading and engaging with your business topics online</a:t>
            </a:r>
            <a:endParaRPr lang="en-US"/>
          </a:p>
        </p:txBody>
      </p:sp>
      <p:sp>
        <p:nvSpPr>
          <p:cNvPr id="4" name="Text Placeholder 3">
            <a:extLst>
              <a:ext uri="{FF2B5EF4-FFF2-40B4-BE49-F238E27FC236}">
                <a16:creationId xmlns:a16="http://schemas.microsoft.com/office/drawing/2014/main" id="{47F26831-35EF-4E17-A51A-E63207E0D1CB}"/>
              </a:ext>
            </a:extLst>
          </p:cNvPr>
          <p:cNvSpPr>
            <a:spLocks noGrp="1"/>
          </p:cNvSpPr>
          <p:nvPr>
            <p:ph type="body" sz="quarter" idx="14"/>
          </p:nvPr>
        </p:nvSpPr>
        <p:spPr/>
        <p:txBody>
          <a:bodyPr/>
          <a:lstStyle/>
          <a:p>
            <a:r>
              <a:rPr lang="en-US" dirty="0">
                <a:latin typeface="Bw Modelica Medium"/>
              </a:rPr>
              <a:t>Why are Engaged Audiences valuable?</a:t>
            </a:r>
            <a:endParaRPr lang="en-US" dirty="0"/>
          </a:p>
        </p:txBody>
      </p:sp>
      <p:pic>
        <p:nvPicPr>
          <p:cNvPr id="5" name="Picture 5" descr="A person sitting in a living room&#10;&#10;Description generated with very high confidence">
            <a:extLst>
              <a:ext uri="{FF2B5EF4-FFF2-40B4-BE49-F238E27FC236}">
                <a16:creationId xmlns:a16="http://schemas.microsoft.com/office/drawing/2014/main" id="{811CC0DA-D67E-475A-AC7B-4048C0575D1A}"/>
              </a:ext>
            </a:extLst>
          </p:cNvPr>
          <p:cNvPicPr>
            <a:picLocks noChangeAspect="1"/>
          </p:cNvPicPr>
          <p:nvPr/>
        </p:nvPicPr>
        <p:blipFill>
          <a:blip r:embed="rId2"/>
          <a:stretch>
            <a:fillRect/>
          </a:stretch>
        </p:blipFill>
        <p:spPr>
          <a:xfrm>
            <a:off x="7059247" y="2204720"/>
            <a:ext cx="4257430" cy="3405944"/>
          </a:xfrm>
          <a:prstGeom prst="rect">
            <a:avLst/>
          </a:prstGeom>
        </p:spPr>
      </p:pic>
    </p:spTree>
    <p:extLst>
      <p:ext uri="{BB962C8B-B14F-4D97-AF65-F5344CB8AC3E}">
        <p14:creationId xmlns:p14="http://schemas.microsoft.com/office/powerpoint/2010/main" val="12869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latin typeface="+mn-lt"/>
                <a:ea typeface="Roboto"/>
              </a:rPr>
              <a:t>Standard vs. Custom Engaged Audiences</a:t>
            </a:r>
            <a:endParaRPr lang="en-US" b="1" dirty="0">
              <a:latin typeface="+mn-lt"/>
            </a:endParaRPr>
          </a:p>
        </p:txBody>
      </p:sp>
    </p:spTree>
    <p:extLst>
      <p:ext uri="{BB962C8B-B14F-4D97-AF65-F5344CB8AC3E}">
        <p14:creationId xmlns:p14="http://schemas.microsoft.com/office/powerpoint/2010/main" val="39588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62368" y="576756"/>
            <a:ext cx="10871200" cy="635000"/>
          </a:xfrm>
        </p:spPr>
        <p:txBody>
          <a:bodyPr/>
          <a:lstStyle/>
          <a:p>
            <a:r>
              <a:rPr lang="en-US" dirty="0">
                <a:latin typeface="+mn-lt"/>
                <a:ea typeface="Roboto"/>
                <a:cs typeface="Calibri Light"/>
              </a:rPr>
              <a:t>Standard Engaged Audiences</a:t>
            </a:r>
          </a:p>
        </p:txBody>
      </p:sp>
      <p:sp>
        <p:nvSpPr>
          <p:cNvPr id="8" name="Content Placeholder 2"/>
          <p:cNvSpPr txBox="1">
            <a:spLocks/>
          </p:cNvSpPr>
          <p:nvPr/>
        </p:nvSpPr>
        <p:spPr>
          <a:xfrm>
            <a:off x="604716" y="2248876"/>
            <a:ext cx="5262880" cy="3390900"/>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b="0" i="0" kern="1000" spc="60">
                <a:solidFill>
                  <a:srgbClr val="3E3E3E"/>
                </a:solidFill>
                <a:latin typeface="Bw Modelica" panose="00000600000000000000" pitchFamily="50" charset="0"/>
                <a:ea typeface="Roboto" panose="02000000000000000000" pitchFamily="2" charset="0"/>
                <a:cs typeface="Bw Modelica" panose="00000600000000000000" pitchFamily="50"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spcBef>
                <a:spcPts val="0"/>
              </a:spcBef>
              <a:spcAft>
                <a:spcPts val="600"/>
              </a:spcAft>
              <a:buClr>
                <a:schemeClr val="accent2"/>
              </a:buClr>
              <a:buFont typeface="Arial" panose="020B0604020202020204" pitchFamily="34" charset="0"/>
              <a:buChar char="•"/>
            </a:pPr>
            <a:r>
              <a:rPr lang="en-US" sz="1800" dirty="0">
                <a:latin typeface="+mn-lt"/>
                <a:ea typeface="Open Sans Light"/>
                <a:cs typeface="Calibri"/>
              </a:rPr>
              <a:t>Standard Engaged Audiences are a set of 1,000+ topics available for all clients in the Resonate platform from Day 1</a:t>
            </a:r>
          </a:p>
          <a:p>
            <a:pPr marL="742950" lvl="1" indent="-285750">
              <a:spcBef>
                <a:spcPts val="0"/>
              </a:spcBef>
              <a:spcAft>
                <a:spcPts val="600"/>
              </a:spcAft>
              <a:buClr>
                <a:schemeClr val="accent2"/>
              </a:buClr>
              <a:buFont typeface="Arial" panose="020B0604020202020204" pitchFamily="34" charset="0"/>
              <a:buChar char="•"/>
            </a:pPr>
            <a:endParaRPr lang="en-US" sz="1800" dirty="0">
              <a:latin typeface="+mn-lt"/>
              <a:ea typeface="Open Sans Light"/>
              <a:cs typeface="Calibri"/>
            </a:endParaRPr>
          </a:p>
          <a:p>
            <a:pPr marL="742950" lvl="1" indent="-285750">
              <a:spcBef>
                <a:spcPts val="0"/>
              </a:spcBef>
              <a:spcAft>
                <a:spcPts val="600"/>
              </a:spcAft>
              <a:buClr>
                <a:schemeClr val="accent2"/>
              </a:buClr>
              <a:buFont typeface="Arial" panose="020B0604020202020204" pitchFamily="34" charset="0"/>
              <a:buChar char="•"/>
            </a:pPr>
            <a:r>
              <a:rPr lang="en-US" sz="1800" dirty="0">
                <a:latin typeface="+mn-lt"/>
                <a:ea typeface="Open Sans Light"/>
                <a:cs typeface="Calibri"/>
              </a:rPr>
              <a:t>This data is extracted from our larger list of 30,000 topics in our behavioral data feed using Natural Language Processing (NLP)</a:t>
            </a:r>
            <a:br>
              <a:rPr lang="en-US" dirty="0"/>
            </a:br>
            <a:endParaRPr lang="en-US" sz="1800" dirty="0">
              <a:latin typeface="+mn-lt"/>
              <a:ea typeface="Open Sans Light"/>
              <a:cs typeface="Calibri"/>
            </a:endParaRPr>
          </a:p>
          <a:p>
            <a:pPr marL="742950" lvl="1" indent="-285750">
              <a:spcBef>
                <a:spcPts val="0"/>
              </a:spcBef>
              <a:spcAft>
                <a:spcPts val="600"/>
              </a:spcAft>
              <a:buClr>
                <a:schemeClr val="accent2"/>
              </a:buClr>
              <a:buFont typeface="Arial" panose="020B0604020202020204" pitchFamily="34" charset="0"/>
              <a:buChar char="•"/>
            </a:pPr>
            <a:r>
              <a:rPr lang="en-US" sz="1800" dirty="0">
                <a:latin typeface="+mn-lt"/>
                <a:ea typeface="Open Sans Light"/>
                <a:cs typeface="Calibri"/>
              </a:rPr>
              <a:t>We leverage the Interactive Advertising Bureau (IAB) taxonomy to curate the Standard Engaged Audiences in the platform</a:t>
            </a:r>
            <a:endParaRPr lang="en-US" dirty="0"/>
          </a:p>
        </p:txBody>
      </p:sp>
      <p:sp>
        <p:nvSpPr>
          <p:cNvPr id="3" name="Text Placeholder 2">
            <a:extLst>
              <a:ext uri="{FF2B5EF4-FFF2-40B4-BE49-F238E27FC236}">
                <a16:creationId xmlns:a16="http://schemas.microsoft.com/office/drawing/2014/main" id="{39DCE1B6-724B-4A3E-9F71-267F565321A3}"/>
              </a:ext>
            </a:extLst>
          </p:cNvPr>
          <p:cNvSpPr>
            <a:spLocks noGrp="1"/>
          </p:cNvSpPr>
          <p:nvPr>
            <p:ph type="body" sz="quarter" idx="13"/>
          </p:nvPr>
        </p:nvSpPr>
        <p:spPr/>
        <p:txBody>
          <a:bodyPr/>
          <a:lstStyle/>
          <a:p>
            <a:r>
              <a:rPr lang="en-US" dirty="0">
                <a:latin typeface="Bw Modelica Light"/>
              </a:rPr>
              <a:t>1,000+ Standard IAB Topics in Your Account</a:t>
            </a:r>
            <a:endParaRPr lang="en-US" dirty="0"/>
          </a:p>
        </p:txBody>
      </p:sp>
      <p:pic>
        <p:nvPicPr>
          <p:cNvPr id="4" name="Picture 6" descr="Graphical user interface, application&#10;&#10;Description automatically generated">
            <a:extLst>
              <a:ext uri="{FF2B5EF4-FFF2-40B4-BE49-F238E27FC236}">
                <a16:creationId xmlns:a16="http://schemas.microsoft.com/office/drawing/2014/main" id="{AF6EA213-4317-1541-7866-15071A89712F}"/>
              </a:ext>
            </a:extLst>
          </p:cNvPr>
          <p:cNvPicPr>
            <a:picLocks noChangeAspect="1"/>
          </p:cNvPicPr>
          <p:nvPr/>
        </p:nvPicPr>
        <p:blipFill>
          <a:blip r:embed="rId2"/>
          <a:stretch>
            <a:fillRect/>
          </a:stretch>
        </p:blipFill>
        <p:spPr>
          <a:xfrm>
            <a:off x="6338806" y="1769670"/>
            <a:ext cx="4861301" cy="4468116"/>
          </a:xfrm>
          <a:prstGeom prst="rect">
            <a:avLst/>
          </a:prstGeom>
        </p:spPr>
      </p:pic>
    </p:spTree>
    <p:extLst>
      <p:ext uri="{BB962C8B-B14F-4D97-AF65-F5344CB8AC3E}">
        <p14:creationId xmlns:p14="http://schemas.microsoft.com/office/powerpoint/2010/main" val="423276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80BC924-C5A6-48E8-A38A-D20A3A3BCEDB}"/>
              </a:ext>
            </a:extLst>
          </p:cNvPr>
          <p:cNvSpPr/>
          <p:nvPr/>
        </p:nvSpPr>
        <p:spPr>
          <a:xfrm>
            <a:off x="6100618" y="1517073"/>
            <a:ext cx="5775036" cy="4877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 Placeholder 1">
            <a:extLst>
              <a:ext uri="{FF2B5EF4-FFF2-40B4-BE49-F238E27FC236}">
                <a16:creationId xmlns:a16="http://schemas.microsoft.com/office/drawing/2014/main" id="{2BA8B941-3B16-4648-BE7F-49319E36D707}"/>
              </a:ext>
            </a:extLst>
          </p:cNvPr>
          <p:cNvSpPr>
            <a:spLocks noGrp="1"/>
          </p:cNvSpPr>
          <p:nvPr>
            <p:ph type="body" sz="quarter" idx="15"/>
          </p:nvPr>
        </p:nvSpPr>
        <p:spPr>
          <a:xfrm>
            <a:off x="405371" y="1855560"/>
            <a:ext cx="5529279" cy="4168148"/>
          </a:xfrm>
        </p:spPr>
        <p:txBody>
          <a:bodyPr vert="horz" lIns="91440" tIns="45720" rIns="91440" bIns="45720" rtlCol="0" anchor="t">
            <a:noAutofit/>
          </a:bodyPr>
          <a:lstStyle/>
          <a:p>
            <a:pPr>
              <a:buFont typeface="Arial,Sans-Serif" panose="020B0604020202020204" pitchFamily="34" charset="0"/>
            </a:pPr>
            <a:r>
              <a:rPr lang="en-US" sz="1800" dirty="0"/>
              <a:t>The custom version of Standard Engaged Audiences using your custom hyper-targeted keywords specific to your business</a:t>
            </a:r>
            <a:endParaRPr lang="en-US" sz="1800" dirty="0">
              <a:ea typeface="+mn-lt"/>
              <a:cs typeface="+mn-lt"/>
            </a:endParaRPr>
          </a:p>
          <a:p>
            <a:endParaRPr lang="en-US" sz="1800" dirty="0">
              <a:ea typeface="+mn-lt"/>
              <a:cs typeface="+mn-lt"/>
            </a:endParaRPr>
          </a:p>
          <a:p>
            <a:pPr>
              <a:buFont typeface="Arial,Sans-Serif" panose="020B0604020202020204" pitchFamily="34" charset="0"/>
            </a:pPr>
            <a:r>
              <a:rPr lang="en-US" sz="1800" dirty="0"/>
              <a:t>Built from pulling </a:t>
            </a:r>
            <a:r>
              <a:rPr lang="en-US" sz="1800" kern="1200" spc="0" dirty="0">
                <a:cs typeface="Open Sans Light"/>
              </a:rPr>
              <a:t>keywords from singular URLs on ad supported sites</a:t>
            </a:r>
            <a:r>
              <a:rPr lang="en-US" sz="1800" dirty="0">
                <a:cs typeface="Open Sans Light"/>
              </a:rPr>
              <a:t> </a:t>
            </a:r>
            <a:br>
              <a:rPr lang="en-US" sz="1800" spc="0" dirty="0"/>
            </a:br>
            <a:endParaRPr lang="en-US" sz="1800" spc="0" dirty="0">
              <a:ea typeface="+mn-lt"/>
              <a:cs typeface="+mn-lt"/>
            </a:endParaRPr>
          </a:p>
          <a:p>
            <a:pPr>
              <a:buFont typeface="Arial,Sans-Serif" panose="020B0604020202020204" pitchFamily="34" charset="0"/>
            </a:pPr>
            <a:r>
              <a:rPr lang="en-US" sz="1800" dirty="0"/>
              <a:t>These audiences are created by Resonate and loaded into your Resonate account in 3-5 days.  Monthly and one-time deliveries are available</a:t>
            </a:r>
            <a:endParaRPr lang="en-US" sz="1800" dirty="0">
              <a:ea typeface="+mn-lt"/>
              <a:cs typeface="+mn-lt"/>
            </a:endParaRPr>
          </a:p>
          <a:p>
            <a:endParaRPr lang="en-US" dirty="0"/>
          </a:p>
        </p:txBody>
      </p:sp>
      <p:sp>
        <p:nvSpPr>
          <p:cNvPr id="3" name="Text Placeholder 2">
            <a:extLst>
              <a:ext uri="{FF2B5EF4-FFF2-40B4-BE49-F238E27FC236}">
                <a16:creationId xmlns:a16="http://schemas.microsoft.com/office/drawing/2014/main" id="{090DABC7-527E-4F5C-97E6-89B60368274A}"/>
              </a:ext>
            </a:extLst>
          </p:cNvPr>
          <p:cNvSpPr>
            <a:spLocks noGrp="1"/>
          </p:cNvSpPr>
          <p:nvPr>
            <p:ph type="body" sz="quarter" idx="13"/>
          </p:nvPr>
        </p:nvSpPr>
        <p:spPr>
          <a:xfrm>
            <a:off x="663331" y="792212"/>
            <a:ext cx="10871200" cy="533400"/>
          </a:xfrm>
        </p:spPr>
        <p:txBody>
          <a:bodyPr/>
          <a:lstStyle/>
          <a:p>
            <a:r>
              <a:rPr lang="en-US">
                <a:latin typeface="Bw Modelica Light"/>
              </a:rPr>
              <a:t>Use your custom, hyper-targeted keywords</a:t>
            </a:r>
            <a:endParaRPr lang="en-US"/>
          </a:p>
        </p:txBody>
      </p:sp>
      <p:sp>
        <p:nvSpPr>
          <p:cNvPr id="4" name="Text Placeholder 3">
            <a:extLst>
              <a:ext uri="{FF2B5EF4-FFF2-40B4-BE49-F238E27FC236}">
                <a16:creationId xmlns:a16="http://schemas.microsoft.com/office/drawing/2014/main" id="{887C3555-D832-4AF7-94E6-30F32C6DFC49}"/>
              </a:ext>
            </a:extLst>
          </p:cNvPr>
          <p:cNvSpPr>
            <a:spLocks noGrp="1"/>
          </p:cNvSpPr>
          <p:nvPr>
            <p:ph type="body" sz="quarter" idx="14"/>
          </p:nvPr>
        </p:nvSpPr>
        <p:spPr>
          <a:xfrm>
            <a:off x="673100" y="539105"/>
            <a:ext cx="10871200" cy="635000"/>
          </a:xfrm>
        </p:spPr>
        <p:txBody>
          <a:bodyPr/>
          <a:lstStyle/>
          <a:p>
            <a:r>
              <a:rPr lang="en-US" dirty="0">
                <a:latin typeface="Bw Modelica"/>
              </a:rPr>
              <a:t>Custom Engaged Audiences</a:t>
            </a:r>
            <a:endParaRPr lang="en-US" dirty="0"/>
          </a:p>
          <a:p>
            <a:endParaRPr lang="en-US" dirty="0"/>
          </a:p>
        </p:txBody>
      </p:sp>
      <p:pic>
        <p:nvPicPr>
          <p:cNvPr id="21" name="Picture 20" descr="A screenshot of a social media post&#10;&#10;Description generated with very high confidence">
            <a:extLst>
              <a:ext uri="{FF2B5EF4-FFF2-40B4-BE49-F238E27FC236}">
                <a16:creationId xmlns:a16="http://schemas.microsoft.com/office/drawing/2014/main" id="{49493C96-E94E-48C2-8886-0D2156AE28F4}"/>
              </a:ext>
            </a:extLst>
          </p:cNvPr>
          <p:cNvPicPr>
            <a:picLocks noChangeAspect="1"/>
          </p:cNvPicPr>
          <p:nvPr/>
        </p:nvPicPr>
        <p:blipFill>
          <a:blip r:embed="rId2"/>
          <a:stretch>
            <a:fillRect/>
          </a:stretch>
        </p:blipFill>
        <p:spPr>
          <a:xfrm>
            <a:off x="6240544" y="1566155"/>
            <a:ext cx="5546249" cy="3278495"/>
          </a:xfrm>
          <a:prstGeom prst="rect">
            <a:avLst/>
          </a:prstGeom>
        </p:spPr>
      </p:pic>
      <p:pic>
        <p:nvPicPr>
          <p:cNvPr id="22" name="Picture 21" descr="A screenshot of a social media post&#10;&#10;Description generated with very high confidence">
            <a:extLst>
              <a:ext uri="{FF2B5EF4-FFF2-40B4-BE49-F238E27FC236}">
                <a16:creationId xmlns:a16="http://schemas.microsoft.com/office/drawing/2014/main" id="{46DA5ABF-560E-4BC1-A3CA-52F42CC90059}"/>
              </a:ext>
            </a:extLst>
          </p:cNvPr>
          <p:cNvPicPr>
            <a:picLocks noChangeAspect="1"/>
          </p:cNvPicPr>
          <p:nvPr/>
        </p:nvPicPr>
        <p:blipFill>
          <a:blip r:embed="rId3"/>
          <a:stretch>
            <a:fillRect/>
          </a:stretch>
        </p:blipFill>
        <p:spPr>
          <a:xfrm>
            <a:off x="6240544" y="3198064"/>
            <a:ext cx="3379509" cy="3082327"/>
          </a:xfrm>
          <a:prstGeom prst="rect">
            <a:avLst/>
          </a:prstGeom>
        </p:spPr>
      </p:pic>
      <p:sp>
        <p:nvSpPr>
          <p:cNvPr id="23" name="TextBox 3">
            <a:extLst>
              <a:ext uri="{FF2B5EF4-FFF2-40B4-BE49-F238E27FC236}">
                <a16:creationId xmlns:a16="http://schemas.microsoft.com/office/drawing/2014/main" id="{8067EA82-CC6D-4F3E-95C8-F5A98CDADE72}"/>
              </a:ext>
            </a:extLst>
          </p:cNvPr>
          <p:cNvSpPr txBox="1"/>
          <p:nvPr/>
        </p:nvSpPr>
        <p:spPr>
          <a:xfrm>
            <a:off x="6838950" y="1647825"/>
            <a:ext cx="4943475" cy="400110"/>
          </a:xfrm>
          <a:prstGeom prst="rect">
            <a:avLst/>
          </a:prstGeom>
          <a:solidFill>
            <a:schemeClr val="bg1"/>
          </a:solid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ea typeface="+mn-lt"/>
                <a:cs typeface="+mn-lt"/>
              </a:rPr>
              <a:t>https://</a:t>
            </a:r>
            <a:r>
              <a:rPr lang="en-US" sz="1000" err="1">
                <a:ea typeface="+mn-lt"/>
                <a:cs typeface="+mn-lt"/>
              </a:rPr>
              <a:t>www.espn.com</a:t>
            </a:r>
            <a:r>
              <a:rPr lang="en-US" sz="1000">
                <a:ea typeface="+mn-lt"/>
                <a:cs typeface="+mn-lt"/>
              </a:rPr>
              <a:t>/</a:t>
            </a:r>
            <a:r>
              <a:rPr lang="en-US" sz="1000" err="1">
                <a:ea typeface="+mn-lt"/>
                <a:cs typeface="+mn-lt"/>
              </a:rPr>
              <a:t>nfl</a:t>
            </a:r>
            <a:r>
              <a:rPr lang="en-US" sz="1000">
                <a:ea typeface="+mn-lt"/>
                <a:cs typeface="+mn-lt"/>
              </a:rPr>
              <a:t>/draft2020/insider/story/cfp-</a:t>
            </a:r>
            <a:r>
              <a:rPr lang="en-US" sz="1000">
                <a:highlight>
                  <a:srgbClr val="FFFF00"/>
                </a:highlight>
                <a:ea typeface="+mn-lt"/>
                <a:cs typeface="+mn-lt"/>
              </a:rPr>
              <a:t>national-championship-game</a:t>
            </a:r>
            <a:r>
              <a:rPr lang="en-US" sz="1000">
                <a:ea typeface="+mn-lt"/>
                <a:cs typeface="+mn-lt"/>
              </a:rPr>
              <a:t>-preview-top-lsu-clemson-</a:t>
            </a:r>
            <a:r>
              <a:rPr lang="en-US" sz="1000">
                <a:highlight>
                  <a:srgbClr val="FFFF00"/>
                </a:highlight>
                <a:ea typeface="+mn-lt"/>
                <a:cs typeface="+mn-lt"/>
              </a:rPr>
              <a:t>nfl-draft</a:t>
            </a:r>
            <a:r>
              <a:rPr lang="en-US" sz="1000">
                <a:ea typeface="+mn-lt"/>
                <a:cs typeface="+mn-lt"/>
              </a:rPr>
              <a:t>-prospects</a:t>
            </a:r>
            <a:endParaRPr lang="en-US" sz="1000"/>
          </a:p>
        </p:txBody>
      </p:sp>
      <p:pic>
        <p:nvPicPr>
          <p:cNvPr id="29" name="Graphic 9" descr="Arrow Right">
            <a:extLst>
              <a:ext uri="{FF2B5EF4-FFF2-40B4-BE49-F238E27FC236}">
                <a16:creationId xmlns:a16="http://schemas.microsoft.com/office/drawing/2014/main" id="{A27F1365-6B69-462A-A25E-D6816FC21F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960000">
            <a:off x="6581565" y="1999951"/>
            <a:ext cx="619125" cy="476250"/>
          </a:xfrm>
          <a:prstGeom prst="rect">
            <a:avLst/>
          </a:prstGeom>
        </p:spPr>
      </p:pic>
      <p:sp>
        <p:nvSpPr>
          <p:cNvPr id="30" name="TextBox 10">
            <a:extLst>
              <a:ext uri="{FF2B5EF4-FFF2-40B4-BE49-F238E27FC236}">
                <a16:creationId xmlns:a16="http://schemas.microsoft.com/office/drawing/2014/main" id="{58BAAA61-409B-4EAF-828A-C0CF2FA04198}"/>
              </a:ext>
            </a:extLst>
          </p:cNvPr>
          <p:cNvSpPr txBox="1"/>
          <p:nvPr/>
        </p:nvSpPr>
        <p:spPr>
          <a:xfrm>
            <a:off x="6257925" y="2400300"/>
            <a:ext cx="1285875" cy="369332"/>
          </a:xfrm>
          <a:prstGeom prst="rect">
            <a:avLst/>
          </a:prstGeom>
          <a:solidFill>
            <a:srgbClr val="ED7D31"/>
          </a:solid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a:t>URL Keywords</a:t>
            </a:r>
            <a:r>
              <a:rPr lang="en-US"/>
              <a:t> </a:t>
            </a:r>
          </a:p>
        </p:txBody>
      </p:sp>
    </p:spTree>
    <p:extLst>
      <p:ext uri="{BB962C8B-B14F-4D97-AF65-F5344CB8AC3E}">
        <p14:creationId xmlns:p14="http://schemas.microsoft.com/office/powerpoint/2010/main" val="14140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60400" y="304800"/>
            <a:ext cx="10871200" cy="635000"/>
          </a:xfrm>
        </p:spPr>
        <p:txBody>
          <a:bodyPr/>
          <a:lstStyle/>
          <a:p>
            <a:r>
              <a:rPr lang="en-US" dirty="0">
                <a:latin typeface="+mn-lt"/>
                <a:ea typeface="Roboto"/>
                <a:cs typeface="Calibri Light"/>
              </a:rPr>
              <a:t>Standard vs. Custom Engaged Audiences</a:t>
            </a:r>
          </a:p>
        </p:txBody>
      </p:sp>
      <p:graphicFrame>
        <p:nvGraphicFramePr>
          <p:cNvPr id="5" name="Table 4">
            <a:extLst>
              <a:ext uri="{FF2B5EF4-FFF2-40B4-BE49-F238E27FC236}">
                <a16:creationId xmlns:a16="http://schemas.microsoft.com/office/drawing/2014/main" id="{A8113975-EE61-1B4D-B9B3-F2848CE4CEFA}"/>
              </a:ext>
            </a:extLst>
          </p:cNvPr>
          <p:cNvGraphicFramePr>
            <a:graphicFrameLocks noGrp="1"/>
          </p:cNvGraphicFramePr>
          <p:nvPr>
            <p:extLst>
              <p:ext uri="{D42A27DB-BD31-4B8C-83A1-F6EECF244321}">
                <p14:modId xmlns:p14="http://schemas.microsoft.com/office/powerpoint/2010/main" val="1223877059"/>
              </p:ext>
            </p:extLst>
          </p:nvPr>
        </p:nvGraphicFramePr>
        <p:xfrm>
          <a:off x="800850" y="1309452"/>
          <a:ext cx="10590298" cy="4868915"/>
        </p:xfrm>
        <a:graphic>
          <a:graphicData uri="http://schemas.openxmlformats.org/drawingml/2006/table">
            <a:tbl>
              <a:tblPr firstRow="1" bandRow="1">
                <a:tableStyleId>{5C22544A-7EE6-4342-B048-85BDC9FD1C3A}</a:tableStyleId>
              </a:tblPr>
              <a:tblGrid>
                <a:gridCol w="2702468">
                  <a:extLst>
                    <a:ext uri="{9D8B030D-6E8A-4147-A177-3AD203B41FA5}">
                      <a16:colId xmlns:a16="http://schemas.microsoft.com/office/drawing/2014/main" val="3612597743"/>
                    </a:ext>
                  </a:extLst>
                </a:gridCol>
                <a:gridCol w="4249615">
                  <a:extLst>
                    <a:ext uri="{9D8B030D-6E8A-4147-A177-3AD203B41FA5}">
                      <a16:colId xmlns:a16="http://schemas.microsoft.com/office/drawing/2014/main" val="2874942822"/>
                    </a:ext>
                  </a:extLst>
                </a:gridCol>
                <a:gridCol w="3638215">
                  <a:extLst>
                    <a:ext uri="{9D8B030D-6E8A-4147-A177-3AD203B41FA5}">
                      <a16:colId xmlns:a16="http://schemas.microsoft.com/office/drawing/2014/main" val="1087744500"/>
                    </a:ext>
                  </a:extLst>
                </a:gridCol>
              </a:tblGrid>
              <a:tr h="437957">
                <a:tc>
                  <a:txBody>
                    <a:bodyPr/>
                    <a:lstStyle/>
                    <a:p>
                      <a:pPr algn="ctr"/>
                      <a:r>
                        <a:rPr lang="en-US" sz="1800" b="1" i="0" dirty="0">
                          <a:solidFill>
                            <a:schemeClr val="bg1"/>
                          </a:solidFill>
                          <a:effectLst/>
                          <a:latin typeface="+mn-lt"/>
                          <a:cs typeface="Calibri Light"/>
                        </a:rPr>
                        <a:t>Item</a:t>
                      </a:r>
                      <a:endParaRPr lang="en-US" b="1" i="0" dirty="0">
                        <a:solidFill>
                          <a:schemeClr val="bg1"/>
                        </a:solidFill>
                        <a:latin typeface="+mn-lt"/>
                        <a:cs typeface="Calibri Light"/>
                      </a:endParaRPr>
                    </a:p>
                  </a:txBody>
                  <a:tcPr anchor="ctr"/>
                </a:tc>
                <a:tc>
                  <a:txBody>
                    <a:bodyPr/>
                    <a:lstStyle/>
                    <a:p>
                      <a:pPr algn="ctr" fontAlgn="base"/>
                      <a:r>
                        <a:rPr lang="en-US" sz="1800" b="1" i="0" dirty="0">
                          <a:solidFill>
                            <a:schemeClr val="bg1"/>
                          </a:solidFill>
                          <a:effectLst/>
                          <a:latin typeface="+mn-lt"/>
                          <a:cs typeface="Calibri Light"/>
                        </a:rPr>
                        <a:t>Custom Engaged Audiences</a:t>
                      </a:r>
                      <a:endParaRPr lang="en-US" sz="1800" b="1" i="0" dirty="0">
                        <a:solidFill>
                          <a:schemeClr val="bg1"/>
                        </a:solidFill>
                        <a:effectLst/>
                        <a:latin typeface="+mn-lt"/>
                        <a:cs typeface="Calibri Light" panose="020F0302020204030204" pitchFamily="34" charset="0"/>
                      </a:endParaRPr>
                    </a:p>
                  </a:txBody>
                  <a:tcPr anchor="ctr"/>
                </a:tc>
                <a:tc>
                  <a:txBody>
                    <a:bodyPr/>
                    <a:lstStyle/>
                    <a:p>
                      <a:pPr marL="0" marR="0" lvl="0" indent="0" algn="ctr" rtl="0" eaLnBrk="1" fontAlgn="auto" latinLnBrk="0" hangingPunct="1">
                        <a:lnSpc>
                          <a:spcPct val="100000"/>
                        </a:lnSpc>
                        <a:spcBef>
                          <a:spcPts val="0"/>
                        </a:spcBef>
                        <a:spcAft>
                          <a:spcPts val="0"/>
                        </a:spcAft>
                        <a:buFontTx/>
                        <a:buNone/>
                      </a:pPr>
                      <a:r>
                        <a:rPr lang="en-US" sz="1800" b="1" i="0" baseline="0" dirty="0">
                          <a:solidFill>
                            <a:schemeClr val="bg1"/>
                          </a:solidFill>
                          <a:effectLst/>
                          <a:latin typeface="+mn-lt"/>
                          <a:cs typeface="Calibri Light"/>
                        </a:rPr>
                        <a:t>Standard Engaged Audiences</a:t>
                      </a:r>
                      <a:endParaRPr lang="en-US" sz="1800" b="1" i="0" dirty="0">
                        <a:solidFill>
                          <a:schemeClr val="bg1"/>
                        </a:solidFill>
                        <a:effectLst/>
                        <a:latin typeface="+mn-lt"/>
                        <a:cs typeface="Calibri Light" panose="020F0302020204030204" pitchFamily="34" charset="0"/>
                      </a:endParaRPr>
                    </a:p>
                  </a:txBody>
                  <a:tcPr anchor="ctr"/>
                </a:tc>
                <a:extLst>
                  <a:ext uri="{0D108BD9-81ED-4DB2-BD59-A6C34878D82A}">
                    <a16:rowId xmlns:a16="http://schemas.microsoft.com/office/drawing/2014/main" val="1319304952"/>
                  </a:ext>
                </a:extLst>
              </a:tr>
              <a:tr h="556216">
                <a:tc>
                  <a:txBody>
                    <a:bodyPr/>
                    <a:lstStyle/>
                    <a:p>
                      <a:pPr algn="l" fontAlgn="base"/>
                      <a:r>
                        <a:rPr lang="en-US" sz="1600" b="0" i="0" dirty="0">
                          <a:solidFill>
                            <a:schemeClr val="tx1"/>
                          </a:solidFill>
                          <a:effectLst/>
                          <a:latin typeface="+mn-lt"/>
                          <a:cs typeface="Calibri Light"/>
                        </a:rPr>
                        <a:t>Number of Audiences​</a:t>
                      </a:r>
                    </a:p>
                  </a:txBody>
                  <a:tcPr marL="85320" marR="85320" marT="42660" marB="42660" anchor="ctr"/>
                </a:tc>
                <a:tc>
                  <a:txBody>
                    <a:bodyPr/>
                    <a:lstStyle/>
                    <a:p>
                      <a:pPr algn="l" fontAlgn="base"/>
                      <a:r>
                        <a:rPr lang="en-US" sz="1600" b="0" i="0" dirty="0">
                          <a:solidFill>
                            <a:schemeClr val="tx1"/>
                          </a:solidFill>
                          <a:effectLst/>
                          <a:latin typeface="+mn-lt"/>
                          <a:cs typeface="Calibri Light"/>
                        </a:rPr>
                        <a:t>Purchased with </a:t>
                      </a:r>
                      <a:r>
                        <a:rPr lang="en-US" sz="1600" b="0" i="0" baseline="0" dirty="0">
                          <a:solidFill>
                            <a:schemeClr val="tx1"/>
                          </a:solidFill>
                          <a:effectLst/>
                          <a:latin typeface="+mn-lt"/>
                          <a:cs typeface="Calibri Light"/>
                        </a:rPr>
                        <a:t>Professional Services</a:t>
                      </a:r>
                      <a:endParaRPr lang="en-US" sz="1600" b="0" i="0" dirty="0">
                        <a:solidFill>
                          <a:schemeClr val="tx1"/>
                        </a:solidFill>
                        <a:effectLst/>
                        <a:latin typeface="+mn-lt"/>
                        <a:cs typeface="Calibri Light"/>
                      </a:endParaRPr>
                    </a:p>
                  </a:txBody>
                  <a:tcPr marL="85320" marR="85320" marT="42660" marB="42660" anchor="ctr"/>
                </a:tc>
                <a:tc>
                  <a:txBody>
                    <a:bodyPr/>
                    <a:lstStyle/>
                    <a:p>
                      <a:pPr algn="l" fontAlgn="base"/>
                      <a:r>
                        <a:rPr lang="en-US" sz="1600" b="0" i="0" dirty="0">
                          <a:solidFill>
                            <a:schemeClr val="tx1"/>
                          </a:solidFill>
                          <a:effectLst/>
                          <a:latin typeface="+mn-lt"/>
                          <a:cs typeface="Calibri Light"/>
                        </a:rPr>
                        <a:t>Unlimited​</a:t>
                      </a:r>
                      <a:endParaRPr lang="en-US" sz="1600" b="0" i="0" dirty="0">
                        <a:solidFill>
                          <a:schemeClr val="tx1"/>
                        </a:solidFill>
                        <a:effectLst/>
                        <a:latin typeface="+mn-lt"/>
                        <a:cs typeface="Calibri Light" panose="020F0302020204030204" pitchFamily="34" charset="0"/>
                      </a:endParaRPr>
                    </a:p>
                  </a:txBody>
                  <a:tcPr marL="85320" marR="85320" marT="42660" marB="42660" anchor="ctr"/>
                </a:tc>
                <a:extLst>
                  <a:ext uri="{0D108BD9-81ED-4DB2-BD59-A6C34878D82A}">
                    <a16:rowId xmlns:a16="http://schemas.microsoft.com/office/drawing/2014/main" val="4205356743"/>
                  </a:ext>
                </a:extLst>
              </a:tr>
              <a:tr h="556216">
                <a:tc>
                  <a:txBody>
                    <a:bodyPr/>
                    <a:lstStyle/>
                    <a:p>
                      <a:pPr algn="l" fontAlgn="base"/>
                      <a:r>
                        <a:rPr lang="en-US" sz="1600" b="0" i="0" dirty="0">
                          <a:solidFill>
                            <a:schemeClr val="tx1"/>
                          </a:solidFill>
                          <a:effectLst/>
                          <a:latin typeface="+mn-lt"/>
                          <a:cs typeface="Calibri Light"/>
                        </a:rPr>
                        <a:t>Implementation Path​</a:t>
                      </a:r>
                    </a:p>
                  </a:txBody>
                  <a:tcPr marL="85320" marR="85320" marT="42660" marB="42660" anchor="ctr"/>
                </a:tc>
                <a:tc>
                  <a:txBody>
                    <a:bodyPr/>
                    <a:lstStyle/>
                    <a:p>
                      <a:pPr algn="l" fontAlgn="base"/>
                      <a:r>
                        <a:rPr lang="en-US" sz="1600" b="0" i="0" dirty="0">
                          <a:solidFill>
                            <a:schemeClr val="tx1"/>
                          </a:solidFill>
                          <a:effectLst/>
                          <a:latin typeface="+mn-lt"/>
                          <a:cs typeface="Calibri Light"/>
                        </a:rPr>
                        <a:t>Call your Customer Success Manager</a:t>
                      </a:r>
                      <a:br>
                        <a:rPr lang="en-US" sz="1600" b="0" i="0" dirty="0">
                          <a:solidFill>
                            <a:srgbClr val="000000"/>
                          </a:solidFill>
                          <a:effectLst/>
                          <a:latin typeface="+mn-lt"/>
                          <a:cs typeface="Calibri Light"/>
                        </a:rPr>
                      </a:br>
                      <a:r>
                        <a:rPr lang="en-US" sz="1600" b="0" i="0" dirty="0">
                          <a:solidFill>
                            <a:schemeClr val="tx1"/>
                          </a:solidFill>
                          <a:effectLst/>
                          <a:latin typeface="+mn-lt"/>
                          <a:cs typeface="Calibri Light"/>
                        </a:rPr>
                        <a:t>Lead time typically 2 weeks</a:t>
                      </a:r>
                    </a:p>
                  </a:txBody>
                  <a:tcPr marL="85320" marR="85320" marT="42660" marB="42660" anchor="ctr"/>
                </a:tc>
                <a:tc>
                  <a:txBody>
                    <a:bodyPr/>
                    <a:lstStyle/>
                    <a:p>
                      <a:pPr algn="l" fontAlgn="base"/>
                      <a:r>
                        <a:rPr lang="en-US" sz="1600" b="0" i="0" dirty="0">
                          <a:solidFill>
                            <a:schemeClr val="tx1"/>
                          </a:solidFill>
                          <a:effectLst/>
                          <a:latin typeface="+mn-lt"/>
                          <a:cs typeface="Calibri Light"/>
                        </a:rPr>
                        <a:t>Self-serve</a:t>
                      </a:r>
                      <a:br>
                        <a:rPr lang="en-US" sz="1600" b="0" i="0" dirty="0">
                          <a:solidFill>
                            <a:srgbClr val="000000"/>
                          </a:solidFill>
                          <a:effectLst/>
                          <a:latin typeface="+mn-lt"/>
                          <a:cs typeface="Calibri Light"/>
                        </a:rPr>
                      </a:br>
                      <a:r>
                        <a:rPr lang="en-US" sz="1600" b="0" i="0" dirty="0">
                          <a:solidFill>
                            <a:schemeClr val="tx1"/>
                          </a:solidFill>
                          <a:effectLst/>
                          <a:latin typeface="+mn-lt"/>
                          <a:cs typeface="Calibri Light"/>
                        </a:rPr>
                        <a:t>Immediately available</a:t>
                      </a:r>
                    </a:p>
                  </a:txBody>
                  <a:tcPr marL="85320" marR="85320" marT="42660" marB="42660" anchor="ctr"/>
                </a:tc>
                <a:extLst>
                  <a:ext uri="{0D108BD9-81ED-4DB2-BD59-A6C34878D82A}">
                    <a16:rowId xmlns:a16="http://schemas.microsoft.com/office/drawing/2014/main" val="412453365"/>
                  </a:ext>
                </a:extLst>
              </a:tr>
              <a:tr h="789451">
                <a:tc>
                  <a:txBody>
                    <a:bodyPr/>
                    <a:lstStyle/>
                    <a:p>
                      <a:pPr algn="l" fontAlgn="base"/>
                      <a:r>
                        <a:rPr lang="en-US" sz="1600" b="0" i="0" dirty="0">
                          <a:solidFill>
                            <a:schemeClr val="tx1"/>
                          </a:solidFill>
                          <a:effectLst/>
                          <a:latin typeface="+mn-lt"/>
                          <a:cs typeface="Calibri Light"/>
                        </a:rPr>
                        <a:t>Recency of Data​</a:t>
                      </a:r>
                    </a:p>
                  </a:txBody>
                  <a:tcPr marL="85320" marR="85320" marT="42660" marB="42660" anchor="ctr"/>
                </a:tc>
                <a:tc>
                  <a:txBody>
                    <a:bodyPr/>
                    <a:lstStyle/>
                    <a:p>
                      <a:pPr algn="l" fontAlgn="base"/>
                      <a:r>
                        <a:rPr lang="en-US" sz="1600" b="0" i="0" dirty="0">
                          <a:solidFill>
                            <a:schemeClr val="tx1"/>
                          </a:solidFill>
                          <a:effectLst/>
                          <a:latin typeface="+mn-lt"/>
                          <a:cs typeface="Calibri Light"/>
                        </a:rPr>
                        <a:t>30 days (typically)​</a:t>
                      </a:r>
                    </a:p>
                  </a:txBody>
                  <a:tcPr marL="85320" marR="85320" marT="42660" marB="42660" anchor="ctr"/>
                </a:tc>
                <a:tc>
                  <a:txBody>
                    <a:bodyPr/>
                    <a:lstStyle/>
                    <a:p>
                      <a:pPr algn="l" fontAlgn="base"/>
                      <a:r>
                        <a:rPr lang="en-US" sz="1600" b="0" i="0" dirty="0">
                          <a:solidFill>
                            <a:schemeClr val="tx1"/>
                          </a:solidFill>
                          <a:effectLst/>
                          <a:latin typeface="+mn-lt"/>
                          <a:cs typeface="Calibri Light"/>
                        </a:rPr>
                        <a:t>31 days​</a:t>
                      </a:r>
                    </a:p>
                  </a:txBody>
                  <a:tcPr marL="85320" marR="85320" marT="42660" marB="42660" anchor="ctr"/>
                </a:tc>
                <a:extLst>
                  <a:ext uri="{0D108BD9-81ED-4DB2-BD59-A6C34878D82A}">
                    <a16:rowId xmlns:a16="http://schemas.microsoft.com/office/drawing/2014/main" val="2594027201"/>
                  </a:ext>
                </a:extLst>
              </a:tr>
              <a:tr h="753134">
                <a:tc>
                  <a:txBody>
                    <a:bodyPr/>
                    <a:lstStyle/>
                    <a:p>
                      <a:pPr algn="l" fontAlgn="base"/>
                      <a:r>
                        <a:rPr lang="en-US" sz="1600" b="0" i="0" dirty="0">
                          <a:solidFill>
                            <a:schemeClr val="tx1"/>
                          </a:solidFill>
                          <a:effectLst/>
                          <a:latin typeface="+mn-lt"/>
                          <a:cs typeface="Calibri Light"/>
                        </a:rPr>
                        <a:t>Frequency of Data Refresh​</a:t>
                      </a:r>
                    </a:p>
                  </a:txBody>
                  <a:tcPr marL="85320" marR="85320" marT="42660" marB="42660" anchor="ctr"/>
                </a:tc>
                <a:tc>
                  <a:txBody>
                    <a:bodyPr/>
                    <a:lstStyle/>
                    <a:p>
                      <a:pPr algn="l" fontAlgn="base"/>
                      <a:r>
                        <a:rPr lang="en-US" sz="1600" b="0" i="0" dirty="0">
                          <a:solidFill>
                            <a:schemeClr val="tx1"/>
                          </a:solidFill>
                          <a:effectLst/>
                          <a:latin typeface="+mn-lt"/>
                          <a:cs typeface="Calibri Light"/>
                        </a:rPr>
                        <a:t>Refreshed​</a:t>
                      </a:r>
                      <a:r>
                        <a:rPr lang="en-US" sz="1600" b="0" i="0" baseline="0" dirty="0">
                          <a:solidFill>
                            <a:schemeClr val="tx1"/>
                          </a:solidFill>
                          <a:effectLst/>
                          <a:latin typeface="+mn-lt"/>
                          <a:cs typeface="Calibri Light"/>
                        </a:rPr>
                        <a:t> when requested by the client</a:t>
                      </a:r>
                      <a:endParaRPr lang="en-US" sz="1600" b="0" i="0" dirty="0">
                        <a:solidFill>
                          <a:schemeClr val="tx1"/>
                        </a:solidFill>
                        <a:effectLst/>
                        <a:latin typeface="+mn-lt"/>
                        <a:cs typeface="Calibri Light"/>
                      </a:endParaRPr>
                    </a:p>
                  </a:txBody>
                  <a:tcPr marL="85320" marR="85320" marT="42660" marB="42660" anchor="ctr"/>
                </a:tc>
                <a:tc>
                  <a:txBody>
                    <a:bodyPr/>
                    <a:lstStyle/>
                    <a:p>
                      <a:pPr algn="l" fontAlgn="base"/>
                      <a:r>
                        <a:rPr lang="en-US" sz="1600" b="0" i="0" dirty="0">
                          <a:solidFill>
                            <a:schemeClr val="tx1"/>
                          </a:solidFill>
                          <a:effectLst/>
                          <a:latin typeface="+mn-lt"/>
                          <a:cs typeface="Calibri Light"/>
                        </a:rPr>
                        <a:t>Refreshed weekly​</a:t>
                      </a:r>
                    </a:p>
                  </a:txBody>
                  <a:tcPr marL="85320" marR="85320" marT="42660" marB="42660" anchor="ctr"/>
                </a:tc>
                <a:extLst>
                  <a:ext uri="{0D108BD9-81ED-4DB2-BD59-A6C34878D82A}">
                    <a16:rowId xmlns:a16="http://schemas.microsoft.com/office/drawing/2014/main" val="3616882934"/>
                  </a:ext>
                </a:extLst>
              </a:tr>
              <a:tr h="872466">
                <a:tc>
                  <a:txBody>
                    <a:bodyPr/>
                    <a:lstStyle/>
                    <a:p>
                      <a:pPr algn="l" fontAlgn="base"/>
                      <a:r>
                        <a:rPr lang="en-US" sz="1600" b="0" i="0" dirty="0">
                          <a:solidFill>
                            <a:schemeClr val="tx1"/>
                          </a:solidFill>
                          <a:effectLst/>
                          <a:latin typeface="+mn-lt"/>
                          <a:cs typeface="Calibri Light"/>
                        </a:rPr>
                        <a:t>Location in Platform​</a:t>
                      </a:r>
                    </a:p>
                  </a:txBody>
                  <a:tcPr marL="85320" marR="85320" marT="42660" marB="42660" anchor="ctr"/>
                </a:tc>
                <a:tc>
                  <a:txBody>
                    <a:bodyPr/>
                    <a:lstStyle/>
                    <a:p>
                      <a:pPr algn="l" fontAlgn="base"/>
                      <a:r>
                        <a:rPr lang="en-US" sz="1600" b="0" i="0" dirty="0">
                          <a:solidFill>
                            <a:schemeClr val="tx1"/>
                          </a:solidFill>
                          <a:effectLst/>
                          <a:latin typeface="+mn-lt"/>
                          <a:cs typeface="Calibri Light"/>
                        </a:rPr>
                        <a:t>Loaded as a Tag​ into</a:t>
                      </a:r>
                      <a:r>
                        <a:rPr lang="en-US" sz="1600" b="0" i="0" baseline="0" dirty="0">
                          <a:solidFill>
                            <a:schemeClr val="tx1"/>
                          </a:solidFill>
                          <a:effectLst/>
                          <a:latin typeface="+mn-lt"/>
                          <a:cs typeface="Calibri Light"/>
                        </a:rPr>
                        <a:t> the client’s account</a:t>
                      </a:r>
                      <a:r>
                        <a:rPr lang="en-US" sz="1600" b="0" i="0" dirty="0">
                          <a:solidFill>
                            <a:schemeClr val="tx1"/>
                          </a:solidFill>
                          <a:effectLst/>
                          <a:latin typeface="+mn-lt"/>
                          <a:cs typeface="Calibri Light"/>
                        </a:rPr>
                        <a:t> by CSMs</a:t>
                      </a:r>
                    </a:p>
                  </a:txBody>
                  <a:tcPr marL="85320" marR="85320" marT="42660" marB="42660" anchor="ctr"/>
                </a:tc>
                <a:tc>
                  <a:txBody>
                    <a:bodyPr/>
                    <a:lstStyle/>
                    <a:p>
                      <a:pPr algn="l" fontAlgn="base"/>
                      <a:r>
                        <a:rPr lang="en-US" sz="1600" b="0" i="0" dirty="0">
                          <a:solidFill>
                            <a:schemeClr val="tx1"/>
                          </a:solidFill>
                          <a:effectLst/>
                          <a:latin typeface="+mn-lt"/>
                          <a:cs typeface="Calibri Light"/>
                        </a:rPr>
                        <a:t>In the taxonomy for audience building​</a:t>
                      </a:r>
                    </a:p>
                  </a:txBody>
                  <a:tcPr marL="85320" marR="85320" marT="42660" marB="42660" anchor="ctr"/>
                </a:tc>
                <a:extLst>
                  <a:ext uri="{0D108BD9-81ED-4DB2-BD59-A6C34878D82A}">
                    <a16:rowId xmlns:a16="http://schemas.microsoft.com/office/drawing/2014/main" val="4266250735"/>
                  </a:ext>
                </a:extLst>
              </a:tr>
              <a:tr h="886691">
                <a:tc>
                  <a:txBody>
                    <a:bodyPr/>
                    <a:lstStyle/>
                    <a:p>
                      <a:pPr marL="0" algn="l" defTabSz="914400" rtl="0" eaLnBrk="1" fontAlgn="base" latinLnBrk="0" hangingPunct="1"/>
                      <a:r>
                        <a:rPr lang="en-US" sz="1600" b="0" i="0" kern="1200" dirty="0">
                          <a:solidFill>
                            <a:schemeClr val="tx1"/>
                          </a:solidFill>
                          <a:effectLst/>
                          <a:latin typeface="+mn-lt"/>
                          <a:ea typeface="+mn-ea"/>
                          <a:cs typeface="Calibri Light"/>
                        </a:rPr>
                        <a:t>URL Level Analysis</a:t>
                      </a:r>
                    </a:p>
                  </a:txBody>
                  <a:tcPr marL="85320" marR="85320" marT="42660" marB="42660" anchor="ctr"/>
                </a:tc>
                <a:tc>
                  <a:txBody>
                    <a:bodyPr/>
                    <a:lstStyle/>
                    <a:p>
                      <a:pPr marL="0" algn="l" defTabSz="914400" rtl="0" eaLnBrk="1" fontAlgn="base" latinLnBrk="0" hangingPunct="1"/>
                      <a:r>
                        <a:rPr lang="en-US" sz="1600" b="0" i="0" kern="1200" dirty="0">
                          <a:solidFill>
                            <a:schemeClr val="tx1"/>
                          </a:solidFill>
                          <a:effectLst/>
                          <a:latin typeface="+mn-lt"/>
                          <a:ea typeface="+mn-ea"/>
                          <a:cs typeface="Calibri Light"/>
                        </a:rPr>
                        <a:t>Available as a custom Professional Services offering</a:t>
                      </a:r>
                    </a:p>
                  </a:txBody>
                  <a:tcPr marL="85320" marR="85320" marT="42660" marB="42660" anchor="ctr"/>
                </a:tc>
                <a:tc>
                  <a:txBody>
                    <a:bodyPr/>
                    <a:lstStyle/>
                    <a:p>
                      <a:pPr marL="0" algn="l" defTabSz="914400" rtl="0" eaLnBrk="1" fontAlgn="base" latinLnBrk="0" hangingPunct="1"/>
                      <a:r>
                        <a:rPr lang="en-US" sz="1600" b="0" i="0" kern="1200" dirty="0">
                          <a:solidFill>
                            <a:schemeClr val="tx1"/>
                          </a:solidFill>
                          <a:effectLst/>
                          <a:latin typeface="+mn-lt"/>
                          <a:ea typeface="+mn-ea"/>
                          <a:cs typeface="Calibri Light"/>
                        </a:rPr>
                        <a:t>Not Available</a:t>
                      </a:r>
                    </a:p>
                  </a:txBody>
                  <a:tcPr marL="85320" marR="85320" marT="42660" marB="4266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1800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latin typeface="+mn-lt"/>
                <a:ea typeface="Roboto"/>
              </a:rPr>
              <a:t>What is Standard Engaged Audiences?</a:t>
            </a:r>
            <a:endParaRPr lang="en-US" b="1" dirty="0">
              <a:latin typeface="+mn-lt"/>
              <a:ea typeface="Roboto"/>
            </a:endParaRPr>
          </a:p>
        </p:txBody>
      </p:sp>
    </p:spTree>
    <p:extLst>
      <p:ext uri="{BB962C8B-B14F-4D97-AF65-F5344CB8AC3E}">
        <p14:creationId xmlns:p14="http://schemas.microsoft.com/office/powerpoint/2010/main" val="11467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Resonate_Brand Colors">
      <a:dk1>
        <a:srgbClr val="000000"/>
      </a:dk1>
      <a:lt1>
        <a:srgbClr val="FFFFFF"/>
      </a:lt1>
      <a:dk2>
        <a:srgbClr val="44546A"/>
      </a:dk2>
      <a:lt2>
        <a:srgbClr val="E7E6E6"/>
      </a:lt2>
      <a:accent1>
        <a:srgbClr val="1B75BB"/>
      </a:accent1>
      <a:accent2>
        <a:srgbClr val="F14C23"/>
      </a:accent2>
      <a:accent3>
        <a:srgbClr val="F68C1E"/>
      </a:accent3>
      <a:accent4>
        <a:srgbClr val="24537C"/>
      </a:accent4>
      <a:accent5>
        <a:srgbClr val="5B1E5E"/>
      </a:accent5>
      <a:accent6>
        <a:srgbClr val="CD382F"/>
      </a:accent6>
      <a:hlink>
        <a:srgbClr val="824B9E"/>
      </a:hlink>
      <a:folHlink>
        <a:srgbClr val="433887"/>
      </a:folHlink>
    </a:clrScheme>
    <a:fontScheme name="Resonate Fonts">
      <a:majorFont>
        <a:latin typeface="Bw Modelica Medium"/>
        <a:ea typeface=""/>
        <a:cs typeface=""/>
      </a:majorFont>
      <a:minorFont>
        <a:latin typeface="Bw Model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75BB"/>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inal_Resonate_Sales_Template_2019" id="{19634A49-677D-ED4F-8B99-5A88CCC3BDD4}" vid="{C1BCD4EE-46F2-5748-815C-72C890BF20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06FC1F5613EF428FC813040CA9849F" ma:contentTypeVersion="18" ma:contentTypeDescription="Create a new document." ma:contentTypeScope="" ma:versionID="288bfaffbaa8bec4788d7d6ff2882cc7">
  <xsd:schema xmlns:xsd="http://www.w3.org/2001/XMLSchema" xmlns:xs="http://www.w3.org/2001/XMLSchema" xmlns:p="http://schemas.microsoft.com/office/2006/metadata/properties" xmlns:ns2="4d2cd5e6-f8f5-4595-bda4-344a2da989db" xmlns:ns3="b97f4c75-1661-4b01-973e-7a6c5ef52a85" targetNamespace="http://schemas.microsoft.com/office/2006/metadata/properties" ma:root="true" ma:fieldsID="d33f7f78187a8dadfeee47977bdb643b" ns2:_="" ns3:_="">
    <xsd:import namespace="4d2cd5e6-f8f5-4595-bda4-344a2da989db"/>
    <xsd:import namespace="b97f4c75-1661-4b01-973e-7a6c5ef52a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3:TaxCatchAll"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2cd5e6-f8f5-4595-bda4-344a2da98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3861404-e22f-441c-9edc-c89ae22a20f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7f4c75-1661-4b01-973e-7a6c5ef52a8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27dfb59-b580-4ccd-9a30-c8035a775bee}" ma:internalName="TaxCatchAll" ma:showField="CatchAllData" ma:web="b97f4c75-1661-4b01-973e-7a6c5ef52a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97f4c75-1661-4b01-973e-7a6c5ef52a85" xsi:nil="true"/>
    <lcf76f155ced4ddcb4097134ff3c332f xmlns="4d2cd5e6-f8f5-4595-bda4-344a2da989d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0E1C6C-4E17-406F-9E46-D4527B64D1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2cd5e6-f8f5-4595-bda4-344a2da989db"/>
    <ds:schemaRef ds:uri="b97f4c75-1661-4b01-973e-7a6c5ef52a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D75221-919B-4618-A798-4286A21285EB}">
  <ds:schemaRefs>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 ds:uri="http://schemas.microsoft.com/office/2006/metadata/properties"/>
    <ds:schemaRef ds:uri="http://purl.org/dc/terms/"/>
    <ds:schemaRef ds:uri="http://schemas.openxmlformats.org/package/2006/metadata/core-properties"/>
    <ds:schemaRef ds:uri="b97f4c75-1661-4b01-973e-7a6c5ef52a85"/>
    <ds:schemaRef ds:uri="4d2cd5e6-f8f5-4595-bda4-344a2da989db"/>
  </ds:schemaRefs>
</ds:datastoreItem>
</file>

<file path=customXml/itemProps3.xml><?xml version="1.0" encoding="utf-8"?>
<ds:datastoreItem xmlns:ds="http://schemas.openxmlformats.org/officeDocument/2006/customXml" ds:itemID="{32FA98DF-60AA-4C6B-903D-875BBC21B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2_Office Theme</Template>
  <TotalTime>553</TotalTime>
  <Words>1504</Words>
  <Application>Microsoft Macintosh PowerPoint</Application>
  <PresentationFormat>Widescreen</PresentationFormat>
  <Paragraphs>188</Paragraphs>
  <Slides>22</Slides>
  <Notes>12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22</vt:i4>
      </vt:variant>
    </vt:vector>
  </HeadingPairs>
  <TitlesOfParts>
    <vt:vector size="39" baseType="lpstr">
      <vt:lpstr>LucidaGrande</vt:lpstr>
      <vt:lpstr>Calibri Light</vt:lpstr>
      <vt:lpstr>Calibri</vt:lpstr>
      <vt:lpstr>Open Sans Light</vt:lpstr>
      <vt:lpstr>Raleway Medium</vt:lpstr>
      <vt:lpstr>Montserrat</vt:lpstr>
      <vt:lpstr>MS PGothic</vt:lpstr>
      <vt:lpstr>Arial</vt:lpstr>
      <vt:lpstr>Bw Modelica Medium</vt:lpstr>
      <vt:lpstr>Bw Modelica Light</vt:lpstr>
      <vt:lpstr>Bw Modelica</vt:lpstr>
      <vt:lpstr>Raleway</vt:lpstr>
      <vt:lpstr>Arial,Sans-Serif</vt:lpstr>
      <vt:lpstr>Raleway Light</vt:lpstr>
      <vt:lpstr>Roboto</vt:lpstr>
      <vt:lpstr>Montserrat-Regular</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Jun;ericka.mccoy@resonate.com</dc:creator>
  <cp:lastModifiedBy>Kelly Mead</cp:lastModifiedBy>
  <cp:revision>25</cp:revision>
  <dcterms:created xsi:type="dcterms:W3CDTF">2019-02-20T21:19:33Z</dcterms:created>
  <dcterms:modified xsi:type="dcterms:W3CDTF">2024-10-22T20:13:32Z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0x0101003606FC1F5613EF428FC813040CA9849F</vt:lpwstr>
  </property>
  <property fmtid="{D5CDD505-2E9C-101B-9397-08002B2CF9AE}" pid="3" name="MediaServiceImageTags">
    <vt:lpwstr/>
  </property>
</Properties>
</file>