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1" r:id="rId4"/>
  </p:sldMasterIdLst>
  <p:notesMasterIdLst>
    <p:notesMasterId r:id="rId37"/>
  </p:notesMasterIdLst>
  <p:sldIdLst>
    <p:sldId id="1680" r:id="rId5"/>
    <p:sldId id="1681" r:id="rId6"/>
    <p:sldId id="1682" r:id="rId7"/>
    <p:sldId id="1695" r:id="rId8"/>
    <p:sldId id="1758" r:id="rId9"/>
    <p:sldId id="1759" r:id="rId10"/>
    <p:sldId id="1760" r:id="rId11"/>
    <p:sldId id="1761" r:id="rId12"/>
    <p:sldId id="1785" r:id="rId13"/>
    <p:sldId id="1762" r:id="rId14"/>
    <p:sldId id="1782" r:id="rId15"/>
    <p:sldId id="1787" r:id="rId16"/>
    <p:sldId id="1763" r:id="rId17"/>
    <p:sldId id="1783" r:id="rId18"/>
    <p:sldId id="1781" r:id="rId19"/>
    <p:sldId id="1795" r:id="rId20"/>
    <p:sldId id="1784" r:id="rId21"/>
    <p:sldId id="1788" r:id="rId22"/>
    <p:sldId id="1789" r:id="rId23"/>
    <p:sldId id="1799" r:id="rId24"/>
    <p:sldId id="1767" r:id="rId25"/>
    <p:sldId id="1768" r:id="rId26"/>
    <p:sldId id="1769" r:id="rId27"/>
    <p:sldId id="1772" r:id="rId28"/>
    <p:sldId id="1790" r:id="rId29"/>
    <p:sldId id="1751" r:id="rId30"/>
    <p:sldId id="1791" r:id="rId31"/>
    <p:sldId id="1792" r:id="rId32"/>
    <p:sldId id="1793" r:id="rId33"/>
    <p:sldId id="1780" r:id="rId34"/>
    <p:sldId id="1711" r:id="rId35"/>
    <p:sldId id="1742" r:id="rId36"/>
  </p:sldIdLst>
  <p:sldSz cx="12192000" cy="6858000"/>
  <p:notesSz cx="6858000" cy="9144000"/>
  <p:embeddedFontLst>
    <p:embeddedFont>
      <p:font typeface="Bw Modelica" pitchFamily="2" charset="77"/>
      <p:regular r:id="rId38"/>
      <p:bold r:id="rId39"/>
      <p:italic r:id="rId40"/>
    </p:embeddedFont>
    <p:embeddedFont>
      <p:font typeface="Bw Modelica Light" pitchFamily="2" charset="77"/>
      <p:regular r:id="rId41"/>
      <p:italic r:id="rId42"/>
    </p:embeddedFont>
    <p:embeddedFont>
      <p:font typeface="Bw Modelica Medium" pitchFamily="2" charset="77"/>
      <p:regular r:id="rId43"/>
      <p:bold r:id="rId44"/>
      <p:italic r:id="rId45"/>
      <p:boldItalic r:id="rId46"/>
    </p:embeddedFont>
    <p:embeddedFont>
      <p:font typeface="Montserrat" pitchFamily="2" charset="77"/>
      <p:regular r:id="rId47"/>
      <p:bold r:id="rId48"/>
      <p:italic r:id="rId49"/>
      <p:boldItalic r:id="rId50"/>
    </p:embeddedFont>
    <p:embeddedFont>
      <p:font typeface="Montserrat-Regular" panose="02000505000000020004" pitchFamily="2" charset="77"/>
      <p:regular r:id="rId51"/>
    </p:embeddedFont>
    <p:embeddedFont>
      <p:font typeface="Open Sans Light" panose="020B0306030504020204" pitchFamily="34" charset="0"/>
      <p:regular r:id="rId52"/>
      <p:italic r:id="rId53"/>
    </p:embeddedFont>
    <p:embeddedFont>
      <p:font typeface="Raleway" panose="020B0703030101060003" pitchFamily="34" charset="77"/>
      <p:regular r:id="rId54"/>
      <p:bold r:id="rId55"/>
      <p:italic r:id="rId56"/>
      <p:boldItalic r:id="rId57"/>
    </p:embeddedFont>
    <p:embeddedFont>
      <p:font typeface="Raleway Light" panose="020B0403030101060003" pitchFamily="34" charset="77"/>
      <p:regular r:id="rId58"/>
      <p:italic r:id="rId59"/>
    </p:embeddedFont>
    <p:embeddedFont>
      <p:font typeface="Raleway Medium" panose="020B0703030101060003" pitchFamily="34" charset="77"/>
      <p:regular r:id="rId60"/>
      <p:bold r:id="rId61"/>
      <p: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3024" userDrawn="1">
          <p15:clr>
            <a:srgbClr val="A4A3A4"/>
          </p15:clr>
        </p15:guide>
        <p15:guide id="3" pos="2256" userDrawn="1">
          <p15:clr>
            <a:srgbClr val="A4A3A4"/>
          </p15:clr>
        </p15:guide>
        <p15:guide id="4" orient="horz" pos="3936" userDrawn="1">
          <p15:clr>
            <a:srgbClr val="A4A3A4"/>
          </p15:clr>
        </p15:guide>
        <p15:guide id="5" orient="horz" pos="1872" userDrawn="1">
          <p15:clr>
            <a:srgbClr val="A4A3A4"/>
          </p15:clr>
        </p15:guide>
        <p15:guide id="6" pos="4464" userDrawn="1">
          <p15:clr>
            <a:srgbClr val="A4A3A4"/>
          </p15:clr>
        </p15:guide>
        <p15:guide id="7" pos="1056" userDrawn="1">
          <p15:clr>
            <a:srgbClr val="A4A3A4"/>
          </p15:clr>
        </p15:guide>
        <p15:guide id="8" pos="59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725D1C-2856-F7B9-C315-2001A6339F91}" name="Kelly Mead" initials="KM" userId="S::kelly.mead@resonate.com::d49d4aee-9092-4df6-a628-4be612eccb80" providerId="AD"/>
  <p188:author id="{14173C51-1CF9-11AA-D156-FA9DD8F389CD}" name="Nicole Barr" initials="NB" userId="S::nicole.barr@resonate.com::f9a4a785-77a4-4819-9bb1-bee4e0e9d448" providerId="AD"/>
  <p188:author id="{88A04DBD-60BA-E1A4-DD01-F5FE7C9F6642}" name="Saikrish Nellutla" initials="SN" userId="S::saikrish.nellutla@resonate.com::b7cb1c80-004d-48ac-b9e1-daa378518a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ka McCoy" initials="EM" lastIdx="172" clrIdx="0">
    <p:extLst>
      <p:ext uri="{19B8F6BF-5375-455C-9EA6-DF929625EA0E}">
        <p15:presenceInfo xmlns:p15="http://schemas.microsoft.com/office/powerpoint/2012/main" userId="S::ericka.mccoy@resonate.com::8d6a9593-107f-42b0-aec7-b3dbc7a0668c" providerId="AD"/>
      </p:ext>
    </p:extLst>
  </p:cmAuthor>
  <p:cmAuthor id="2" name="Ericka McCoy" initials="EM [3]" lastIdx="29" clrIdx="1">
    <p:extLst>
      <p:ext uri="{19B8F6BF-5375-455C-9EA6-DF929625EA0E}">
        <p15:presenceInfo xmlns:p15="http://schemas.microsoft.com/office/powerpoint/2012/main" userId="Ericka McCoy" providerId="None"/>
      </p:ext>
    </p:extLst>
  </p:cmAuthor>
  <p:cmAuthor id="3" name="Jason Schneider" initials="JS" lastIdx="1" clrIdx="2">
    <p:extLst>
      <p:ext uri="{19B8F6BF-5375-455C-9EA6-DF929625EA0E}">
        <p15:presenceInfo xmlns:p15="http://schemas.microsoft.com/office/powerpoint/2012/main" userId="S-1-5-21-574009760-2973956309-3174650737-8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6" autoAdjust="0"/>
    <p:restoredTop sz="89857" autoAdjust="0"/>
  </p:normalViewPr>
  <p:slideViewPr>
    <p:cSldViewPr snapToObjects="1">
      <p:cViewPr varScale="1">
        <p:scale>
          <a:sx n="109" d="100"/>
          <a:sy n="109" d="100"/>
        </p:scale>
        <p:origin x="904" y="176"/>
      </p:cViewPr>
      <p:guideLst>
        <p:guide orient="horz" pos="1632"/>
        <p:guide pos="3024"/>
        <p:guide pos="2256"/>
        <p:guide orient="horz" pos="3936"/>
        <p:guide orient="horz" pos="1872"/>
        <p:guide pos="4464"/>
        <p:guide pos="1056"/>
        <p:guide pos="5952"/>
      </p:guideLst>
    </p:cSldViewPr>
  </p:slideViewPr>
  <p:notesTextViewPr>
    <p:cViewPr>
      <p:scale>
        <a:sx n="1" d="1"/>
        <a:sy n="1" d="1"/>
      </p:scale>
      <p:origin x="0" y="0"/>
    </p:cViewPr>
  </p:notesTextViewPr>
  <p:sorterViewPr>
    <p:cViewPr>
      <p:scale>
        <a:sx n="66" d="100"/>
        <a:sy n="66" d="100"/>
      </p:scale>
      <p:origin x="0" y="-8292"/>
    </p:cViewPr>
  </p:sorterViewPr>
  <p:notesViewPr>
    <p:cSldViewPr snapToObjects="1">
      <p:cViewPr varScale="1">
        <p:scale>
          <a:sx n="86" d="100"/>
          <a:sy n="86" d="100"/>
        </p:scale>
        <p:origin x="2808"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2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2.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D8B66-12AE-4F1E-8DAC-411D38F359E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E521B7E-98DB-4716-A09A-53C18D5EA8E4}">
      <dgm:prSet custT="1"/>
      <dgm:spPr/>
      <dgm:t>
        <a:bodyPr/>
        <a:lstStyle/>
        <a:p>
          <a:r>
            <a:rPr lang="en-US" sz="1800" b="1" dirty="0">
              <a:solidFill>
                <a:schemeClr val="tx1"/>
              </a:solidFill>
              <a:effectLst/>
            </a:rPr>
            <a:t>Resonate Clients Improve Performance by Using Resonate Tags</a:t>
          </a:r>
          <a:endParaRPr lang="en-US" sz="1800" dirty="0">
            <a:solidFill>
              <a:schemeClr val="tx1"/>
            </a:solidFill>
            <a:effectLst/>
          </a:endParaRPr>
        </a:p>
      </dgm:t>
    </dgm:pt>
    <dgm:pt modelId="{22405978-A087-4B7C-B01B-968ED541E8F9}" type="parTrans" cxnId="{86BC667D-0524-4897-8CB3-86D4FE1AFA7C}">
      <dgm:prSet/>
      <dgm:spPr/>
      <dgm:t>
        <a:bodyPr/>
        <a:lstStyle/>
        <a:p>
          <a:endParaRPr lang="en-US"/>
        </a:p>
      </dgm:t>
    </dgm:pt>
    <dgm:pt modelId="{D93376E9-F74E-4E99-B636-BAC6B4269542}" type="sibTrans" cxnId="{86BC667D-0524-4897-8CB3-86D4FE1AFA7C}">
      <dgm:prSet/>
      <dgm:spPr/>
      <dgm:t>
        <a:bodyPr/>
        <a:lstStyle/>
        <a:p>
          <a:endParaRPr lang="en-US"/>
        </a:p>
      </dgm:t>
    </dgm:pt>
    <dgm:pt modelId="{C63E2DC0-6FA5-41FC-96EC-6CBDBA0F55F8}">
      <dgm:prSet custT="1"/>
      <dgm:spPr/>
      <dgm:t>
        <a:bodyPr/>
        <a:lstStyle/>
        <a:p>
          <a:r>
            <a:rPr lang="en-US" sz="1400" dirty="0"/>
            <a:t>Quickly obtain analytics on campaigns performing across multiple digital channels</a:t>
          </a:r>
        </a:p>
      </dgm:t>
    </dgm:pt>
    <dgm:pt modelId="{A3DA966E-7088-49D4-B00C-2D785EC071B0}" type="parTrans" cxnId="{C42702D6-1FF3-43A4-8A5F-08F5317E013C}">
      <dgm:prSet/>
      <dgm:spPr/>
      <dgm:t>
        <a:bodyPr/>
        <a:lstStyle/>
        <a:p>
          <a:endParaRPr lang="en-US"/>
        </a:p>
      </dgm:t>
    </dgm:pt>
    <dgm:pt modelId="{37432666-2D9C-4552-A3C7-DB454E824586}" type="sibTrans" cxnId="{C42702D6-1FF3-43A4-8A5F-08F5317E013C}">
      <dgm:prSet/>
      <dgm:spPr/>
      <dgm:t>
        <a:bodyPr/>
        <a:lstStyle/>
        <a:p>
          <a:endParaRPr lang="en-US"/>
        </a:p>
      </dgm:t>
    </dgm:pt>
    <dgm:pt modelId="{66B78FAB-991C-439B-BBAE-6AABB26C255D}">
      <dgm:prSet custT="1"/>
      <dgm:spPr/>
      <dgm:t>
        <a:bodyPr/>
        <a:lstStyle/>
        <a:p>
          <a:r>
            <a:rPr lang="en-US" sz="1400" dirty="0"/>
            <a:t>Verify they're reaching their target audience</a:t>
          </a:r>
        </a:p>
      </dgm:t>
    </dgm:pt>
    <dgm:pt modelId="{F674B60E-5425-45DC-8AB4-66FC2132BC51}" type="parTrans" cxnId="{BF1443CE-B31D-46EE-A83E-04855D8FF87A}">
      <dgm:prSet/>
      <dgm:spPr/>
      <dgm:t>
        <a:bodyPr/>
        <a:lstStyle/>
        <a:p>
          <a:endParaRPr lang="en-US"/>
        </a:p>
      </dgm:t>
    </dgm:pt>
    <dgm:pt modelId="{46FAC745-114E-4DD2-88D5-40932EBC16D6}" type="sibTrans" cxnId="{BF1443CE-B31D-46EE-A83E-04855D8FF87A}">
      <dgm:prSet/>
      <dgm:spPr/>
      <dgm:t>
        <a:bodyPr/>
        <a:lstStyle/>
        <a:p>
          <a:endParaRPr lang="en-US"/>
        </a:p>
      </dgm:t>
    </dgm:pt>
    <dgm:pt modelId="{4A2EE1B0-364C-400A-833D-C605296BC15A}">
      <dgm:prSet custT="1"/>
      <dgm:spPr/>
      <dgm:t>
        <a:bodyPr/>
        <a:lstStyle/>
        <a:p>
          <a:r>
            <a:rPr lang="en-US" sz="1400" dirty="0"/>
            <a:t>Improve content, creative and messaging to drive better engagement</a:t>
          </a:r>
        </a:p>
      </dgm:t>
    </dgm:pt>
    <dgm:pt modelId="{F73136A6-DFC3-4399-9ADB-E46F3E1FAE39}" type="parTrans" cxnId="{D69BFD27-89A6-45F5-8A9D-DED2F7DE8285}">
      <dgm:prSet/>
      <dgm:spPr/>
      <dgm:t>
        <a:bodyPr/>
        <a:lstStyle/>
        <a:p>
          <a:endParaRPr lang="en-US"/>
        </a:p>
      </dgm:t>
    </dgm:pt>
    <dgm:pt modelId="{B8188495-0A6A-41E1-A5EB-6AB1230496D4}" type="sibTrans" cxnId="{D69BFD27-89A6-45F5-8A9D-DED2F7DE8285}">
      <dgm:prSet/>
      <dgm:spPr/>
      <dgm:t>
        <a:bodyPr/>
        <a:lstStyle/>
        <a:p>
          <a:endParaRPr lang="en-US"/>
        </a:p>
      </dgm:t>
    </dgm:pt>
    <dgm:pt modelId="{E1F9DD82-46A4-41EB-A076-1C847AE0BA82}">
      <dgm:prSet custT="1"/>
      <dgm:spPr/>
      <dgm:t>
        <a:bodyPr/>
        <a:lstStyle/>
        <a:p>
          <a:r>
            <a:rPr lang="en-US" sz="1400" dirty="0"/>
            <a:t>Identify new audiences</a:t>
          </a:r>
        </a:p>
      </dgm:t>
    </dgm:pt>
    <dgm:pt modelId="{4AD4DD57-431A-4FC8-86C1-6EF8A86D567E}" type="parTrans" cxnId="{83CF71A8-A6E2-4261-BFF3-FA796F12715E}">
      <dgm:prSet/>
      <dgm:spPr/>
      <dgm:t>
        <a:bodyPr/>
        <a:lstStyle/>
        <a:p>
          <a:endParaRPr lang="en-US"/>
        </a:p>
      </dgm:t>
    </dgm:pt>
    <dgm:pt modelId="{E8843606-9F97-4761-AFDF-88B8ECE14D41}" type="sibTrans" cxnId="{83CF71A8-A6E2-4261-BFF3-FA796F12715E}">
      <dgm:prSet/>
      <dgm:spPr/>
      <dgm:t>
        <a:bodyPr/>
        <a:lstStyle/>
        <a:p>
          <a:endParaRPr lang="en-US"/>
        </a:p>
      </dgm:t>
    </dgm:pt>
    <dgm:pt modelId="{2A025726-A1E4-47F9-9FFE-2BB8F857EF8A}">
      <dgm:prSet custT="1"/>
      <dgm:spPr/>
      <dgm:t>
        <a:bodyPr/>
        <a:lstStyle/>
        <a:p>
          <a:r>
            <a:rPr lang="en-US" sz="1400" dirty="0"/>
            <a:t>Revise strategies for underperforming channels </a:t>
          </a:r>
        </a:p>
      </dgm:t>
    </dgm:pt>
    <dgm:pt modelId="{B3A2D29C-708B-4673-893A-7D66D6C24349}" type="parTrans" cxnId="{FF89FF3F-6F98-40C8-AF9B-A03669E94B6F}">
      <dgm:prSet/>
      <dgm:spPr/>
      <dgm:t>
        <a:bodyPr/>
        <a:lstStyle/>
        <a:p>
          <a:endParaRPr lang="en-US"/>
        </a:p>
      </dgm:t>
    </dgm:pt>
    <dgm:pt modelId="{3342BA4A-83EE-4F1C-8F50-62838F7644E9}" type="sibTrans" cxnId="{FF89FF3F-6F98-40C8-AF9B-A03669E94B6F}">
      <dgm:prSet/>
      <dgm:spPr/>
      <dgm:t>
        <a:bodyPr/>
        <a:lstStyle/>
        <a:p>
          <a:endParaRPr lang="en-US"/>
        </a:p>
      </dgm:t>
    </dgm:pt>
    <dgm:pt modelId="{68E24288-009E-4DC1-B6DB-625EE86EA928}">
      <dgm:prSet custT="1"/>
      <dgm:spPr/>
      <dgm:t>
        <a:bodyPr/>
        <a:lstStyle/>
        <a:p>
          <a:r>
            <a:rPr lang="en-US" sz="1400" dirty="0"/>
            <a:t>Improve website user experience</a:t>
          </a:r>
        </a:p>
      </dgm:t>
    </dgm:pt>
    <dgm:pt modelId="{6C17FE47-8C8C-4153-8720-4AE02081F121}" type="parTrans" cxnId="{737A64C8-11FA-46F2-8245-C341C940DC31}">
      <dgm:prSet/>
      <dgm:spPr/>
      <dgm:t>
        <a:bodyPr/>
        <a:lstStyle/>
        <a:p>
          <a:endParaRPr lang="en-US"/>
        </a:p>
      </dgm:t>
    </dgm:pt>
    <dgm:pt modelId="{9872170A-D594-4667-9986-F829A20A6D29}" type="sibTrans" cxnId="{737A64C8-11FA-46F2-8245-C341C940DC31}">
      <dgm:prSet/>
      <dgm:spPr/>
      <dgm:t>
        <a:bodyPr/>
        <a:lstStyle/>
        <a:p>
          <a:endParaRPr lang="en-US"/>
        </a:p>
      </dgm:t>
    </dgm:pt>
    <dgm:pt modelId="{0CB5C58F-ACDB-4616-9B88-3C2A42698CBB}" type="pres">
      <dgm:prSet presAssocID="{D06D8B66-12AE-4F1E-8DAC-411D38F359E3}" presName="Name0" presStyleCnt="0">
        <dgm:presLayoutVars>
          <dgm:dir/>
          <dgm:animLvl val="lvl"/>
          <dgm:resizeHandles val="exact"/>
        </dgm:presLayoutVars>
      </dgm:prSet>
      <dgm:spPr/>
    </dgm:pt>
    <dgm:pt modelId="{F698F059-097C-49DE-90A4-60DBB4C6AD25}" type="pres">
      <dgm:prSet presAssocID="{EE521B7E-98DB-4716-A09A-53C18D5EA8E4}" presName="boxAndChildren" presStyleCnt="0"/>
      <dgm:spPr/>
    </dgm:pt>
    <dgm:pt modelId="{4F596B40-1079-416C-855E-56B546E00108}" type="pres">
      <dgm:prSet presAssocID="{EE521B7E-98DB-4716-A09A-53C18D5EA8E4}" presName="parentTextBox" presStyleLbl="node1" presStyleIdx="0" presStyleCnt="1"/>
      <dgm:spPr/>
    </dgm:pt>
    <dgm:pt modelId="{EBC2D5F9-AF84-4547-A5FD-13D2C882C595}" type="pres">
      <dgm:prSet presAssocID="{EE521B7E-98DB-4716-A09A-53C18D5EA8E4}" presName="entireBox" presStyleLbl="node1" presStyleIdx="0" presStyleCnt="1" custLinFactNeighborY="4786"/>
      <dgm:spPr/>
    </dgm:pt>
    <dgm:pt modelId="{7EA4FF19-DA72-4C09-BED0-9783C63CD691}" type="pres">
      <dgm:prSet presAssocID="{EE521B7E-98DB-4716-A09A-53C18D5EA8E4}" presName="descendantBox" presStyleCnt="0"/>
      <dgm:spPr/>
    </dgm:pt>
    <dgm:pt modelId="{55C7028F-1C22-4D30-AE9E-730143C9109B}" type="pres">
      <dgm:prSet presAssocID="{C63E2DC0-6FA5-41FC-96EC-6CBDBA0F55F8}" presName="childTextBox" presStyleLbl="fgAccFollowNode1" presStyleIdx="0" presStyleCnt="6" custScaleY="127620">
        <dgm:presLayoutVars>
          <dgm:bulletEnabled val="1"/>
        </dgm:presLayoutVars>
      </dgm:prSet>
      <dgm:spPr/>
    </dgm:pt>
    <dgm:pt modelId="{81F6B3B6-2761-4911-B78A-F005746E9F8C}" type="pres">
      <dgm:prSet presAssocID="{66B78FAB-991C-439B-BBAE-6AABB26C255D}" presName="childTextBox" presStyleLbl="fgAccFollowNode1" presStyleIdx="1" presStyleCnt="6" custScaleY="127624">
        <dgm:presLayoutVars>
          <dgm:bulletEnabled val="1"/>
        </dgm:presLayoutVars>
      </dgm:prSet>
      <dgm:spPr/>
    </dgm:pt>
    <dgm:pt modelId="{D9249B36-AB16-4E4F-8145-E4586D2F0392}" type="pres">
      <dgm:prSet presAssocID="{E1F9DD82-46A4-41EB-A076-1C847AE0BA82}" presName="childTextBox" presStyleLbl="fgAccFollowNode1" presStyleIdx="2" presStyleCnt="6" custScaleY="127146" custLinFactNeighborY="-90">
        <dgm:presLayoutVars>
          <dgm:bulletEnabled val="1"/>
        </dgm:presLayoutVars>
      </dgm:prSet>
      <dgm:spPr/>
    </dgm:pt>
    <dgm:pt modelId="{B0A871FE-220C-46B5-9074-0F7792FA2F08}" type="pres">
      <dgm:prSet presAssocID="{4A2EE1B0-364C-400A-833D-C605296BC15A}" presName="childTextBox" presStyleLbl="fgAccFollowNode1" presStyleIdx="3" presStyleCnt="6" custScaleY="127629">
        <dgm:presLayoutVars>
          <dgm:bulletEnabled val="1"/>
        </dgm:presLayoutVars>
      </dgm:prSet>
      <dgm:spPr/>
    </dgm:pt>
    <dgm:pt modelId="{FC52D045-037B-4C65-912B-59AA69F91210}" type="pres">
      <dgm:prSet presAssocID="{2A025726-A1E4-47F9-9FFE-2BB8F857EF8A}" presName="childTextBox" presStyleLbl="fgAccFollowNode1" presStyleIdx="4" presStyleCnt="6" custScaleY="127630">
        <dgm:presLayoutVars>
          <dgm:bulletEnabled val="1"/>
        </dgm:presLayoutVars>
      </dgm:prSet>
      <dgm:spPr/>
    </dgm:pt>
    <dgm:pt modelId="{BA8DFAAD-F861-4D47-8E9F-51BA0E90647D}" type="pres">
      <dgm:prSet presAssocID="{68E24288-009E-4DC1-B6DB-625EE86EA928}" presName="childTextBox" presStyleLbl="fgAccFollowNode1" presStyleIdx="5" presStyleCnt="6" custScaleY="127148">
        <dgm:presLayoutVars>
          <dgm:bulletEnabled val="1"/>
        </dgm:presLayoutVars>
      </dgm:prSet>
      <dgm:spPr/>
    </dgm:pt>
  </dgm:ptLst>
  <dgm:cxnLst>
    <dgm:cxn modelId="{45FA8018-B826-4FC9-BFF9-CA2954F89D4B}" type="presOf" srcId="{66B78FAB-991C-439B-BBAE-6AABB26C255D}" destId="{81F6B3B6-2761-4911-B78A-F005746E9F8C}" srcOrd="0" destOrd="0" presId="urn:microsoft.com/office/officeart/2005/8/layout/process4"/>
    <dgm:cxn modelId="{3C6BC226-5016-4D12-8256-4127A788F37A}" type="presOf" srcId="{E1F9DD82-46A4-41EB-A076-1C847AE0BA82}" destId="{D9249B36-AB16-4E4F-8145-E4586D2F0392}" srcOrd="0" destOrd="0" presId="urn:microsoft.com/office/officeart/2005/8/layout/process4"/>
    <dgm:cxn modelId="{D69BFD27-89A6-45F5-8A9D-DED2F7DE8285}" srcId="{EE521B7E-98DB-4716-A09A-53C18D5EA8E4}" destId="{4A2EE1B0-364C-400A-833D-C605296BC15A}" srcOrd="3" destOrd="0" parTransId="{F73136A6-DFC3-4399-9ADB-E46F3E1FAE39}" sibTransId="{B8188495-0A6A-41E1-A5EB-6AB1230496D4}"/>
    <dgm:cxn modelId="{FF89FF3F-6F98-40C8-AF9B-A03669E94B6F}" srcId="{EE521B7E-98DB-4716-A09A-53C18D5EA8E4}" destId="{2A025726-A1E4-47F9-9FFE-2BB8F857EF8A}" srcOrd="4" destOrd="0" parTransId="{B3A2D29C-708B-4673-893A-7D66D6C24349}" sibTransId="{3342BA4A-83EE-4F1C-8F50-62838F7644E9}"/>
    <dgm:cxn modelId="{8387834B-3AD8-48EE-8230-DD0443B47B62}" type="presOf" srcId="{C63E2DC0-6FA5-41FC-96EC-6CBDBA0F55F8}" destId="{55C7028F-1C22-4D30-AE9E-730143C9109B}" srcOrd="0" destOrd="0" presId="urn:microsoft.com/office/officeart/2005/8/layout/process4"/>
    <dgm:cxn modelId="{4BBC0354-D9B4-4F99-8F02-47E7CB631A10}" type="presOf" srcId="{D06D8B66-12AE-4F1E-8DAC-411D38F359E3}" destId="{0CB5C58F-ACDB-4616-9B88-3C2A42698CBB}" srcOrd="0" destOrd="0" presId="urn:microsoft.com/office/officeart/2005/8/layout/process4"/>
    <dgm:cxn modelId="{F674C677-0EF2-4FDD-8F6C-C6F21C10BF11}" type="presOf" srcId="{EE521B7E-98DB-4716-A09A-53C18D5EA8E4}" destId="{4F596B40-1079-416C-855E-56B546E00108}" srcOrd="0" destOrd="0" presId="urn:microsoft.com/office/officeart/2005/8/layout/process4"/>
    <dgm:cxn modelId="{86BC667D-0524-4897-8CB3-86D4FE1AFA7C}" srcId="{D06D8B66-12AE-4F1E-8DAC-411D38F359E3}" destId="{EE521B7E-98DB-4716-A09A-53C18D5EA8E4}" srcOrd="0" destOrd="0" parTransId="{22405978-A087-4B7C-B01B-968ED541E8F9}" sibTransId="{D93376E9-F74E-4E99-B636-BAC6B4269542}"/>
    <dgm:cxn modelId="{5898F29E-2216-4B50-BF9E-F29AEF9B2778}" type="presOf" srcId="{2A025726-A1E4-47F9-9FFE-2BB8F857EF8A}" destId="{FC52D045-037B-4C65-912B-59AA69F91210}" srcOrd="0" destOrd="0" presId="urn:microsoft.com/office/officeart/2005/8/layout/process4"/>
    <dgm:cxn modelId="{83CF71A8-A6E2-4261-BFF3-FA796F12715E}" srcId="{EE521B7E-98DB-4716-A09A-53C18D5EA8E4}" destId="{E1F9DD82-46A4-41EB-A076-1C847AE0BA82}" srcOrd="2" destOrd="0" parTransId="{4AD4DD57-431A-4FC8-86C1-6EF8A86D567E}" sibTransId="{E8843606-9F97-4761-AFDF-88B8ECE14D41}"/>
    <dgm:cxn modelId="{367C58B0-57F2-4FC7-B802-4B0C4D6AD1B2}" type="presOf" srcId="{EE521B7E-98DB-4716-A09A-53C18D5EA8E4}" destId="{EBC2D5F9-AF84-4547-A5FD-13D2C882C595}" srcOrd="1" destOrd="0" presId="urn:microsoft.com/office/officeart/2005/8/layout/process4"/>
    <dgm:cxn modelId="{737A64C8-11FA-46F2-8245-C341C940DC31}" srcId="{EE521B7E-98DB-4716-A09A-53C18D5EA8E4}" destId="{68E24288-009E-4DC1-B6DB-625EE86EA928}" srcOrd="5" destOrd="0" parTransId="{6C17FE47-8C8C-4153-8720-4AE02081F121}" sibTransId="{9872170A-D594-4667-9986-F829A20A6D29}"/>
    <dgm:cxn modelId="{79ABFAC8-6FF3-4BD9-9048-22E6F585D4F3}" type="presOf" srcId="{4A2EE1B0-364C-400A-833D-C605296BC15A}" destId="{B0A871FE-220C-46B5-9074-0F7792FA2F08}" srcOrd="0" destOrd="0" presId="urn:microsoft.com/office/officeart/2005/8/layout/process4"/>
    <dgm:cxn modelId="{BF1443CE-B31D-46EE-A83E-04855D8FF87A}" srcId="{EE521B7E-98DB-4716-A09A-53C18D5EA8E4}" destId="{66B78FAB-991C-439B-BBAE-6AABB26C255D}" srcOrd="1" destOrd="0" parTransId="{F674B60E-5425-45DC-8AB4-66FC2132BC51}" sibTransId="{46FAC745-114E-4DD2-88D5-40932EBC16D6}"/>
    <dgm:cxn modelId="{C42702D6-1FF3-43A4-8A5F-08F5317E013C}" srcId="{EE521B7E-98DB-4716-A09A-53C18D5EA8E4}" destId="{C63E2DC0-6FA5-41FC-96EC-6CBDBA0F55F8}" srcOrd="0" destOrd="0" parTransId="{A3DA966E-7088-49D4-B00C-2D785EC071B0}" sibTransId="{37432666-2D9C-4552-A3C7-DB454E824586}"/>
    <dgm:cxn modelId="{63578CF3-9B2B-4E88-9B37-58D6F5681B4C}" type="presOf" srcId="{68E24288-009E-4DC1-B6DB-625EE86EA928}" destId="{BA8DFAAD-F861-4D47-8E9F-51BA0E90647D}" srcOrd="0" destOrd="0" presId="urn:microsoft.com/office/officeart/2005/8/layout/process4"/>
    <dgm:cxn modelId="{4291973A-E088-4441-8053-94540D400146}" type="presParOf" srcId="{0CB5C58F-ACDB-4616-9B88-3C2A42698CBB}" destId="{F698F059-097C-49DE-90A4-60DBB4C6AD25}" srcOrd="0" destOrd="0" presId="urn:microsoft.com/office/officeart/2005/8/layout/process4"/>
    <dgm:cxn modelId="{56DCCC09-B872-4D25-B6BC-42D84D820D0A}" type="presParOf" srcId="{F698F059-097C-49DE-90A4-60DBB4C6AD25}" destId="{4F596B40-1079-416C-855E-56B546E00108}" srcOrd="0" destOrd="0" presId="urn:microsoft.com/office/officeart/2005/8/layout/process4"/>
    <dgm:cxn modelId="{1BC23E8D-71D9-47D6-B6C2-14BBC7A7C189}" type="presParOf" srcId="{F698F059-097C-49DE-90A4-60DBB4C6AD25}" destId="{EBC2D5F9-AF84-4547-A5FD-13D2C882C595}" srcOrd="1" destOrd="0" presId="urn:microsoft.com/office/officeart/2005/8/layout/process4"/>
    <dgm:cxn modelId="{F9F3F2BF-CB0F-43B8-867D-258895645DF8}" type="presParOf" srcId="{F698F059-097C-49DE-90A4-60DBB4C6AD25}" destId="{7EA4FF19-DA72-4C09-BED0-9783C63CD691}" srcOrd="2" destOrd="0" presId="urn:microsoft.com/office/officeart/2005/8/layout/process4"/>
    <dgm:cxn modelId="{EB0E8D29-B404-4267-93EF-C472DFAE67AC}" type="presParOf" srcId="{7EA4FF19-DA72-4C09-BED0-9783C63CD691}" destId="{55C7028F-1C22-4D30-AE9E-730143C9109B}" srcOrd="0" destOrd="0" presId="urn:microsoft.com/office/officeart/2005/8/layout/process4"/>
    <dgm:cxn modelId="{56BE2D05-B72F-49EF-80A0-15AE12D8828F}" type="presParOf" srcId="{7EA4FF19-DA72-4C09-BED0-9783C63CD691}" destId="{81F6B3B6-2761-4911-B78A-F005746E9F8C}" srcOrd="1" destOrd="0" presId="urn:microsoft.com/office/officeart/2005/8/layout/process4"/>
    <dgm:cxn modelId="{DBDF8A14-B695-4E79-9BEB-2F4BA5430AE7}" type="presParOf" srcId="{7EA4FF19-DA72-4C09-BED0-9783C63CD691}" destId="{D9249B36-AB16-4E4F-8145-E4586D2F0392}" srcOrd="2" destOrd="0" presId="urn:microsoft.com/office/officeart/2005/8/layout/process4"/>
    <dgm:cxn modelId="{6DAC4456-F22A-4774-BED2-DEDC96137FB7}" type="presParOf" srcId="{7EA4FF19-DA72-4C09-BED0-9783C63CD691}" destId="{B0A871FE-220C-46B5-9074-0F7792FA2F08}" srcOrd="3" destOrd="0" presId="urn:microsoft.com/office/officeart/2005/8/layout/process4"/>
    <dgm:cxn modelId="{378D45AD-6F21-4943-A6E8-540455E24CB3}" type="presParOf" srcId="{7EA4FF19-DA72-4C09-BED0-9783C63CD691}" destId="{FC52D045-037B-4C65-912B-59AA69F91210}" srcOrd="4" destOrd="0" presId="urn:microsoft.com/office/officeart/2005/8/layout/process4"/>
    <dgm:cxn modelId="{9F37B816-DC5C-4A72-B2C5-19E69D07FE73}" type="presParOf" srcId="{7EA4FF19-DA72-4C09-BED0-9783C63CD691}" destId="{BA8DFAAD-F861-4D47-8E9F-51BA0E90647D}"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B6D43-BC3B-410F-84B0-33F1CBA9930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47616F7-EB17-4018-ABFC-857E4F7EBCC0}">
      <dgm:prSet custT="1"/>
      <dgm:spPr/>
      <dgm:t>
        <a:bodyPr/>
        <a:lstStyle/>
        <a:p>
          <a:r>
            <a:rPr lang="en-US" sz="900" dirty="0"/>
            <a:t>Digital</a:t>
          </a:r>
        </a:p>
      </dgm:t>
    </dgm:pt>
    <dgm:pt modelId="{A1403AA6-7DFC-4010-BEBC-EE034378F858}" type="parTrans" cxnId="{190DB864-D513-4FA4-94DB-48E5FD3AD7FD}">
      <dgm:prSet/>
      <dgm:spPr/>
      <dgm:t>
        <a:bodyPr/>
        <a:lstStyle/>
        <a:p>
          <a:endParaRPr lang="en-US" sz="1200"/>
        </a:p>
      </dgm:t>
    </dgm:pt>
    <dgm:pt modelId="{AD16581E-B8CB-4301-B529-8101B30278AC}" type="sibTrans" cxnId="{190DB864-D513-4FA4-94DB-48E5FD3AD7FD}">
      <dgm:prSet/>
      <dgm:spPr/>
      <dgm:t>
        <a:bodyPr/>
        <a:lstStyle/>
        <a:p>
          <a:endParaRPr lang="en-US" sz="1200"/>
        </a:p>
      </dgm:t>
    </dgm:pt>
    <dgm:pt modelId="{BFFF5D88-F08D-421D-8891-2A1D22DC7B39}">
      <dgm:prSet custT="1"/>
      <dgm:spPr/>
      <dgm:t>
        <a:bodyPr/>
        <a:lstStyle/>
        <a:p>
          <a:r>
            <a:rPr lang="en-US" sz="900" dirty="0"/>
            <a:t>Web</a:t>
          </a:r>
        </a:p>
      </dgm:t>
    </dgm:pt>
    <dgm:pt modelId="{FE909E3E-990D-4DD7-AF6A-2F7B6964898A}" type="parTrans" cxnId="{65AB1CEE-981F-478D-91FE-563C5F33DACB}">
      <dgm:prSet/>
      <dgm:spPr/>
      <dgm:t>
        <a:bodyPr/>
        <a:lstStyle/>
        <a:p>
          <a:endParaRPr lang="en-US" sz="1200"/>
        </a:p>
      </dgm:t>
    </dgm:pt>
    <dgm:pt modelId="{EDA40FA7-6FDD-4D87-B9C8-219606A2FE64}" type="sibTrans" cxnId="{65AB1CEE-981F-478D-91FE-563C5F33DACB}">
      <dgm:prSet/>
      <dgm:spPr/>
      <dgm:t>
        <a:bodyPr/>
        <a:lstStyle/>
        <a:p>
          <a:endParaRPr lang="en-US" sz="1200"/>
        </a:p>
      </dgm:t>
    </dgm:pt>
    <dgm:pt modelId="{CC108D14-4840-413A-B041-39FB93D0B11A}">
      <dgm:prSet custT="1"/>
      <dgm:spPr/>
      <dgm:t>
        <a:bodyPr/>
        <a:lstStyle/>
        <a:p>
          <a:r>
            <a:rPr lang="en-US" sz="900" dirty="0"/>
            <a:t>Operations</a:t>
          </a:r>
        </a:p>
      </dgm:t>
    </dgm:pt>
    <dgm:pt modelId="{3CF46871-91E6-4191-A04F-8233D229785D}" type="parTrans" cxnId="{9068986A-470C-4BEB-9590-26CB571740AB}">
      <dgm:prSet/>
      <dgm:spPr/>
      <dgm:t>
        <a:bodyPr/>
        <a:lstStyle/>
        <a:p>
          <a:endParaRPr lang="en-US" sz="1200"/>
        </a:p>
      </dgm:t>
    </dgm:pt>
    <dgm:pt modelId="{C3BFBFBA-80E3-46C8-8948-814AC9EB1393}" type="sibTrans" cxnId="{9068986A-470C-4BEB-9590-26CB571740AB}">
      <dgm:prSet/>
      <dgm:spPr/>
      <dgm:t>
        <a:bodyPr/>
        <a:lstStyle/>
        <a:p>
          <a:endParaRPr lang="en-US" sz="1200"/>
        </a:p>
      </dgm:t>
    </dgm:pt>
    <dgm:pt modelId="{5994081F-FA75-4E6B-B1D5-60DFAD44D4FC}">
      <dgm:prSet custT="1"/>
      <dgm:spPr/>
      <dgm:t>
        <a:bodyPr/>
        <a:lstStyle/>
        <a:p>
          <a:r>
            <a:rPr lang="en-US" sz="900" dirty="0"/>
            <a:t>Creative</a:t>
          </a:r>
        </a:p>
      </dgm:t>
    </dgm:pt>
    <dgm:pt modelId="{CF758F5D-AA67-44BD-A32D-B7EDDE7C93DB}" type="parTrans" cxnId="{CE3C68C1-F187-4B20-806E-A5E7C5FF2934}">
      <dgm:prSet/>
      <dgm:spPr/>
      <dgm:t>
        <a:bodyPr/>
        <a:lstStyle/>
        <a:p>
          <a:endParaRPr lang="en-US" sz="1200"/>
        </a:p>
      </dgm:t>
    </dgm:pt>
    <dgm:pt modelId="{03E66D0F-E1A0-4E4D-BE6F-AF1A6203DA05}" type="sibTrans" cxnId="{CE3C68C1-F187-4B20-806E-A5E7C5FF2934}">
      <dgm:prSet/>
      <dgm:spPr/>
      <dgm:t>
        <a:bodyPr/>
        <a:lstStyle/>
        <a:p>
          <a:endParaRPr lang="en-US" sz="1200"/>
        </a:p>
      </dgm:t>
    </dgm:pt>
    <dgm:pt modelId="{269901B0-E615-4258-B105-4F7A6D264B78}">
      <dgm:prSet custT="1"/>
      <dgm:spPr/>
      <dgm:t>
        <a:bodyPr/>
        <a:lstStyle/>
        <a:p>
          <a:r>
            <a:rPr lang="en-US" sz="900" dirty="0"/>
            <a:t>Research</a:t>
          </a:r>
        </a:p>
      </dgm:t>
    </dgm:pt>
    <dgm:pt modelId="{ECE81BFE-03FD-42C0-8659-64BE30E210A8}" type="parTrans" cxnId="{31044AD1-032B-485E-BCA8-3EB7AAC1F2F8}">
      <dgm:prSet/>
      <dgm:spPr/>
      <dgm:t>
        <a:bodyPr/>
        <a:lstStyle/>
        <a:p>
          <a:endParaRPr lang="en-US" sz="1200"/>
        </a:p>
      </dgm:t>
    </dgm:pt>
    <dgm:pt modelId="{2F5F8F0A-65B6-4EA8-8B53-D64183FEFBC1}" type="sibTrans" cxnId="{31044AD1-032B-485E-BCA8-3EB7AAC1F2F8}">
      <dgm:prSet/>
      <dgm:spPr/>
      <dgm:t>
        <a:bodyPr/>
        <a:lstStyle/>
        <a:p>
          <a:endParaRPr lang="en-US" sz="1200"/>
        </a:p>
      </dgm:t>
    </dgm:pt>
    <dgm:pt modelId="{F5FE61A5-E56B-4247-845B-A9A87A665602}">
      <dgm:prSet custT="1"/>
      <dgm:spPr/>
      <dgm:t>
        <a:bodyPr/>
        <a:lstStyle/>
        <a:p>
          <a:r>
            <a:rPr lang="en-US" sz="900" dirty="0"/>
            <a:t>Brand</a:t>
          </a:r>
        </a:p>
      </dgm:t>
    </dgm:pt>
    <dgm:pt modelId="{92251228-C0F7-4AA9-8B9D-95BFFE4471C4}" type="parTrans" cxnId="{211F764B-23E0-4C45-B24F-6D65C45A0436}">
      <dgm:prSet/>
      <dgm:spPr/>
      <dgm:t>
        <a:bodyPr/>
        <a:lstStyle/>
        <a:p>
          <a:endParaRPr lang="en-US" sz="1200"/>
        </a:p>
      </dgm:t>
    </dgm:pt>
    <dgm:pt modelId="{8D75F131-49A9-425A-84BB-9635CB7BB48B}" type="sibTrans" cxnId="{211F764B-23E0-4C45-B24F-6D65C45A0436}">
      <dgm:prSet/>
      <dgm:spPr/>
      <dgm:t>
        <a:bodyPr/>
        <a:lstStyle/>
        <a:p>
          <a:endParaRPr lang="en-US" sz="1200"/>
        </a:p>
      </dgm:t>
    </dgm:pt>
    <dgm:pt modelId="{484786C0-1CF8-4E14-9EDD-9DA2565B44AE}">
      <dgm:prSet custT="1"/>
      <dgm:spPr/>
      <dgm:t>
        <a:bodyPr/>
        <a:lstStyle/>
        <a:p>
          <a:r>
            <a:rPr lang="en-US" sz="900" dirty="0"/>
            <a:t>Acquisition</a:t>
          </a:r>
        </a:p>
      </dgm:t>
    </dgm:pt>
    <dgm:pt modelId="{F5160D0C-058A-415B-B936-A95F7582249F}" type="parTrans" cxnId="{27D3C093-F0FB-4949-B431-092F1BA45894}">
      <dgm:prSet/>
      <dgm:spPr/>
      <dgm:t>
        <a:bodyPr/>
        <a:lstStyle/>
        <a:p>
          <a:endParaRPr lang="en-US" sz="1200"/>
        </a:p>
      </dgm:t>
    </dgm:pt>
    <dgm:pt modelId="{C4EE3A61-4E6C-4532-B730-79863A958626}" type="sibTrans" cxnId="{27D3C093-F0FB-4949-B431-092F1BA45894}">
      <dgm:prSet/>
      <dgm:spPr/>
      <dgm:t>
        <a:bodyPr/>
        <a:lstStyle/>
        <a:p>
          <a:endParaRPr lang="en-US" sz="1200"/>
        </a:p>
      </dgm:t>
    </dgm:pt>
    <dgm:pt modelId="{77488783-ACD3-4386-A733-59AEDB013A4D}" type="pres">
      <dgm:prSet presAssocID="{B66B6D43-BC3B-410F-84B0-33F1CBA99304}" presName="Name0" presStyleCnt="0">
        <dgm:presLayoutVars>
          <dgm:chMax val="11"/>
          <dgm:chPref val="11"/>
          <dgm:dir/>
          <dgm:resizeHandles/>
        </dgm:presLayoutVars>
      </dgm:prSet>
      <dgm:spPr/>
    </dgm:pt>
    <dgm:pt modelId="{D7D96E1B-E020-4884-AC74-9E0BD50EAD45}" type="pres">
      <dgm:prSet presAssocID="{484786C0-1CF8-4E14-9EDD-9DA2565B44AE}" presName="Accent7" presStyleCnt="0"/>
      <dgm:spPr/>
    </dgm:pt>
    <dgm:pt modelId="{9E1A7117-8625-41D2-90E1-38FD12526726}" type="pres">
      <dgm:prSet presAssocID="{484786C0-1CF8-4E14-9EDD-9DA2565B44AE}" presName="Accent" presStyleLbl="node1" presStyleIdx="0" presStyleCnt="7"/>
      <dgm:spPr/>
    </dgm:pt>
    <dgm:pt modelId="{D4B219A5-F751-4D6B-A141-CB84C6D248FA}" type="pres">
      <dgm:prSet presAssocID="{484786C0-1CF8-4E14-9EDD-9DA2565B44AE}" presName="ParentBackground7" presStyleCnt="0"/>
      <dgm:spPr/>
    </dgm:pt>
    <dgm:pt modelId="{6D7CA0E3-43DE-4250-AFAF-0DC588AE79A8}" type="pres">
      <dgm:prSet presAssocID="{484786C0-1CF8-4E14-9EDD-9DA2565B44AE}" presName="ParentBackground" presStyleLbl="fgAcc1" presStyleIdx="0" presStyleCnt="7"/>
      <dgm:spPr/>
    </dgm:pt>
    <dgm:pt modelId="{675E7EC6-873A-4EBC-9550-8767AE27DD45}" type="pres">
      <dgm:prSet presAssocID="{484786C0-1CF8-4E14-9EDD-9DA2565B44AE}" presName="Parent7" presStyleLbl="revTx" presStyleIdx="0" presStyleCnt="0">
        <dgm:presLayoutVars>
          <dgm:chMax val="1"/>
          <dgm:chPref val="1"/>
          <dgm:bulletEnabled val="1"/>
        </dgm:presLayoutVars>
      </dgm:prSet>
      <dgm:spPr/>
    </dgm:pt>
    <dgm:pt modelId="{6A420349-E421-48A2-90A3-7E278A25C881}" type="pres">
      <dgm:prSet presAssocID="{F5FE61A5-E56B-4247-845B-A9A87A665602}" presName="Accent6" presStyleCnt="0"/>
      <dgm:spPr/>
    </dgm:pt>
    <dgm:pt modelId="{3CD28809-B219-435B-8C46-0FC7994621CC}" type="pres">
      <dgm:prSet presAssocID="{F5FE61A5-E56B-4247-845B-A9A87A665602}" presName="Accent" presStyleLbl="node1" presStyleIdx="1" presStyleCnt="7"/>
      <dgm:spPr/>
    </dgm:pt>
    <dgm:pt modelId="{18AE5652-85E6-4846-9EC4-38378AFD350E}" type="pres">
      <dgm:prSet presAssocID="{F5FE61A5-E56B-4247-845B-A9A87A665602}" presName="ParentBackground6" presStyleCnt="0"/>
      <dgm:spPr/>
    </dgm:pt>
    <dgm:pt modelId="{F5B31A2D-B224-4FBF-B867-EF440E4B19B3}" type="pres">
      <dgm:prSet presAssocID="{F5FE61A5-E56B-4247-845B-A9A87A665602}" presName="ParentBackground" presStyleLbl="fgAcc1" presStyleIdx="1" presStyleCnt="7"/>
      <dgm:spPr/>
    </dgm:pt>
    <dgm:pt modelId="{9E77B365-A36A-49EF-AA44-F559EFF8A144}" type="pres">
      <dgm:prSet presAssocID="{F5FE61A5-E56B-4247-845B-A9A87A665602}" presName="Parent6" presStyleLbl="revTx" presStyleIdx="0" presStyleCnt="0">
        <dgm:presLayoutVars>
          <dgm:chMax val="1"/>
          <dgm:chPref val="1"/>
          <dgm:bulletEnabled val="1"/>
        </dgm:presLayoutVars>
      </dgm:prSet>
      <dgm:spPr/>
    </dgm:pt>
    <dgm:pt modelId="{AAC6ED39-6FFC-4925-AD45-823D17B56D1F}" type="pres">
      <dgm:prSet presAssocID="{269901B0-E615-4258-B105-4F7A6D264B78}" presName="Accent5" presStyleCnt="0"/>
      <dgm:spPr/>
    </dgm:pt>
    <dgm:pt modelId="{A4F54E8C-B1E7-4E49-B53C-AA4B3C574607}" type="pres">
      <dgm:prSet presAssocID="{269901B0-E615-4258-B105-4F7A6D264B78}" presName="Accent" presStyleLbl="node1" presStyleIdx="2" presStyleCnt="7"/>
      <dgm:spPr/>
    </dgm:pt>
    <dgm:pt modelId="{17FBFF24-5976-4F96-A1B3-BCCE60ACDBA2}" type="pres">
      <dgm:prSet presAssocID="{269901B0-E615-4258-B105-4F7A6D264B78}" presName="ParentBackground5" presStyleCnt="0"/>
      <dgm:spPr/>
    </dgm:pt>
    <dgm:pt modelId="{21FE09C6-0419-42EE-B78F-F01AA904DAEF}" type="pres">
      <dgm:prSet presAssocID="{269901B0-E615-4258-B105-4F7A6D264B78}" presName="ParentBackground" presStyleLbl="fgAcc1" presStyleIdx="2" presStyleCnt="7"/>
      <dgm:spPr/>
    </dgm:pt>
    <dgm:pt modelId="{0E08CCB5-DCD9-4887-A60A-D8F59585CE81}" type="pres">
      <dgm:prSet presAssocID="{269901B0-E615-4258-B105-4F7A6D264B78}" presName="Parent5" presStyleLbl="revTx" presStyleIdx="0" presStyleCnt="0">
        <dgm:presLayoutVars>
          <dgm:chMax val="1"/>
          <dgm:chPref val="1"/>
          <dgm:bulletEnabled val="1"/>
        </dgm:presLayoutVars>
      </dgm:prSet>
      <dgm:spPr/>
    </dgm:pt>
    <dgm:pt modelId="{F291925D-5C62-48B9-969A-51F9C5723DC9}" type="pres">
      <dgm:prSet presAssocID="{5994081F-FA75-4E6B-B1D5-60DFAD44D4FC}" presName="Accent4" presStyleCnt="0"/>
      <dgm:spPr/>
    </dgm:pt>
    <dgm:pt modelId="{3EC81E5F-2266-4097-B44E-A651F4613FBA}" type="pres">
      <dgm:prSet presAssocID="{5994081F-FA75-4E6B-B1D5-60DFAD44D4FC}" presName="Accent" presStyleLbl="node1" presStyleIdx="3" presStyleCnt="7"/>
      <dgm:spPr/>
    </dgm:pt>
    <dgm:pt modelId="{C01EF8F9-4660-4A15-8A0C-DF350D5CC761}" type="pres">
      <dgm:prSet presAssocID="{5994081F-FA75-4E6B-B1D5-60DFAD44D4FC}" presName="ParentBackground4" presStyleCnt="0"/>
      <dgm:spPr/>
    </dgm:pt>
    <dgm:pt modelId="{61AF152C-F1D6-4DEF-90D0-1B544E8606A9}" type="pres">
      <dgm:prSet presAssocID="{5994081F-FA75-4E6B-B1D5-60DFAD44D4FC}" presName="ParentBackground" presStyleLbl="fgAcc1" presStyleIdx="3" presStyleCnt="7"/>
      <dgm:spPr/>
    </dgm:pt>
    <dgm:pt modelId="{2EEAAFD2-23BD-4750-9943-804D4E05F6E7}" type="pres">
      <dgm:prSet presAssocID="{5994081F-FA75-4E6B-B1D5-60DFAD44D4FC}" presName="Parent4" presStyleLbl="revTx" presStyleIdx="0" presStyleCnt="0">
        <dgm:presLayoutVars>
          <dgm:chMax val="1"/>
          <dgm:chPref val="1"/>
          <dgm:bulletEnabled val="1"/>
        </dgm:presLayoutVars>
      </dgm:prSet>
      <dgm:spPr/>
    </dgm:pt>
    <dgm:pt modelId="{620B4CF3-0B6E-4614-9D18-3C5D4D80233C}" type="pres">
      <dgm:prSet presAssocID="{CC108D14-4840-413A-B041-39FB93D0B11A}" presName="Accent3" presStyleCnt="0"/>
      <dgm:spPr/>
    </dgm:pt>
    <dgm:pt modelId="{5CACF59C-D9FA-478B-A06F-4C6012CAB5D7}" type="pres">
      <dgm:prSet presAssocID="{CC108D14-4840-413A-B041-39FB93D0B11A}" presName="Accent" presStyleLbl="node1" presStyleIdx="4" presStyleCnt="7"/>
      <dgm:spPr/>
    </dgm:pt>
    <dgm:pt modelId="{D37B4E9D-1124-4588-A142-AD91DBEDFD45}" type="pres">
      <dgm:prSet presAssocID="{CC108D14-4840-413A-B041-39FB93D0B11A}" presName="ParentBackground3" presStyleCnt="0"/>
      <dgm:spPr/>
    </dgm:pt>
    <dgm:pt modelId="{D79E2F6C-2784-4AA4-8AB2-0C258CB12F89}" type="pres">
      <dgm:prSet presAssocID="{CC108D14-4840-413A-B041-39FB93D0B11A}" presName="ParentBackground" presStyleLbl="fgAcc1" presStyleIdx="4" presStyleCnt="7"/>
      <dgm:spPr/>
    </dgm:pt>
    <dgm:pt modelId="{9E5BC544-E570-40D1-9631-91FFDFF0641D}" type="pres">
      <dgm:prSet presAssocID="{CC108D14-4840-413A-B041-39FB93D0B11A}" presName="Parent3" presStyleLbl="revTx" presStyleIdx="0" presStyleCnt="0">
        <dgm:presLayoutVars>
          <dgm:chMax val="1"/>
          <dgm:chPref val="1"/>
          <dgm:bulletEnabled val="1"/>
        </dgm:presLayoutVars>
      </dgm:prSet>
      <dgm:spPr/>
    </dgm:pt>
    <dgm:pt modelId="{BACB465B-E2F3-4183-B0EA-02DA37B780F7}" type="pres">
      <dgm:prSet presAssocID="{BFFF5D88-F08D-421D-8891-2A1D22DC7B39}" presName="Accent2" presStyleCnt="0"/>
      <dgm:spPr/>
    </dgm:pt>
    <dgm:pt modelId="{10F76C35-C24C-46B8-9763-87EEAECEA75F}" type="pres">
      <dgm:prSet presAssocID="{BFFF5D88-F08D-421D-8891-2A1D22DC7B39}" presName="Accent" presStyleLbl="node1" presStyleIdx="5" presStyleCnt="7"/>
      <dgm:spPr/>
    </dgm:pt>
    <dgm:pt modelId="{A38E2ABD-84A4-4E36-A63C-0138A6866B43}" type="pres">
      <dgm:prSet presAssocID="{BFFF5D88-F08D-421D-8891-2A1D22DC7B39}" presName="ParentBackground2" presStyleCnt="0"/>
      <dgm:spPr/>
    </dgm:pt>
    <dgm:pt modelId="{FA2DD8D6-9AA8-42F7-9F6B-A4B582CF7A2B}" type="pres">
      <dgm:prSet presAssocID="{BFFF5D88-F08D-421D-8891-2A1D22DC7B39}" presName="ParentBackground" presStyleLbl="fgAcc1" presStyleIdx="5" presStyleCnt="7"/>
      <dgm:spPr/>
    </dgm:pt>
    <dgm:pt modelId="{020CEBE9-CD37-4F47-A069-7CEED296667A}" type="pres">
      <dgm:prSet presAssocID="{BFFF5D88-F08D-421D-8891-2A1D22DC7B39}" presName="Parent2" presStyleLbl="revTx" presStyleIdx="0" presStyleCnt="0">
        <dgm:presLayoutVars>
          <dgm:chMax val="1"/>
          <dgm:chPref val="1"/>
          <dgm:bulletEnabled val="1"/>
        </dgm:presLayoutVars>
      </dgm:prSet>
      <dgm:spPr/>
    </dgm:pt>
    <dgm:pt modelId="{5BF72F07-3339-46EB-9D92-B3907C72FEE2}" type="pres">
      <dgm:prSet presAssocID="{C47616F7-EB17-4018-ABFC-857E4F7EBCC0}" presName="Accent1" presStyleCnt="0"/>
      <dgm:spPr/>
    </dgm:pt>
    <dgm:pt modelId="{B126E73D-B8F9-4689-B125-E4FA5FE9D0EA}" type="pres">
      <dgm:prSet presAssocID="{C47616F7-EB17-4018-ABFC-857E4F7EBCC0}" presName="Accent" presStyleLbl="node1" presStyleIdx="6" presStyleCnt="7"/>
      <dgm:spPr/>
    </dgm:pt>
    <dgm:pt modelId="{EBCC1A57-46E8-46D9-ADD4-7C894476032D}" type="pres">
      <dgm:prSet presAssocID="{C47616F7-EB17-4018-ABFC-857E4F7EBCC0}" presName="ParentBackground1" presStyleCnt="0"/>
      <dgm:spPr/>
    </dgm:pt>
    <dgm:pt modelId="{6292DDB8-6B6E-4359-8217-0C645D4AB06A}" type="pres">
      <dgm:prSet presAssocID="{C47616F7-EB17-4018-ABFC-857E4F7EBCC0}" presName="ParentBackground" presStyleLbl="fgAcc1" presStyleIdx="6" presStyleCnt="7"/>
      <dgm:spPr/>
    </dgm:pt>
    <dgm:pt modelId="{508E44FD-6868-4B53-B5A4-E047CA85EF8D}" type="pres">
      <dgm:prSet presAssocID="{C47616F7-EB17-4018-ABFC-857E4F7EBCC0}" presName="Parent1" presStyleLbl="revTx" presStyleIdx="0" presStyleCnt="0">
        <dgm:presLayoutVars>
          <dgm:chMax val="1"/>
          <dgm:chPref val="1"/>
          <dgm:bulletEnabled val="1"/>
        </dgm:presLayoutVars>
      </dgm:prSet>
      <dgm:spPr/>
    </dgm:pt>
  </dgm:ptLst>
  <dgm:cxnLst>
    <dgm:cxn modelId="{44DA040E-4751-4179-A380-4C7FE67B7E32}" type="presOf" srcId="{F5FE61A5-E56B-4247-845B-A9A87A665602}" destId="{9E77B365-A36A-49EF-AA44-F559EFF8A144}" srcOrd="1" destOrd="0" presId="urn:microsoft.com/office/officeart/2011/layout/CircleProcess"/>
    <dgm:cxn modelId="{CCF7243E-BBCB-4D15-9306-11BE4DBA5B2C}" type="presOf" srcId="{CC108D14-4840-413A-B041-39FB93D0B11A}" destId="{9E5BC544-E570-40D1-9631-91FFDFF0641D}" srcOrd="1" destOrd="0" presId="urn:microsoft.com/office/officeart/2011/layout/CircleProcess"/>
    <dgm:cxn modelId="{C57A4E42-47BB-48EF-9E1C-5D1BB7F576A3}" type="presOf" srcId="{C47616F7-EB17-4018-ABFC-857E4F7EBCC0}" destId="{508E44FD-6868-4B53-B5A4-E047CA85EF8D}" srcOrd="1" destOrd="0" presId="urn:microsoft.com/office/officeart/2011/layout/CircleProcess"/>
    <dgm:cxn modelId="{46EFB347-336C-4EF2-AE21-1FC671F5EF4B}" type="presOf" srcId="{CC108D14-4840-413A-B041-39FB93D0B11A}" destId="{D79E2F6C-2784-4AA4-8AB2-0C258CB12F89}" srcOrd="0" destOrd="0" presId="urn:microsoft.com/office/officeart/2011/layout/CircleProcess"/>
    <dgm:cxn modelId="{211F764B-23E0-4C45-B24F-6D65C45A0436}" srcId="{B66B6D43-BC3B-410F-84B0-33F1CBA99304}" destId="{F5FE61A5-E56B-4247-845B-A9A87A665602}" srcOrd="5" destOrd="0" parTransId="{92251228-C0F7-4AA9-8B9D-95BFFE4471C4}" sibTransId="{8D75F131-49A9-425A-84BB-9635CB7BB48B}"/>
    <dgm:cxn modelId="{6883FA4F-DDD2-456E-BF10-D987AD849046}" type="presOf" srcId="{484786C0-1CF8-4E14-9EDD-9DA2565B44AE}" destId="{6D7CA0E3-43DE-4250-AFAF-0DC588AE79A8}" srcOrd="0" destOrd="0" presId="urn:microsoft.com/office/officeart/2011/layout/CircleProcess"/>
    <dgm:cxn modelId="{DADD3B59-995A-4ABF-B660-4468B005A0E7}" type="presOf" srcId="{C47616F7-EB17-4018-ABFC-857E4F7EBCC0}" destId="{6292DDB8-6B6E-4359-8217-0C645D4AB06A}" srcOrd="0" destOrd="0" presId="urn:microsoft.com/office/officeart/2011/layout/CircleProcess"/>
    <dgm:cxn modelId="{E7B7A464-440A-4DB2-8B7A-763CBD4AF91C}" type="presOf" srcId="{F5FE61A5-E56B-4247-845B-A9A87A665602}" destId="{F5B31A2D-B224-4FBF-B867-EF440E4B19B3}" srcOrd="0" destOrd="0" presId="urn:microsoft.com/office/officeart/2011/layout/CircleProcess"/>
    <dgm:cxn modelId="{190DB864-D513-4FA4-94DB-48E5FD3AD7FD}" srcId="{B66B6D43-BC3B-410F-84B0-33F1CBA99304}" destId="{C47616F7-EB17-4018-ABFC-857E4F7EBCC0}" srcOrd="0" destOrd="0" parTransId="{A1403AA6-7DFC-4010-BEBC-EE034378F858}" sibTransId="{AD16581E-B8CB-4301-B529-8101B30278AC}"/>
    <dgm:cxn modelId="{137D246A-4035-49B9-92E4-F2E12D49EF76}" type="presOf" srcId="{B66B6D43-BC3B-410F-84B0-33F1CBA99304}" destId="{77488783-ACD3-4386-A733-59AEDB013A4D}" srcOrd="0" destOrd="0" presId="urn:microsoft.com/office/officeart/2011/layout/CircleProcess"/>
    <dgm:cxn modelId="{9068986A-470C-4BEB-9590-26CB571740AB}" srcId="{B66B6D43-BC3B-410F-84B0-33F1CBA99304}" destId="{CC108D14-4840-413A-B041-39FB93D0B11A}" srcOrd="2" destOrd="0" parTransId="{3CF46871-91E6-4191-A04F-8233D229785D}" sibTransId="{C3BFBFBA-80E3-46C8-8948-814AC9EB1393}"/>
    <dgm:cxn modelId="{7144166C-85CE-4620-9AD0-191A21406FAF}" type="presOf" srcId="{484786C0-1CF8-4E14-9EDD-9DA2565B44AE}" destId="{675E7EC6-873A-4EBC-9550-8767AE27DD45}" srcOrd="1" destOrd="0" presId="urn:microsoft.com/office/officeart/2011/layout/CircleProcess"/>
    <dgm:cxn modelId="{08223A76-23CA-4EAC-AD2F-188FC0618956}" type="presOf" srcId="{269901B0-E615-4258-B105-4F7A6D264B78}" destId="{0E08CCB5-DCD9-4887-A60A-D8F59585CE81}" srcOrd="1" destOrd="0" presId="urn:microsoft.com/office/officeart/2011/layout/CircleProcess"/>
    <dgm:cxn modelId="{CD6BEB7B-CBA1-4E27-9066-611511602410}" type="presOf" srcId="{269901B0-E615-4258-B105-4F7A6D264B78}" destId="{21FE09C6-0419-42EE-B78F-F01AA904DAEF}" srcOrd="0" destOrd="0" presId="urn:microsoft.com/office/officeart/2011/layout/CircleProcess"/>
    <dgm:cxn modelId="{7899EE8B-CFB6-42E1-9117-685378A0C6F6}" type="presOf" srcId="{BFFF5D88-F08D-421D-8891-2A1D22DC7B39}" destId="{FA2DD8D6-9AA8-42F7-9F6B-A4B582CF7A2B}" srcOrd="0" destOrd="0" presId="urn:microsoft.com/office/officeart/2011/layout/CircleProcess"/>
    <dgm:cxn modelId="{27D3C093-F0FB-4949-B431-092F1BA45894}" srcId="{B66B6D43-BC3B-410F-84B0-33F1CBA99304}" destId="{484786C0-1CF8-4E14-9EDD-9DA2565B44AE}" srcOrd="6" destOrd="0" parTransId="{F5160D0C-058A-415B-B936-A95F7582249F}" sibTransId="{C4EE3A61-4E6C-4532-B730-79863A958626}"/>
    <dgm:cxn modelId="{CE3C68C1-F187-4B20-806E-A5E7C5FF2934}" srcId="{B66B6D43-BC3B-410F-84B0-33F1CBA99304}" destId="{5994081F-FA75-4E6B-B1D5-60DFAD44D4FC}" srcOrd="3" destOrd="0" parTransId="{CF758F5D-AA67-44BD-A32D-B7EDDE7C93DB}" sibTransId="{03E66D0F-E1A0-4E4D-BE6F-AF1A6203DA05}"/>
    <dgm:cxn modelId="{31044AD1-032B-485E-BCA8-3EB7AAC1F2F8}" srcId="{B66B6D43-BC3B-410F-84B0-33F1CBA99304}" destId="{269901B0-E615-4258-B105-4F7A6D264B78}" srcOrd="4" destOrd="0" parTransId="{ECE81BFE-03FD-42C0-8659-64BE30E210A8}" sibTransId="{2F5F8F0A-65B6-4EA8-8B53-D64183FEFBC1}"/>
    <dgm:cxn modelId="{93DA77D3-8956-479B-9ABA-2E65F99F9BFE}" type="presOf" srcId="{BFFF5D88-F08D-421D-8891-2A1D22DC7B39}" destId="{020CEBE9-CD37-4F47-A069-7CEED296667A}" srcOrd="1" destOrd="0" presId="urn:microsoft.com/office/officeart/2011/layout/CircleProcess"/>
    <dgm:cxn modelId="{441B2BD8-F1FA-4098-BA52-3DADA4938471}" type="presOf" srcId="{5994081F-FA75-4E6B-B1D5-60DFAD44D4FC}" destId="{61AF152C-F1D6-4DEF-90D0-1B544E8606A9}" srcOrd="0" destOrd="0" presId="urn:microsoft.com/office/officeart/2011/layout/CircleProcess"/>
    <dgm:cxn modelId="{6351B5DD-D082-4998-AB8C-7E1EE7ECC73C}" type="presOf" srcId="{5994081F-FA75-4E6B-B1D5-60DFAD44D4FC}" destId="{2EEAAFD2-23BD-4750-9943-804D4E05F6E7}" srcOrd="1" destOrd="0" presId="urn:microsoft.com/office/officeart/2011/layout/CircleProcess"/>
    <dgm:cxn modelId="{65AB1CEE-981F-478D-91FE-563C5F33DACB}" srcId="{B66B6D43-BC3B-410F-84B0-33F1CBA99304}" destId="{BFFF5D88-F08D-421D-8891-2A1D22DC7B39}" srcOrd="1" destOrd="0" parTransId="{FE909E3E-990D-4DD7-AF6A-2F7B6964898A}" sibTransId="{EDA40FA7-6FDD-4D87-B9C8-219606A2FE64}"/>
    <dgm:cxn modelId="{D4C87F60-8175-4376-9F2F-9408B2603AE6}" type="presParOf" srcId="{77488783-ACD3-4386-A733-59AEDB013A4D}" destId="{D7D96E1B-E020-4884-AC74-9E0BD50EAD45}" srcOrd="0" destOrd="0" presId="urn:microsoft.com/office/officeart/2011/layout/CircleProcess"/>
    <dgm:cxn modelId="{4B48F202-6CFE-4294-9677-709D89FB11FA}" type="presParOf" srcId="{D7D96E1B-E020-4884-AC74-9E0BD50EAD45}" destId="{9E1A7117-8625-41D2-90E1-38FD12526726}" srcOrd="0" destOrd="0" presId="urn:microsoft.com/office/officeart/2011/layout/CircleProcess"/>
    <dgm:cxn modelId="{B3AE3D7D-3EC0-463B-B628-AEFFF1B32D4E}" type="presParOf" srcId="{77488783-ACD3-4386-A733-59AEDB013A4D}" destId="{D4B219A5-F751-4D6B-A141-CB84C6D248FA}" srcOrd="1" destOrd="0" presId="urn:microsoft.com/office/officeart/2011/layout/CircleProcess"/>
    <dgm:cxn modelId="{F76A35C7-727D-40FF-BA74-964AF2FF935F}" type="presParOf" srcId="{D4B219A5-F751-4D6B-A141-CB84C6D248FA}" destId="{6D7CA0E3-43DE-4250-AFAF-0DC588AE79A8}" srcOrd="0" destOrd="0" presId="urn:microsoft.com/office/officeart/2011/layout/CircleProcess"/>
    <dgm:cxn modelId="{7C144296-A874-4101-B5C9-C04587A28B0B}" type="presParOf" srcId="{77488783-ACD3-4386-A733-59AEDB013A4D}" destId="{675E7EC6-873A-4EBC-9550-8767AE27DD45}" srcOrd="2" destOrd="0" presId="urn:microsoft.com/office/officeart/2011/layout/CircleProcess"/>
    <dgm:cxn modelId="{C10C3886-1C47-4F9A-B7DB-4F7BBC7E3779}" type="presParOf" srcId="{77488783-ACD3-4386-A733-59AEDB013A4D}" destId="{6A420349-E421-48A2-90A3-7E278A25C881}" srcOrd="3" destOrd="0" presId="urn:microsoft.com/office/officeart/2011/layout/CircleProcess"/>
    <dgm:cxn modelId="{4AA036AF-4F2A-4463-8AC8-8F5FDBA825EF}" type="presParOf" srcId="{6A420349-E421-48A2-90A3-7E278A25C881}" destId="{3CD28809-B219-435B-8C46-0FC7994621CC}" srcOrd="0" destOrd="0" presId="urn:microsoft.com/office/officeart/2011/layout/CircleProcess"/>
    <dgm:cxn modelId="{8D95C979-F62D-47F8-8147-A1C6C5296138}" type="presParOf" srcId="{77488783-ACD3-4386-A733-59AEDB013A4D}" destId="{18AE5652-85E6-4846-9EC4-38378AFD350E}" srcOrd="4" destOrd="0" presId="urn:microsoft.com/office/officeart/2011/layout/CircleProcess"/>
    <dgm:cxn modelId="{70BD441C-E90F-4F4E-9BE1-D1E8836E141C}" type="presParOf" srcId="{18AE5652-85E6-4846-9EC4-38378AFD350E}" destId="{F5B31A2D-B224-4FBF-B867-EF440E4B19B3}" srcOrd="0" destOrd="0" presId="urn:microsoft.com/office/officeart/2011/layout/CircleProcess"/>
    <dgm:cxn modelId="{EBBCDAA0-56FD-4142-9294-7E648DD0A2A1}" type="presParOf" srcId="{77488783-ACD3-4386-A733-59AEDB013A4D}" destId="{9E77B365-A36A-49EF-AA44-F559EFF8A144}" srcOrd="5" destOrd="0" presId="urn:microsoft.com/office/officeart/2011/layout/CircleProcess"/>
    <dgm:cxn modelId="{F5839F46-9EB7-4BBC-8266-A9A8B32BE517}" type="presParOf" srcId="{77488783-ACD3-4386-A733-59AEDB013A4D}" destId="{AAC6ED39-6FFC-4925-AD45-823D17B56D1F}" srcOrd="6" destOrd="0" presId="urn:microsoft.com/office/officeart/2011/layout/CircleProcess"/>
    <dgm:cxn modelId="{9E36B924-B7AA-4EAF-A232-E7519A460482}" type="presParOf" srcId="{AAC6ED39-6FFC-4925-AD45-823D17B56D1F}" destId="{A4F54E8C-B1E7-4E49-B53C-AA4B3C574607}" srcOrd="0" destOrd="0" presId="urn:microsoft.com/office/officeart/2011/layout/CircleProcess"/>
    <dgm:cxn modelId="{C3FC2225-AABC-472C-9B04-B30FD66B2A30}" type="presParOf" srcId="{77488783-ACD3-4386-A733-59AEDB013A4D}" destId="{17FBFF24-5976-4F96-A1B3-BCCE60ACDBA2}" srcOrd="7" destOrd="0" presId="urn:microsoft.com/office/officeart/2011/layout/CircleProcess"/>
    <dgm:cxn modelId="{C110EE76-8C60-4D19-8BD2-623CFDFD13EC}" type="presParOf" srcId="{17FBFF24-5976-4F96-A1B3-BCCE60ACDBA2}" destId="{21FE09C6-0419-42EE-B78F-F01AA904DAEF}" srcOrd="0" destOrd="0" presId="urn:microsoft.com/office/officeart/2011/layout/CircleProcess"/>
    <dgm:cxn modelId="{7E3EDF68-7FB7-46A2-822E-1F843C6C0511}" type="presParOf" srcId="{77488783-ACD3-4386-A733-59AEDB013A4D}" destId="{0E08CCB5-DCD9-4887-A60A-D8F59585CE81}" srcOrd="8" destOrd="0" presId="urn:microsoft.com/office/officeart/2011/layout/CircleProcess"/>
    <dgm:cxn modelId="{EFDC9661-EE56-4890-BF4E-CD9849DE0724}" type="presParOf" srcId="{77488783-ACD3-4386-A733-59AEDB013A4D}" destId="{F291925D-5C62-48B9-969A-51F9C5723DC9}" srcOrd="9" destOrd="0" presId="urn:microsoft.com/office/officeart/2011/layout/CircleProcess"/>
    <dgm:cxn modelId="{55BCA13A-CA8C-4CD6-9938-DA064490983C}" type="presParOf" srcId="{F291925D-5C62-48B9-969A-51F9C5723DC9}" destId="{3EC81E5F-2266-4097-B44E-A651F4613FBA}" srcOrd="0" destOrd="0" presId="urn:microsoft.com/office/officeart/2011/layout/CircleProcess"/>
    <dgm:cxn modelId="{58816614-7391-44F1-BCCB-6778C088C336}" type="presParOf" srcId="{77488783-ACD3-4386-A733-59AEDB013A4D}" destId="{C01EF8F9-4660-4A15-8A0C-DF350D5CC761}" srcOrd="10" destOrd="0" presId="urn:microsoft.com/office/officeart/2011/layout/CircleProcess"/>
    <dgm:cxn modelId="{CD02F120-62CF-4FA4-BC63-D56EE6BEAB76}" type="presParOf" srcId="{C01EF8F9-4660-4A15-8A0C-DF350D5CC761}" destId="{61AF152C-F1D6-4DEF-90D0-1B544E8606A9}" srcOrd="0" destOrd="0" presId="urn:microsoft.com/office/officeart/2011/layout/CircleProcess"/>
    <dgm:cxn modelId="{7D950EAA-9F7E-4167-90A8-8AD496148A5C}" type="presParOf" srcId="{77488783-ACD3-4386-A733-59AEDB013A4D}" destId="{2EEAAFD2-23BD-4750-9943-804D4E05F6E7}" srcOrd="11" destOrd="0" presId="urn:microsoft.com/office/officeart/2011/layout/CircleProcess"/>
    <dgm:cxn modelId="{155F765F-8A6B-40EC-91FE-31BDF35D54D6}" type="presParOf" srcId="{77488783-ACD3-4386-A733-59AEDB013A4D}" destId="{620B4CF3-0B6E-4614-9D18-3C5D4D80233C}" srcOrd="12" destOrd="0" presId="urn:microsoft.com/office/officeart/2011/layout/CircleProcess"/>
    <dgm:cxn modelId="{A2DD8A38-1E76-46CD-9283-1DC6EB1C28F4}" type="presParOf" srcId="{620B4CF3-0B6E-4614-9D18-3C5D4D80233C}" destId="{5CACF59C-D9FA-478B-A06F-4C6012CAB5D7}" srcOrd="0" destOrd="0" presId="urn:microsoft.com/office/officeart/2011/layout/CircleProcess"/>
    <dgm:cxn modelId="{37E6EC70-422D-4225-A9CF-DEDA8F3C5D0D}" type="presParOf" srcId="{77488783-ACD3-4386-A733-59AEDB013A4D}" destId="{D37B4E9D-1124-4588-A142-AD91DBEDFD45}" srcOrd="13" destOrd="0" presId="urn:microsoft.com/office/officeart/2011/layout/CircleProcess"/>
    <dgm:cxn modelId="{17515759-5295-42DD-A9C6-5F963900303D}" type="presParOf" srcId="{D37B4E9D-1124-4588-A142-AD91DBEDFD45}" destId="{D79E2F6C-2784-4AA4-8AB2-0C258CB12F89}" srcOrd="0" destOrd="0" presId="urn:microsoft.com/office/officeart/2011/layout/CircleProcess"/>
    <dgm:cxn modelId="{2ABBEBED-593E-4AFF-A111-35DB4C6228C4}" type="presParOf" srcId="{77488783-ACD3-4386-A733-59AEDB013A4D}" destId="{9E5BC544-E570-40D1-9631-91FFDFF0641D}" srcOrd="14" destOrd="0" presId="urn:microsoft.com/office/officeart/2011/layout/CircleProcess"/>
    <dgm:cxn modelId="{0D4DA6A4-4585-4006-8BAC-D30AE7C74C9E}" type="presParOf" srcId="{77488783-ACD3-4386-A733-59AEDB013A4D}" destId="{BACB465B-E2F3-4183-B0EA-02DA37B780F7}" srcOrd="15" destOrd="0" presId="urn:microsoft.com/office/officeart/2011/layout/CircleProcess"/>
    <dgm:cxn modelId="{3B02DF6F-053B-40CB-8C74-9DF95483373D}" type="presParOf" srcId="{BACB465B-E2F3-4183-B0EA-02DA37B780F7}" destId="{10F76C35-C24C-46B8-9763-87EEAECEA75F}" srcOrd="0" destOrd="0" presId="urn:microsoft.com/office/officeart/2011/layout/CircleProcess"/>
    <dgm:cxn modelId="{2211E76A-D4D8-44B0-97B6-D328FCA6E1D9}" type="presParOf" srcId="{77488783-ACD3-4386-A733-59AEDB013A4D}" destId="{A38E2ABD-84A4-4E36-A63C-0138A6866B43}" srcOrd="16" destOrd="0" presId="urn:microsoft.com/office/officeart/2011/layout/CircleProcess"/>
    <dgm:cxn modelId="{DF7C8375-F0E0-4F5C-BF6D-EAA51F79F82F}" type="presParOf" srcId="{A38E2ABD-84A4-4E36-A63C-0138A6866B43}" destId="{FA2DD8D6-9AA8-42F7-9F6B-A4B582CF7A2B}" srcOrd="0" destOrd="0" presId="urn:microsoft.com/office/officeart/2011/layout/CircleProcess"/>
    <dgm:cxn modelId="{30EC5FD6-DC29-4C43-96A8-337C36337297}" type="presParOf" srcId="{77488783-ACD3-4386-A733-59AEDB013A4D}" destId="{020CEBE9-CD37-4F47-A069-7CEED296667A}" srcOrd="17" destOrd="0" presId="urn:microsoft.com/office/officeart/2011/layout/CircleProcess"/>
    <dgm:cxn modelId="{04B6B8E4-31E4-4E73-B198-E83E6FADF39A}" type="presParOf" srcId="{77488783-ACD3-4386-A733-59AEDB013A4D}" destId="{5BF72F07-3339-46EB-9D92-B3907C72FEE2}" srcOrd="18" destOrd="0" presId="urn:microsoft.com/office/officeart/2011/layout/CircleProcess"/>
    <dgm:cxn modelId="{5D49DE8D-7C9A-4528-A7C1-939181419B6C}" type="presParOf" srcId="{5BF72F07-3339-46EB-9D92-B3907C72FEE2}" destId="{B126E73D-B8F9-4689-B125-E4FA5FE9D0EA}" srcOrd="0" destOrd="0" presId="urn:microsoft.com/office/officeart/2011/layout/CircleProcess"/>
    <dgm:cxn modelId="{1B2EB908-4C28-463E-BBD1-B942BF0F5744}" type="presParOf" srcId="{77488783-ACD3-4386-A733-59AEDB013A4D}" destId="{EBCC1A57-46E8-46D9-ADD4-7C894476032D}" srcOrd="19" destOrd="0" presId="urn:microsoft.com/office/officeart/2011/layout/CircleProcess"/>
    <dgm:cxn modelId="{E2911ABE-33AA-4561-A141-D4158D86A6A2}" type="presParOf" srcId="{EBCC1A57-46E8-46D9-ADD4-7C894476032D}" destId="{6292DDB8-6B6E-4359-8217-0C645D4AB06A}" srcOrd="0" destOrd="0" presId="urn:microsoft.com/office/officeart/2011/layout/CircleProcess"/>
    <dgm:cxn modelId="{E33EF6D7-844B-4DF5-8929-E606F3C36740}" type="presParOf" srcId="{77488783-ACD3-4386-A733-59AEDB013A4D}" destId="{508E44FD-6868-4B53-B5A4-E047CA85EF8D}" srcOrd="20"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A936EA-8BA2-4773-B341-E4BA1C7B042A}"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C122DA6F-FEFA-44ED-AE82-BBD0002441C6}">
      <dgm:prSet custT="1"/>
      <dgm:spPr/>
      <dgm:t>
        <a:bodyPr/>
        <a:lstStyle/>
        <a:p>
          <a:r>
            <a:rPr lang="en-US" sz="1800" b="0" i="0" dirty="0"/>
            <a:t>No </a:t>
          </a:r>
          <a:r>
            <a:rPr lang="en-US" sz="1800" b="1" i="0" dirty="0"/>
            <a:t>Personally Identifiable Information (PII)</a:t>
          </a:r>
          <a:r>
            <a:rPr lang="en-US" sz="1800" b="0" i="0" dirty="0"/>
            <a:t> or sensitive information is ever collected. </a:t>
          </a:r>
          <a:endParaRPr lang="en-US" sz="1800" dirty="0"/>
        </a:p>
      </dgm:t>
    </dgm:pt>
    <dgm:pt modelId="{7D49F569-7640-480F-AF96-64D694FFA4AB}" type="parTrans" cxnId="{63A02651-A210-4F75-A8D9-66B3C9F9FD1E}">
      <dgm:prSet/>
      <dgm:spPr/>
      <dgm:t>
        <a:bodyPr/>
        <a:lstStyle/>
        <a:p>
          <a:endParaRPr lang="en-US"/>
        </a:p>
      </dgm:t>
    </dgm:pt>
    <dgm:pt modelId="{4A6BFBEA-C3E2-4B49-93C7-35F02AB433D3}" type="sibTrans" cxnId="{63A02651-A210-4F75-A8D9-66B3C9F9FD1E}">
      <dgm:prSet/>
      <dgm:spPr/>
      <dgm:t>
        <a:bodyPr/>
        <a:lstStyle/>
        <a:p>
          <a:endParaRPr lang="en-US"/>
        </a:p>
      </dgm:t>
    </dgm:pt>
    <dgm:pt modelId="{A7A26CDB-1701-4BA7-A54E-19153C808771}">
      <dgm:prSet/>
      <dgm:spPr/>
      <dgm:t>
        <a:bodyPr/>
        <a:lstStyle/>
        <a:p>
          <a:r>
            <a:rPr lang="en-US" sz="1400" b="1" i="0" dirty="0">
              <a:solidFill>
                <a:schemeClr val="bg1"/>
              </a:solidFill>
            </a:rPr>
            <a:t>Standard data collected in the Tag logs includes:  </a:t>
          </a:r>
          <a:endParaRPr lang="en-US" sz="1400" b="1" dirty="0">
            <a:solidFill>
              <a:schemeClr val="bg1"/>
            </a:solidFill>
          </a:endParaRPr>
        </a:p>
      </dgm:t>
    </dgm:pt>
    <dgm:pt modelId="{E6881A62-1111-4E2F-8FFD-A6BBF04C571E}" type="parTrans" cxnId="{91A3ED32-CEB2-4686-8DB0-F96E9210CEEF}">
      <dgm:prSet/>
      <dgm:spPr/>
      <dgm:t>
        <a:bodyPr/>
        <a:lstStyle/>
        <a:p>
          <a:endParaRPr lang="en-US"/>
        </a:p>
      </dgm:t>
    </dgm:pt>
    <dgm:pt modelId="{7BB831DF-0EE0-4528-8643-42117D5B40D3}" type="sibTrans" cxnId="{91A3ED32-CEB2-4686-8DB0-F96E9210CEEF}">
      <dgm:prSet/>
      <dgm:spPr/>
      <dgm:t>
        <a:bodyPr/>
        <a:lstStyle/>
        <a:p>
          <a:endParaRPr lang="en-US"/>
        </a:p>
      </dgm:t>
    </dgm:pt>
    <dgm:pt modelId="{94E9D6A5-77DB-4B71-8324-7222A9967004}">
      <dgm:prSet custT="1"/>
      <dgm:spPr/>
      <dgm:t>
        <a:bodyPr/>
        <a:lstStyle/>
        <a:p>
          <a:r>
            <a:rPr lang="en-US" sz="1400" b="0" i="0" dirty="0"/>
            <a:t>Date </a:t>
          </a:r>
          <a:r>
            <a:rPr lang="en-US" sz="1400" dirty="0"/>
            <a:t>and </a:t>
          </a:r>
          <a:r>
            <a:rPr lang="en-US" sz="1400" b="0" i="0" dirty="0"/>
            <a:t>time of visit</a:t>
          </a:r>
          <a:endParaRPr lang="en-US" sz="1400" dirty="0"/>
        </a:p>
      </dgm:t>
    </dgm:pt>
    <dgm:pt modelId="{31215040-D1FD-4F15-B337-7DA44D0871A6}" type="parTrans" cxnId="{B97655B1-82FF-4E7B-9311-0851DF646D3C}">
      <dgm:prSet/>
      <dgm:spPr/>
      <dgm:t>
        <a:bodyPr/>
        <a:lstStyle/>
        <a:p>
          <a:endParaRPr lang="en-US"/>
        </a:p>
      </dgm:t>
    </dgm:pt>
    <dgm:pt modelId="{B9FE178B-A811-4DEB-8BF7-7B24C2555F11}" type="sibTrans" cxnId="{B97655B1-82FF-4E7B-9311-0851DF646D3C}">
      <dgm:prSet/>
      <dgm:spPr/>
      <dgm:t>
        <a:bodyPr/>
        <a:lstStyle/>
        <a:p>
          <a:endParaRPr lang="en-US"/>
        </a:p>
      </dgm:t>
    </dgm:pt>
    <dgm:pt modelId="{DF183027-DD61-41FA-A104-E44B31B07D65}">
      <dgm:prSet custT="1"/>
      <dgm:spPr/>
      <dgm:t>
        <a:bodyPr/>
        <a:lstStyle/>
        <a:p>
          <a:r>
            <a:rPr lang="en-US" sz="1400" b="0" i="0" dirty="0"/>
            <a:t>Resonate pixel id</a:t>
          </a:r>
          <a:endParaRPr lang="en-US" sz="1400" dirty="0"/>
        </a:p>
      </dgm:t>
    </dgm:pt>
    <dgm:pt modelId="{2A21EF32-4AD2-4E8E-AC7E-F3C72C783E6C}" type="parTrans" cxnId="{D75BC849-F448-4E5D-9BE3-A662C5879225}">
      <dgm:prSet/>
      <dgm:spPr/>
      <dgm:t>
        <a:bodyPr/>
        <a:lstStyle/>
        <a:p>
          <a:endParaRPr lang="en-US"/>
        </a:p>
      </dgm:t>
    </dgm:pt>
    <dgm:pt modelId="{8A13BF6E-7EEE-4AF7-8726-3A017116B0BF}" type="sibTrans" cxnId="{D75BC849-F448-4E5D-9BE3-A662C5879225}">
      <dgm:prSet/>
      <dgm:spPr/>
      <dgm:t>
        <a:bodyPr/>
        <a:lstStyle/>
        <a:p>
          <a:endParaRPr lang="en-US"/>
        </a:p>
      </dgm:t>
    </dgm:pt>
    <dgm:pt modelId="{4CCB91AE-43E2-4526-9454-C1FDF5F256A7}">
      <dgm:prSet custT="1"/>
      <dgm:spPr/>
      <dgm:t>
        <a:bodyPr/>
        <a:lstStyle/>
        <a:p>
          <a:r>
            <a:rPr lang="en-US" sz="1400" b="0" i="0" dirty="0"/>
            <a:t>IP address and standard http header information including user agent, referrer, browser type, etc.  </a:t>
          </a:r>
          <a:endParaRPr lang="en-US" sz="1400" dirty="0"/>
        </a:p>
      </dgm:t>
    </dgm:pt>
    <dgm:pt modelId="{1219BA73-F49F-4665-A3F9-5B7D143B85A6}" type="parTrans" cxnId="{502B1975-0C31-4D4E-AC86-F75A85041DD1}">
      <dgm:prSet/>
      <dgm:spPr/>
      <dgm:t>
        <a:bodyPr/>
        <a:lstStyle/>
        <a:p>
          <a:endParaRPr lang="en-US"/>
        </a:p>
      </dgm:t>
    </dgm:pt>
    <dgm:pt modelId="{C807E765-AC14-4517-9DBF-DADABFD33012}" type="sibTrans" cxnId="{502B1975-0C31-4D4E-AC86-F75A85041DD1}">
      <dgm:prSet/>
      <dgm:spPr/>
      <dgm:t>
        <a:bodyPr/>
        <a:lstStyle/>
        <a:p>
          <a:endParaRPr lang="en-US"/>
        </a:p>
      </dgm:t>
    </dgm:pt>
    <dgm:pt modelId="{3A0980B2-D2AC-4BD3-A5FE-AB9143CFD682}">
      <dgm:prSet custT="1"/>
      <dgm:spPr/>
      <dgm:t>
        <a:bodyPr/>
        <a:lstStyle/>
        <a:p>
          <a:r>
            <a:rPr lang="en-US" sz="1800" b="0" i="0" dirty="0"/>
            <a:t>You control Tag placement.</a:t>
          </a:r>
        </a:p>
        <a:p>
          <a:r>
            <a:rPr lang="en-US" sz="1800" b="0" i="0" dirty="0"/>
            <a:t>You own the complete right and title to all data.</a:t>
          </a:r>
          <a:endParaRPr lang="en-US" sz="1800" dirty="0"/>
        </a:p>
      </dgm:t>
    </dgm:pt>
    <dgm:pt modelId="{57FBFB0A-D9FA-4E0C-B05E-D4167B29A779}" type="parTrans" cxnId="{AF36DAA2-A1B9-4974-A798-94EFB3D61CE1}">
      <dgm:prSet/>
      <dgm:spPr/>
      <dgm:t>
        <a:bodyPr/>
        <a:lstStyle/>
        <a:p>
          <a:endParaRPr lang="en-US"/>
        </a:p>
      </dgm:t>
    </dgm:pt>
    <dgm:pt modelId="{9B1A1A30-7428-4B33-BE17-A9E8D07AA064}" type="sibTrans" cxnId="{AF36DAA2-A1B9-4974-A798-94EFB3D61CE1}">
      <dgm:prSet/>
      <dgm:spPr/>
      <dgm:t>
        <a:bodyPr/>
        <a:lstStyle/>
        <a:p>
          <a:endParaRPr lang="en-US"/>
        </a:p>
      </dgm:t>
    </dgm:pt>
    <dgm:pt modelId="{4513BA92-6E93-4347-AD5C-894540571F09}" type="pres">
      <dgm:prSet presAssocID="{59A936EA-8BA2-4773-B341-E4BA1C7B042A}" presName="linearFlow" presStyleCnt="0">
        <dgm:presLayoutVars>
          <dgm:dir/>
          <dgm:resizeHandles val="exact"/>
        </dgm:presLayoutVars>
      </dgm:prSet>
      <dgm:spPr/>
    </dgm:pt>
    <dgm:pt modelId="{93648C2D-2155-4A7A-9763-83AAC37FFE13}" type="pres">
      <dgm:prSet presAssocID="{C122DA6F-FEFA-44ED-AE82-BBD0002441C6}" presName="comp" presStyleCnt="0"/>
      <dgm:spPr/>
    </dgm:pt>
    <dgm:pt modelId="{D0ABDFB7-1383-4AAC-A2C5-A0068005D168}" type="pres">
      <dgm:prSet presAssocID="{C122DA6F-FEFA-44ED-AE82-BBD0002441C6}" presName="rect2" presStyleLbl="node1" presStyleIdx="0" presStyleCnt="3">
        <dgm:presLayoutVars>
          <dgm:bulletEnabled val="1"/>
        </dgm:presLayoutVars>
      </dgm:prSet>
      <dgm:spPr/>
    </dgm:pt>
    <dgm:pt modelId="{92ECC287-1420-445D-A378-9851DCFD790E}" type="pres">
      <dgm:prSet presAssocID="{C122DA6F-FEFA-44ED-AE82-BBD0002441C6}"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User"/>
        </a:ext>
      </dgm:extLst>
    </dgm:pt>
    <dgm:pt modelId="{194F94D5-E139-4564-8989-502C275F20FC}" type="pres">
      <dgm:prSet presAssocID="{4A6BFBEA-C3E2-4B49-93C7-35F02AB433D3}" presName="sibTrans" presStyleCnt="0"/>
      <dgm:spPr/>
    </dgm:pt>
    <dgm:pt modelId="{AC19EE8D-53C0-4712-9066-38BACE4ECE5A}" type="pres">
      <dgm:prSet presAssocID="{A7A26CDB-1701-4BA7-A54E-19153C808771}" presName="comp" presStyleCnt="0"/>
      <dgm:spPr/>
    </dgm:pt>
    <dgm:pt modelId="{829C9248-D477-441F-8615-EBB2BAF3C3E4}" type="pres">
      <dgm:prSet presAssocID="{A7A26CDB-1701-4BA7-A54E-19153C808771}" presName="rect2" presStyleLbl="node1" presStyleIdx="1" presStyleCnt="3" custScaleX="120658" custScaleY="145766" custLinFactNeighborX="-6872" custLinFactNeighborY="661">
        <dgm:presLayoutVars>
          <dgm:bulletEnabled val="1"/>
        </dgm:presLayoutVars>
      </dgm:prSet>
      <dgm:spPr/>
    </dgm:pt>
    <dgm:pt modelId="{CC8F18CC-2645-4A58-AAA8-753913E4C13B}" type="pres">
      <dgm:prSet presAssocID="{A7A26CDB-1701-4BA7-A54E-19153C808771}" presName="rect1" presStyleLbl="ln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Checklist"/>
        </a:ext>
      </dgm:extLst>
    </dgm:pt>
    <dgm:pt modelId="{BA24CBCE-E20E-405A-9181-EE12E7F7876A}" type="pres">
      <dgm:prSet presAssocID="{7BB831DF-0EE0-4528-8643-42117D5B40D3}" presName="sibTrans" presStyleCnt="0"/>
      <dgm:spPr/>
    </dgm:pt>
    <dgm:pt modelId="{CA345E88-B675-4E88-9AD5-84DA02FFF1C2}" type="pres">
      <dgm:prSet presAssocID="{3A0980B2-D2AC-4BD3-A5FE-AB9143CFD682}" presName="comp" presStyleCnt="0"/>
      <dgm:spPr/>
    </dgm:pt>
    <dgm:pt modelId="{0B8BDDD1-4700-4A89-BEAB-A0606BAEE475}" type="pres">
      <dgm:prSet presAssocID="{3A0980B2-D2AC-4BD3-A5FE-AB9143CFD682}" presName="rect2" presStyleLbl="node1" presStyleIdx="2" presStyleCnt="3">
        <dgm:presLayoutVars>
          <dgm:bulletEnabled val="1"/>
        </dgm:presLayoutVars>
      </dgm:prSet>
      <dgm:spPr/>
    </dgm:pt>
    <dgm:pt modelId="{9A022D61-8C78-4730-97AA-9AE4CB5B58AE}" type="pres">
      <dgm:prSet presAssocID="{3A0980B2-D2AC-4BD3-A5FE-AB9143CFD682}"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Link"/>
        </a:ext>
      </dgm:extLst>
    </dgm:pt>
  </dgm:ptLst>
  <dgm:cxnLst>
    <dgm:cxn modelId="{0C2AD30B-6C28-4E37-A6F0-9B00004F4C3E}" type="presOf" srcId="{59A936EA-8BA2-4773-B341-E4BA1C7B042A}" destId="{4513BA92-6E93-4347-AD5C-894540571F09}" srcOrd="0" destOrd="0" presId="urn:microsoft.com/office/officeart/2008/layout/AlternatingPictureBlocks"/>
    <dgm:cxn modelId="{9238540D-ED49-463E-8F95-197694518F49}" type="presOf" srcId="{DF183027-DD61-41FA-A104-E44B31B07D65}" destId="{829C9248-D477-441F-8615-EBB2BAF3C3E4}" srcOrd="0" destOrd="2" presId="urn:microsoft.com/office/officeart/2008/layout/AlternatingPictureBlocks"/>
    <dgm:cxn modelId="{91A3ED32-CEB2-4686-8DB0-F96E9210CEEF}" srcId="{59A936EA-8BA2-4773-B341-E4BA1C7B042A}" destId="{A7A26CDB-1701-4BA7-A54E-19153C808771}" srcOrd="1" destOrd="0" parTransId="{E6881A62-1111-4E2F-8FFD-A6BBF04C571E}" sibTransId="{7BB831DF-0EE0-4528-8643-42117D5B40D3}"/>
    <dgm:cxn modelId="{ADBC2537-E7FC-43F6-A49B-D99252052A0B}" type="presOf" srcId="{94E9D6A5-77DB-4B71-8324-7222A9967004}" destId="{829C9248-D477-441F-8615-EBB2BAF3C3E4}" srcOrd="0" destOrd="1" presId="urn:microsoft.com/office/officeart/2008/layout/AlternatingPictureBlocks"/>
    <dgm:cxn modelId="{D75BC849-F448-4E5D-9BE3-A662C5879225}" srcId="{A7A26CDB-1701-4BA7-A54E-19153C808771}" destId="{DF183027-DD61-41FA-A104-E44B31B07D65}" srcOrd="1" destOrd="0" parTransId="{2A21EF32-4AD2-4E8E-AC7E-F3C72C783E6C}" sibTransId="{8A13BF6E-7EEE-4AF7-8726-3A017116B0BF}"/>
    <dgm:cxn modelId="{63A02651-A210-4F75-A8D9-66B3C9F9FD1E}" srcId="{59A936EA-8BA2-4773-B341-E4BA1C7B042A}" destId="{C122DA6F-FEFA-44ED-AE82-BBD0002441C6}" srcOrd="0" destOrd="0" parTransId="{7D49F569-7640-480F-AF96-64D694FFA4AB}" sibTransId="{4A6BFBEA-C3E2-4B49-93C7-35F02AB433D3}"/>
    <dgm:cxn modelId="{F2512056-8EC5-489B-A509-F05E384984F4}" type="presOf" srcId="{4CCB91AE-43E2-4526-9454-C1FDF5F256A7}" destId="{829C9248-D477-441F-8615-EBB2BAF3C3E4}" srcOrd="0" destOrd="3" presId="urn:microsoft.com/office/officeart/2008/layout/AlternatingPictureBlocks"/>
    <dgm:cxn modelId="{502B1975-0C31-4D4E-AC86-F75A85041DD1}" srcId="{A7A26CDB-1701-4BA7-A54E-19153C808771}" destId="{4CCB91AE-43E2-4526-9454-C1FDF5F256A7}" srcOrd="2" destOrd="0" parTransId="{1219BA73-F49F-4665-A3F9-5B7D143B85A6}" sibTransId="{C807E765-AC14-4517-9DBF-DADABFD33012}"/>
    <dgm:cxn modelId="{AF36DAA2-A1B9-4974-A798-94EFB3D61CE1}" srcId="{59A936EA-8BA2-4773-B341-E4BA1C7B042A}" destId="{3A0980B2-D2AC-4BD3-A5FE-AB9143CFD682}" srcOrd="2" destOrd="0" parTransId="{57FBFB0A-D9FA-4E0C-B05E-D4167B29A779}" sibTransId="{9B1A1A30-7428-4B33-BE17-A9E8D07AA064}"/>
    <dgm:cxn modelId="{B97655B1-82FF-4E7B-9311-0851DF646D3C}" srcId="{A7A26CDB-1701-4BA7-A54E-19153C808771}" destId="{94E9D6A5-77DB-4B71-8324-7222A9967004}" srcOrd="0" destOrd="0" parTransId="{31215040-D1FD-4F15-B337-7DA44D0871A6}" sibTransId="{B9FE178B-A811-4DEB-8BF7-7B24C2555F11}"/>
    <dgm:cxn modelId="{17560ECE-CF5E-4974-A3B0-AA0A5FAA3FCB}" type="presOf" srcId="{3A0980B2-D2AC-4BD3-A5FE-AB9143CFD682}" destId="{0B8BDDD1-4700-4A89-BEAB-A0606BAEE475}" srcOrd="0" destOrd="0" presId="urn:microsoft.com/office/officeart/2008/layout/AlternatingPictureBlocks"/>
    <dgm:cxn modelId="{3F54D2DF-F300-4546-B0FB-A0EC27AB4AE3}" type="presOf" srcId="{A7A26CDB-1701-4BA7-A54E-19153C808771}" destId="{829C9248-D477-441F-8615-EBB2BAF3C3E4}" srcOrd="0" destOrd="0" presId="urn:microsoft.com/office/officeart/2008/layout/AlternatingPictureBlocks"/>
    <dgm:cxn modelId="{3EBCEEE5-1750-4EF5-BDF7-8592BD2B0C43}" type="presOf" srcId="{C122DA6F-FEFA-44ED-AE82-BBD0002441C6}" destId="{D0ABDFB7-1383-4AAC-A2C5-A0068005D168}" srcOrd="0" destOrd="0" presId="urn:microsoft.com/office/officeart/2008/layout/AlternatingPictureBlocks"/>
    <dgm:cxn modelId="{E32970EE-0BBA-4E57-90A5-90B63011D88A}" type="presParOf" srcId="{4513BA92-6E93-4347-AD5C-894540571F09}" destId="{93648C2D-2155-4A7A-9763-83AAC37FFE13}" srcOrd="0" destOrd="0" presId="urn:microsoft.com/office/officeart/2008/layout/AlternatingPictureBlocks"/>
    <dgm:cxn modelId="{628AD091-BA8B-4731-AC66-229B49746252}" type="presParOf" srcId="{93648C2D-2155-4A7A-9763-83AAC37FFE13}" destId="{D0ABDFB7-1383-4AAC-A2C5-A0068005D168}" srcOrd="0" destOrd="0" presId="urn:microsoft.com/office/officeart/2008/layout/AlternatingPictureBlocks"/>
    <dgm:cxn modelId="{0569A4A3-AB5E-4397-BB70-86827455A40A}" type="presParOf" srcId="{93648C2D-2155-4A7A-9763-83AAC37FFE13}" destId="{92ECC287-1420-445D-A378-9851DCFD790E}" srcOrd="1" destOrd="0" presId="urn:microsoft.com/office/officeart/2008/layout/AlternatingPictureBlocks"/>
    <dgm:cxn modelId="{8FFFC148-14EA-48C1-AB2F-DDC1016F7F1E}" type="presParOf" srcId="{4513BA92-6E93-4347-AD5C-894540571F09}" destId="{194F94D5-E139-4564-8989-502C275F20FC}" srcOrd="1" destOrd="0" presId="urn:microsoft.com/office/officeart/2008/layout/AlternatingPictureBlocks"/>
    <dgm:cxn modelId="{1C485906-4BC5-4DEB-8778-7B54E612F9F4}" type="presParOf" srcId="{4513BA92-6E93-4347-AD5C-894540571F09}" destId="{AC19EE8D-53C0-4712-9066-38BACE4ECE5A}" srcOrd="2" destOrd="0" presId="urn:microsoft.com/office/officeart/2008/layout/AlternatingPictureBlocks"/>
    <dgm:cxn modelId="{C088C776-D7D6-4A55-B98F-3775AFCE49B4}" type="presParOf" srcId="{AC19EE8D-53C0-4712-9066-38BACE4ECE5A}" destId="{829C9248-D477-441F-8615-EBB2BAF3C3E4}" srcOrd="0" destOrd="0" presId="urn:microsoft.com/office/officeart/2008/layout/AlternatingPictureBlocks"/>
    <dgm:cxn modelId="{04BD7781-F51E-4938-BE79-4768BC13FDBC}" type="presParOf" srcId="{AC19EE8D-53C0-4712-9066-38BACE4ECE5A}" destId="{CC8F18CC-2645-4A58-AAA8-753913E4C13B}" srcOrd="1" destOrd="0" presId="urn:microsoft.com/office/officeart/2008/layout/AlternatingPictureBlocks"/>
    <dgm:cxn modelId="{0BCB4C93-59D9-42A6-A369-541F04B2DF3F}" type="presParOf" srcId="{4513BA92-6E93-4347-AD5C-894540571F09}" destId="{BA24CBCE-E20E-405A-9181-EE12E7F7876A}" srcOrd="3" destOrd="0" presId="urn:microsoft.com/office/officeart/2008/layout/AlternatingPictureBlocks"/>
    <dgm:cxn modelId="{22755567-2681-4239-A4AE-1DA17CCF8E45}" type="presParOf" srcId="{4513BA92-6E93-4347-AD5C-894540571F09}" destId="{CA345E88-B675-4E88-9AD5-84DA02FFF1C2}" srcOrd="4" destOrd="0" presId="urn:microsoft.com/office/officeart/2008/layout/AlternatingPictureBlocks"/>
    <dgm:cxn modelId="{8614FD98-6F05-49C1-BAE6-DD9458597A47}" type="presParOf" srcId="{CA345E88-B675-4E88-9AD5-84DA02FFF1C2}" destId="{0B8BDDD1-4700-4A89-BEAB-A0606BAEE475}" srcOrd="0" destOrd="0" presId="urn:microsoft.com/office/officeart/2008/layout/AlternatingPictureBlocks"/>
    <dgm:cxn modelId="{9C0ED6BF-914F-450F-811C-335B86C7A38B}" type="presParOf" srcId="{CA345E88-B675-4E88-9AD5-84DA02FFF1C2}" destId="{9A022D61-8C78-4730-97AA-9AE4CB5B58AE}"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E76CA6-2D39-4FC9-9768-9C0413CC5956}"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B4E43B21-803F-4734-8962-4F10E81DC215}">
      <dgm:prSet custT="1"/>
      <dgm:spPr/>
      <dgm:t>
        <a:bodyPr/>
        <a:lstStyle/>
        <a:p>
          <a:r>
            <a:rPr lang="en-US" sz="2000" b="1" dirty="0"/>
            <a:t>Website Tags</a:t>
          </a:r>
          <a:endParaRPr lang="en-US" sz="2000" dirty="0"/>
        </a:p>
      </dgm:t>
    </dgm:pt>
    <dgm:pt modelId="{9A3A4D51-E1D7-45C9-B089-3C5DF116BCF9}" type="parTrans" cxnId="{829117E7-7C5D-4D7F-9988-492B7B1F5853}">
      <dgm:prSet/>
      <dgm:spPr/>
      <dgm:t>
        <a:bodyPr/>
        <a:lstStyle/>
        <a:p>
          <a:endParaRPr lang="en-US"/>
        </a:p>
      </dgm:t>
    </dgm:pt>
    <dgm:pt modelId="{0547D301-D82B-41AC-BF1A-5510B2BBCCE3}" type="sibTrans" cxnId="{829117E7-7C5D-4D7F-9988-492B7B1F5853}">
      <dgm:prSet/>
      <dgm:spPr/>
      <dgm:t>
        <a:bodyPr/>
        <a:lstStyle/>
        <a:p>
          <a:endParaRPr lang="en-US"/>
        </a:p>
      </dgm:t>
    </dgm:pt>
    <dgm:pt modelId="{19D28D4B-B999-48CF-B909-50F694EC5065}">
      <dgm:prSet custT="1"/>
      <dgm:spPr/>
      <dgm:t>
        <a:bodyPr/>
        <a:lstStyle/>
        <a:p>
          <a:r>
            <a:rPr lang="en-US" sz="2000" b="1" dirty="0"/>
            <a:t>Tag Website Channel Traffic</a:t>
          </a:r>
          <a:endParaRPr lang="en-US" sz="2000" dirty="0"/>
        </a:p>
      </dgm:t>
    </dgm:pt>
    <dgm:pt modelId="{FCC35C7A-2988-48DD-9D41-EDAD23FCE46B}" type="parTrans" cxnId="{717830FF-30CF-40D7-9F9A-340CCE0852C7}">
      <dgm:prSet/>
      <dgm:spPr/>
      <dgm:t>
        <a:bodyPr/>
        <a:lstStyle/>
        <a:p>
          <a:endParaRPr lang="en-US"/>
        </a:p>
      </dgm:t>
    </dgm:pt>
    <dgm:pt modelId="{6C7D4179-5B75-4D21-BCB4-999F2B1CE671}" type="sibTrans" cxnId="{717830FF-30CF-40D7-9F9A-340CCE0852C7}">
      <dgm:prSet/>
      <dgm:spPr/>
      <dgm:t>
        <a:bodyPr/>
        <a:lstStyle/>
        <a:p>
          <a:endParaRPr lang="en-US"/>
        </a:p>
      </dgm:t>
    </dgm:pt>
    <dgm:pt modelId="{433EE982-3DD3-4F50-8E00-66E864D04BB4}">
      <dgm:prSet custT="1"/>
      <dgm:spPr/>
      <dgm:t>
        <a:bodyPr/>
        <a:lstStyle/>
        <a:p>
          <a:r>
            <a:rPr lang="en-US" sz="2000" b="1" dirty="0"/>
            <a:t>Tag your Media Vendors</a:t>
          </a:r>
          <a:endParaRPr lang="en-US" sz="2000" dirty="0"/>
        </a:p>
      </dgm:t>
    </dgm:pt>
    <dgm:pt modelId="{87ABA044-4094-4E87-B2CE-A12C1006022F}" type="parTrans" cxnId="{912E39C2-A4FF-4C76-8A8A-B347B4531035}">
      <dgm:prSet/>
      <dgm:spPr/>
      <dgm:t>
        <a:bodyPr/>
        <a:lstStyle/>
        <a:p>
          <a:endParaRPr lang="en-US"/>
        </a:p>
      </dgm:t>
    </dgm:pt>
    <dgm:pt modelId="{093C10FF-47FB-4D28-9E00-B2B16F49348C}" type="sibTrans" cxnId="{912E39C2-A4FF-4C76-8A8A-B347B4531035}">
      <dgm:prSet/>
      <dgm:spPr/>
      <dgm:t>
        <a:bodyPr/>
        <a:lstStyle/>
        <a:p>
          <a:endParaRPr lang="en-US"/>
        </a:p>
      </dgm:t>
    </dgm:pt>
    <dgm:pt modelId="{9A0BE46C-50E1-4A57-8506-75E1A63A0618}">
      <dgm:prSet custT="1"/>
      <dgm:spPr/>
      <dgm:t>
        <a:bodyPr/>
        <a:lstStyle/>
        <a:p>
          <a:r>
            <a:rPr lang="en-US" sz="2000" b="1" dirty="0"/>
            <a:t>Tag your Video Ads</a:t>
          </a:r>
          <a:endParaRPr lang="en-US" sz="2000" dirty="0"/>
        </a:p>
      </dgm:t>
    </dgm:pt>
    <dgm:pt modelId="{CC983064-1553-430A-97BC-EF3FA75FC0C8}" type="parTrans" cxnId="{61DF0A10-1B4C-4E7F-9E3A-BDD8DA1F779A}">
      <dgm:prSet/>
      <dgm:spPr/>
      <dgm:t>
        <a:bodyPr/>
        <a:lstStyle/>
        <a:p>
          <a:endParaRPr lang="en-US"/>
        </a:p>
      </dgm:t>
    </dgm:pt>
    <dgm:pt modelId="{62274F61-FC52-428A-A454-3C8B3097BD89}" type="sibTrans" cxnId="{61DF0A10-1B4C-4E7F-9E3A-BDD8DA1F779A}">
      <dgm:prSet/>
      <dgm:spPr/>
      <dgm:t>
        <a:bodyPr/>
        <a:lstStyle/>
        <a:p>
          <a:endParaRPr lang="en-US"/>
        </a:p>
      </dgm:t>
    </dgm:pt>
    <dgm:pt modelId="{01EDA56A-4635-4B1A-9EFD-224D5D6BFA64}">
      <dgm:prSet custT="1"/>
      <dgm:spPr>
        <a:solidFill>
          <a:srgbClr val="1B75BB"/>
        </a:solidFill>
      </dgm:spPr>
      <dgm:t>
        <a:bodyPr/>
        <a:lstStyle/>
        <a:p>
          <a:r>
            <a:rPr lang="en-US" sz="1400" dirty="0">
              <a:solidFill>
                <a:schemeClr val="bg1"/>
              </a:solidFill>
            </a:rPr>
            <a:t>Our Dynamic JavaScript Site Tag allows you to place one tag broadly across your site, then dynamically populate the tag with data about the page category and individual. </a:t>
          </a:r>
        </a:p>
      </dgm:t>
    </dgm:pt>
    <dgm:pt modelId="{B91B791A-3101-4A36-B4EB-354AF4FD03CA}" type="parTrans" cxnId="{D1ABAFEE-3971-4BC7-B203-4AB9EC62EA00}">
      <dgm:prSet/>
      <dgm:spPr/>
      <dgm:t>
        <a:bodyPr/>
        <a:lstStyle/>
        <a:p>
          <a:endParaRPr lang="en-US"/>
        </a:p>
      </dgm:t>
    </dgm:pt>
    <dgm:pt modelId="{21692347-B888-443B-A0FA-82CEA953747F}" type="sibTrans" cxnId="{D1ABAFEE-3971-4BC7-B203-4AB9EC62EA00}">
      <dgm:prSet/>
      <dgm:spPr/>
      <dgm:t>
        <a:bodyPr/>
        <a:lstStyle/>
        <a:p>
          <a:endParaRPr lang="en-US"/>
        </a:p>
      </dgm:t>
    </dgm:pt>
    <dgm:pt modelId="{AC803E2C-5DBD-4DBB-8A84-9D2BE388F8E2}">
      <dgm:prSet custT="1"/>
      <dgm:spPr>
        <a:solidFill>
          <a:srgbClr val="1B75BB"/>
        </a:solidFill>
      </dgm:spPr>
      <dgm:t>
        <a:bodyPr/>
        <a:lstStyle/>
        <a:p>
          <a:r>
            <a:rPr lang="en-US" sz="1500" b="0" dirty="0">
              <a:solidFill>
                <a:schemeClr val="bg1"/>
              </a:solidFill>
            </a:rPr>
            <a:t>V</a:t>
          </a:r>
          <a:r>
            <a:rPr lang="en-US" sz="1400" b="0" dirty="0">
              <a:solidFill>
                <a:schemeClr val="bg1"/>
              </a:solidFill>
            </a:rPr>
            <a:t>ie</a:t>
          </a:r>
          <a:r>
            <a:rPr lang="en-US" sz="1400" dirty="0">
              <a:solidFill>
                <a:schemeClr val="bg1"/>
              </a:solidFill>
            </a:rPr>
            <a:t>w where your customers are coming from when they purchase or convert- via Paid or Organic Social, or via your Search Engine Marketing.</a:t>
          </a:r>
          <a:endParaRPr lang="en-US" sz="1500" dirty="0">
            <a:solidFill>
              <a:schemeClr val="bg1"/>
            </a:solidFill>
          </a:endParaRPr>
        </a:p>
      </dgm:t>
    </dgm:pt>
    <dgm:pt modelId="{A59347D3-09F6-426D-8788-C5371B775297}" type="parTrans" cxnId="{48845833-DCE9-4973-9663-CAA79322D9F2}">
      <dgm:prSet/>
      <dgm:spPr/>
      <dgm:t>
        <a:bodyPr/>
        <a:lstStyle/>
        <a:p>
          <a:endParaRPr lang="en-US"/>
        </a:p>
      </dgm:t>
    </dgm:pt>
    <dgm:pt modelId="{0BB12FC3-F47C-4A74-BE19-F43702136900}" type="sibTrans" cxnId="{48845833-DCE9-4973-9663-CAA79322D9F2}">
      <dgm:prSet/>
      <dgm:spPr/>
      <dgm:t>
        <a:bodyPr/>
        <a:lstStyle/>
        <a:p>
          <a:endParaRPr lang="en-US"/>
        </a:p>
      </dgm:t>
    </dgm:pt>
    <dgm:pt modelId="{62E767A5-E5D9-4660-B502-9A7E7E4E3800}">
      <dgm:prSet custT="1"/>
      <dgm:spPr>
        <a:solidFill>
          <a:srgbClr val="1B75BB"/>
        </a:solidFill>
      </dgm:spPr>
      <dgm:t>
        <a:bodyPr/>
        <a:lstStyle/>
        <a:p>
          <a:r>
            <a:rPr lang="en-US" sz="1400" dirty="0">
              <a:solidFill>
                <a:schemeClr val="bg1"/>
              </a:solidFill>
            </a:rPr>
            <a:t>Measure the effectiveness of your various media vendors. Track campaigns,  ad impressions, clicks, and video impressions. </a:t>
          </a:r>
        </a:p>
      </dgm:t>
    </dgm:pt>
    <dgm:pt modelId="{6E30ACAB-70F5-42C8-9818-A3CE773DD282}" type="parTrans" cxnId="{9984D3DF-80AA-43CA-81A0-383E9AA17F60}">
      <dgm:prSet/>
      <dgm:spPr/>
      <dgm:t>
        <a:bodyPr/>
        <a:lstStyle/>
        <a:p>
          <a:endParaRPr lang="en-US"/>
        </a:p>
      </dgm:t>
    </dgm:pt>
    <dgm:pt modelId="{211BD9F7-0C83-4441-8A63-530367A76AC8}" type="sibTrans" cxnId="{9984D3DF-80AA-43CA-81A0-383E9AA17F60}">
      <dgm:prSet/>
      <dgm:spPr/>
      <dgm:t>
        <a:bodyPr/>
        <a:lstStyle/>
        <a:p>
          <a:endParaRPr lang="en-US"/>
        </a:p>
      </dgm:t>
    </dgm:pt>
    <dgm:pt modelId="{CC115AC4-6705-4241-8B33-9D9F9AFE5250}">
      <dgm:prSet custT="1"/>
      <dgm:spPr>
        <a:solidFill>
          <a:srgbClr val="1B75BB"/>
        </a:solidFill>
      </dgm:spPr>
      <dgm:t>
        <a:bodyPr/>
        <a:lstStyle/>
        <a:p>
          <a:r>
            <a:rPr lang="en-US" sz="1400" dirty="0">
              <a:solidFill>
                <a:schemeClr val="bg1"/>
              </a:solidFill>
            </a:rPr>
            <a:t>Track video ad completion with Resonate Tags.</a:t>
          </a:r>
        </a:p>
      </dgm:t>
    </dgm:pt>
    <dgm:pt modelId="{E14661F5-927A-4875-8BF7-B48C52EC35E1}" type="parTrans" cxnId="{F6FBB561-305B-481D-B9C9-5AD2E193F55F}">
      <dgm:prSet/>
      <dgm:spPr/>
      <dgm:t>
        <a:bodyPr/>
        <a:lstStyle/>
        <a:p>
          <a:endParaRPr lang="en-US"/>
        </a:p>
      </dgm:t>
    </dgm:pt>
    <dgm:pt modelId="{E465DC80-D851-40AE-A1FB-48E3C473B9B1}" type="sibTrans" cxnId="{F6FBB561-305B-481D-B9C9-5AD2E193F55F}">
      <dgm:prSet/>
      <dgm:spPr/>
      <dgm:t>
        <a:bodyPr/>
        <a:lstStyle/>
        <a:p>
          <a:endParaRPr lang="en-US"/>
        </a:p>
      </dgm:t>
    </dgm:pt>
    <dgm:pt modelId="{76725995-E34E-4C7B-BA20-6D031DDB649B}" type="pres">
      <dgm:prSet presAssocID="{12E76CA6-2D39-4FC9-9768-9C0413CC5956}" presName="Name0" presStyleCnt="0">
        <dgm:presLayoutVars>
          <dgm:dir/>
          <dgm:animLvl val="lvl"/>
          <dgm:resizeHandles val="exact"/>
        </dgm:presLayoutVars>
      </dgm:prSet>
      <dgm:spPr/>
    </dgm:pt>
    <dgm:pt modelId="{89C51352-B183-44E6-812D-AA133BCA29EA}" type="pres">
      <dgm:prSet presAssocID="{B4E43B21-803F-4734-8962-4F10E81DC215}" presName="linNode" presStyleCnt="0"/>
      <dgm:spPr/>
    </dgm:pt>
    <dgm:pt modelId="{76E3C4EC-C85A-4F70-86B9-F8B80360BCC5}" type="pres">
      <dgm:prSet presAssocID="{B4E43B21-803F-4734-8962-4F10E81DC215}" presName="parTx" presStyleLbl="revTx" presStyleIdx="0" presStyleCnt="4">
        <dgm:presLayoutVars>
          <dgm:chMax val="1"/>
          <dgm:bulletEnabled val="1"/>
        </dgm:presLayoutVars>
      </dgm:prSet>
      <dgm:spPr/>
    </dgm:pt>
    <dgm:pt modelId="{FA497FD6-EDE4-4E5C-8DA4-AFE2B37DCDF8}" type="pres">
      <dgm:prSet presAssocID="{B4E43B21-803F-4734-8962-4F10E81DC215}" presName="bracket" presStyleLbl="parChTrans1D1" presStyleIdx="0" presStyleCnt="4"/>
      <dgm:spPr/>
    </dgm:pt>
    <dgm:pt modelId="{7B442B5A-573A-41D6-BC04-5FD61BD3511B}" type="pres">
      <dgm:prSet presAssocID="{B4E43B21-803F-4734-8962-4F10E81DC215}" presName="spH" presStyleCnt="0"/>
      <dgm:spPr/>
    </dgm:pt>
    <dgm:pt modelId="{650F6C9B-36D3-45CC-A15E-86E11C47E4EA}" type="pres">
      <dgm:prSet presAssocID="{B4E43B21-803F-4734-8962-4F10E81DC215}" presName="desTx" presStyleLbl="node1" presStyleIdx="0" presStyleCnt="4">
        <dgm:presLayoutVars>
          <dgm:bulletEnabled val="1"/>
        </dgm:presLayoutVars>
      </dgm:prSet>
      <dgm:spPr/>
    </dgm:pt>
    <dgm:pt modelId="{AE832713-A51A-4A94-BE10-A2F9C4504083}" type="pres">
      <dgm:prSet presAssocID="{0547D301-D82B-41AC-BF1A-5510B2BBCCE3}" presName="spV" presStyleCnt="0"/>
      <dgm:spPr/>
    </dgm:pt>
    <dgm:pt modelId="{27ECCB6E-D684-421E-83C3-59881CA1E554}" type="pres">
      <dgm:prSet presAssocID="{19D28D4B-B999-48CF-B909-50F694EC5065}" presName="linNode" presStyleCnt="0"/>
      <dgm:spPr/>
    </dgm:pt>
    <dgm:pt modelId="{57383347-8EDA-49E9-AA4F-9ED74826B317}" type="pres">
      <dgm:prSet presAssocID="{19D28D4B-B999-48CF-B909-50F694EC5065}" presName="parTx" presStyleLbl="revTx" presStyleIdx="1" presStyleCnt="4">
        <dgm:presLayoutVars>
          <dgm:chMax val="1"/>
          <dgm:bulletEnabled val="1"/>
        </dgm:presLayoutVars>
      </dgm:prSet>
      <dgm:spPr/>
    </dgm:pt>
    <dgm:pt modelId="{9E4B4CB7-7086-4AC6-8587-16938CDF2A3F}" type="pres">
      <dgm:prSet presAssocID="{19D28D4B-B999-48CF-B909-50F694EC5065}" presName="bracket" presStyleLbl="parChTrans1D1" presStyleIdx="1" presStyleCnt="4"/>
      <dgm:spPr/>
    </dgm:pt>
    <dgm:pt modelId="{6856A5A8-5237-4D90-8919-389AE475B661}" type="pres">
      <dgm:prSet presAssocID="{19D28D4B-B999-48CF-B909-50F694EC5065}" presName="spH" presStyleCnt="0"/>
      <dgm:spPr/>
    </dgm:pt>
    <dgm:pt modelId="{8E2775CC-8C0F-4773-B855-865599ED7CA2}" type="pres">
      <dgm:prSet presAssocID="{19D28D4B-B999-48CF-B909-50F694EC5065}" presName="desTx" presStyleLbl="node1" presStyleIdx="1" presStyleCnt="4">
        <dgm:presLayoutVars>
          <dgm:bulletEnabled val="1"/>
        </dgm:presLayoutVars>
      </dgm:prSet>
      <dgm:spPr/>
    </dgm:pt>
    <dgm:pt modelId="{9F1C607D-E5CB-472E-9330-AF62EDD7B397}" type="pres">
      <dgm:prSet presAssocID="{6C7D4179-5B75-4D21-BCB4-999F2B1CE671}" presName="spV" presStyleCnt="0"/>
      <dgm:spPr/>
    </dgm:pt>
    <dgm:pt modelId="{28E7DED4-BA5C-4727-B6A2-D7FE2FC8585E}" type="pres">
      <dgm:prSet presAssocID="{433EE982-3DD3-4F50-8E00-66E864D04BB4}" presName="linNode" presStyleCnt="0"/>
      <dgm:spPr/>
    </dgm:pt>
    <dgm:pt modelId="{FDCD2E95-96BC-40C2-8B93-4FAC6A5D59DC}" type="pres">
      <dgm:prSet presAssocID="{433EE982-3DD3-4F50-8E00-66E864D04BB4}" presName="parTx" presStyleLbl="revTx" presStyleIdx="2" presStyleCnt="4">
        <dgm:presLayoutVars>
          <dgm:chMax val="1"/>
          <dgm:bulletEnabled val="1"/>
        </dgm:presLayoutVars>
      </dgm:prSet>
      <dgm:spPr/>
    </dgm:pt>
    <dgm:pt modelId="{C73D1C64-AC8C-4892-82CE-4A7EDAC7CE44}" type="pres">
      <dgm:prSet presAssocID="{433EE982-3DD3-4F50-8E00-66E864D04BB4}" presName="bracket" presStyleLbl="parChTrans1D1" presStyleIdx="2" presStyleCnt="4"/>
      <dgm:spPr/>
    </dgm:pt>
    <dgm:pt modelId="{896F1CF9-FACA-4CEB-9F6F-930F8898F9A0}" type="pres">
      <dgm:prSet presAssocID="{433EE982-3DD3-4F50-8E00-66E864D04BB4}" presName="spH" presStyleCnt="0"/>
      <dgm:spPr/>
    </dgm:pt>
    <dgm:pt modelId="{B3D50279-3CC2-4BD1-BDF9-55A7AC754D72}" type="pres">
      <dgm:prSet presAssocID="{433EE982-3DD3-4F50-8E00-66E864D04BB4}" presName="desTx" presStyleLbl="node1" presStyleIdx="2" presStyleCnt="4">
        <dgm:presLayoutVars>
          <dgm:bulletEnabled val="1"/>
        </dgm:presLayoutVars>
      </dgm:prSet>
      <dgm:spPr/>
    </dgm:pt>
    <dgm:pt modelId="{3637B655-B765-4274-BB3F-C8B4C7D0951A}" type="pres">
      <dgm:prSet presAssocID="{093C10FF-47FB-4D28-9E00-B2B16F49348C}" presName="spV" presStyleCnt="0"/>
      <dgm:spPr/>
    </dgm:pt>
    <dgm:pt modelId="{E19F21AB-5AF3-4014-94D9-AE5ED00B3BD4}" type="pres">
      <dgm:prSet presAssocID="{9A0BE46C-50E1-4A57-8506-75E1A63A0618}" presName="linNode" presStyleCnt="0"/>
      <dgm:spPr/>
    </dgm:pt>
    <dgm:pt modelId="{3A4A3CE9-B990-4244-BF3E-8078325D3145}" type="pres">
      <dgm:prSet presAssocID="{9A0BE46C-50E1-4A57-8506-75E1A63A0618}" presName="parTx" presStyleLbl="revTx" presStyleIdx="3" presStyleCnt="4">
        <dgm:presLayoutVars>
          <dgm:chMax val="1"/>
          <dgm:bulletEnabled val="1"/>
        </dgm:presLayoutVars>
      </dgm:prSet>
      <dgm:spPr/>
    </dgm:pt>
    <dgm:pt modelId="{A4A3459D-C415-4016-A3AA-7A770D9C3C4C}" type="pres">
      <dgm:prSet presAssocID="{9A0BE46C-50E1-4A57-8506-75E1A63A0618}" presName="bracket" presStyleLbl="parChTrans1D1" presStyleIdx="3" presStyleCnt="4"/>
      <dgm:spPr/>
    </dgm:pt>
    <dgm:pt modelId="{9F71ACC7-D1DD-4E7B-B2F5-3C0FC28F4EDF}" type="pres">
      <dgm:prSet presAssocID="{9A0BE46C-50E1-4A57-8506-75E1A63A0618}" presName="spH" presStyleCnt="0"/>
      <dgm:spPr/>
    </dgm:pt>
    <dgm:pt modelId="{27E99966-BC0B-47BE-A8F6-D7792882E417}" type="pres">
      <dgm:prSet presAssocID="{9A0BE46C-50E1-4A57-8506-75E1A63A0618}" presName="desTx" presStyleLbl="node1" presStyleIdx="3" presStyleCnt="4">
        <dgm:presLayoutVars>
          <dgm:bulletEnabled val="1"/>
        </dgm:presLayoutVars>
      </dgm:prSet>
      <dgm:spPr/>
    </dgm:pt>
  </dgm:ptLst>
  <dgm:cxnLst>
    <dgm:cxn modelId="{E278DE0C-1554-4F6E-82F2-6A846163B1FC}" type="presOf" srcId="{433EE982-3DD3-4F50-8E00-66E864D04BB4}" destId="{FDCD2E95-96BC-40C2-8B93-4FAC6A5D59DC}" srcOrd="0" destOrd="0" presId="urn:diagrams.loki3.com/BracketList"/>
    <dgm:cxn modelId="{61DF0A10-1B4C-4E7F-9E3A-BDD8DA1F779A}" srcId="{12E76CA6-2D39-4FC9-9768-9C0413CC5956}" destId="{9A0BE46C-50E1-4A57-8506-75E1A63A0618}" srcOrd="3" destOrd="0" parTransId="{CC983064-1553-430A-97BC-EF3FA75FC0C8}" sibTransId="{62274F61-FC52-428A-A454-3C8B3097BD89}"/>
    <dgm:cxn modelId="{25217629-71B1-4B1E-92D3-498BACD6904A}" type="presOf" srcId="{12E76CA6-2D39-4FC9-9768-9C0413CC5956}" destId="{76725995-E34E-4C7B-BA20-6D031DDB649B}" srcOrd="0" destOrd="0" presId="urn:diagrams.loki3.com/BracketList"/>
    <dgm:cxn modelId="{48845833-DCE9-4973-9663-CAA79322D9F2}" srcId="{19D28D4B-B999-48CF-B909-50F694EC5065}" destId="{AC803E2C-5DBD-4DBB-8A84-9D2BE388F8E2}" srcOrd="0" destOrd="0" parTransId="{A59347D3-09F6-426D-8788-C5371B775297}" sibTransId="{0BB12FC3-F47C-4A74-BE19-F43702136900}"/>
    <dgm:cxn modelId="{F6FBB561-305B-481D-B9C9-5AD2E193F55F}" srcId="{9A0BE46C-50E1-4A57-8506-75E1A63A0618}" destId="{CC115AC4-6705-4241-8B33-9D9F9AFE5250}" srcOrd="0" destOrd="0" parTransId="{E14661F5-927A-4875-8BF7-B48C52EC35E1}" sibTransId="{E465DC80-D851-40AE-A1FB-48E3C473B9B1}"/>
    <dgm:cxn modelId="{FA188872-17F4-4981-B926-2A1CE2D55285}" type="presOf" srcId="{AC803E2C-5DBD-4DBB-8A84-9D2BE388F8E2}" destId="{8E2775CC-8C0F-4773-B855-865599ED7CA2}" srcOrd="0" destOrd="0" presId="urn:diagrams.loki3.com/BracketList"/>
    <dgm:cxn modelId="{005E018E-F661-4C7A-ADD2-6E7387333B5E}" type="presOf" srcId="{62E767A5-E5D9-4660-B502-9A7E7E4E3800}" destId="{B3D50279-3CC2-4BD1-BDF9-55A7AC754D72}" srcOrd="0" destOrd="0" presId="urn:diagrams.loki3.com/BracketList"/>
    <dgm:cxn modelId="{AD4293BC-56B5-416D-B6C6-E282DC7F183D}" type="presOf" srcId="{9A0BE46C-50E1-4A57-8506-75E1A63A0618}" destId="{3A4A3CE9-B990-4244-BF3E-8078325D3145}" srcOrd="0" destOrd="0" presId="urn:diagrams.loki3.com/BracketList"/>
    <dgm:cxn modelId="{9BFF6BBD-FC43-4379-9908-43E87837F6F3}" type="presOf" srcId="{B4E43B21-803F-4734-8962-4F10E81DC215}" destId="{76E3C4EC-C85A-4F70-86B9-F8B80360BCC5}" srcOrd="0" destOrd="0" presId="urn:diagrams.loki3.com/BracketList"/>
    <dgm:cxn modelId="{912E39C2-A4FF-4C76-8A8A-B347B4531035}" srcId="{12E76CA6-2D39-4FC9-9768-9C0413CC5956}" destId="{433EE982-3DD3-4F50-8E00-66E864D04BB4}" srcOrd="2" destOrd="0" parTransId="{87ABA044-4094-4E87-B2CE-A12C1006022F}" sibTransId="{093C10FF-47FB-4D28-9E00-B2B16F49348C}"/>
    <dgm:cxn modelId="{9984D3DF-80AA-43CA-81A0-383E9AA17F60}" srcId="{433EE982-3DD3-4F50-8E00-66E864D04BB4}" destId="{62E767A5-E5D9-4660-B502-9A7E7E4E3800}" srcOrd="0" destOrd="0" parTransId="{6E30ACAB-70F5-42C8-9818-A3CE773DD282}" sibTransId="{211BD9F7-0C83-4441-8A63-530367A76AC8}"/>
    <dgm:cxn modelId="{AEE55DE2-728F-4B3E-AD9C-92BE01D29B62}" type="presOf" srcId="{CC115AC4-6705-4241-8B33-9D9F9AFE5250}" destId="{27E99966-BC0B-47BE-A8F6-D7792882E417}" srcOrd="0" destOrd="0" presId="urn:diagrams.loki3.com/BracketList"/>
    <dgm:cxn modelId="{829117E7-7C5D-4D7F-9988-492B7B1F5853}" srcId="{12E76CA6-2D39-4FC9-9768-9C0413CC5956}" destId="{B4E43B21-803F-4734-8962-4F10E81DC215}" srcOrd="0" destOrd="0" parTransId="{9A3A4D51-E1D7-45C9-B089-3C5DF116BCF9}" sibTransId="{0547D301-D82B-41AC-BF1A-5510B2BBCCE3}"/>
    <dgm:cxn modelId="{49B4A8E8-360B-480E-8AB8-9053C5CCB342}" type="presOf" srcId="{01EDA56A-4635-4B1A-9EFD-224D5D6BFA64}" destId="{650F6C9B-36D3-45CC-A15E-86E11C47E4EA}" srcOrd="0" destOrd="0" presId="urn:diagrams.loki3.com/BracketList"/>
    <dgm:cxn modelId="{F9C5A4E9-7F4A-4526-A9C2-121A880AFE17}" type="presOf" srcId="{19D28D4B-B999-48CF-B909-50F694EC5065}" destId="{57383347-8EDA-49E9-AA4F-9ED74826B317}" srcOrd="0" destOrd="0" presId="urn:diagrams.loki3.com/BracketList"/>
    <dgm:cxn modelId="{D1ABAFEE-3971-4BC7-B203-4AB9EC62EA00}" srcId="{B4E43B21-803F-4734-8962-4F10E81DC215}" destId="{01EDA56A-4635-4B1A-9EFD-224D5D6BFA64}" srcOrd="0" destOrd="0" parTransId="{B91B791A-3101-4A36-B4EB-354AF4FD03CA}" sibTransId="{21692347-B888-443B-A0FA-82CEA953747F}"/>
    <dgm:cxn modelId="{717830FF-30CF-40D7-9F9A-340CCE0852C7}" srcId="{12E76CA6-2D39-4FC9-9768-9C0413CC5956}" destId="{19D28D4B-B999-48CF-B909-50F694EC5065}" srcOrd="1" destOrd="0" parTransId="{FCC35C7A-2988-48DD-9D41-EDAD23FCE46B}" sibTransId="{6C7D4179-5B75-4D21-BCB4-999F2B1CE671}"/>
    <dgm:cxn modelId="{6FE3A621-0BAE-459A-A3C5-1FFA4C70C65D}" type="presParOf" srcId="{76725995-E34E-4C7B-BA20-6D031DDB649B}" destId="{89C51352-B183-44E6-812D-AA133BCA29EA}" srcOrd="0" destOrd="0" presId="urn:diagrams.loki3.com/BracketList"/>
    <dgm:cxn modelId="{285DE4BC-766B-4A2F-9DCA-9C6C7E4C5E00}" type="presParOf" srcId="{89C51352-B183-44E6-812D-AA133BCA29EA}" destId="{76E3C4EC-C85A-4F70-86B9-F8B80360BCC5}" srcOrd="0" destOrd="0" presId="urn:diagrams.loki3.com/BracketList"/>
    <dgm:cxn modelId="{2D5A85A3-3C1B-4483-8005-BE1FDECBBBEE}" type="presParOf" srcId="{89C51352-B183-44E6-812D-AA133BCA29EA}" destId="{FA497FD6-EDE4-4E5C-8DA4-AFE2B37DCDF8}" srcOrd="1" destOrd="0" presId="urn:diagrams.loki3.com/BracketList"/>
    <dgm:cxn modelId="{9CEF755F-703D-43FA-9766-A03D01DB5CBE}" type="presParOf" srcId="{89C51352-B183-44E6-812D-AA133BCA29EA}" destId="{7B442B5A-573A-41D6-BC04-5FD61BD3511B}" srcOrd="2" destOrd="0" presId="urn:diagrams.loki3.com/BracketList"/>
    <dgm:cxn modelId="{7F90AC5A-DD2A-4C61-9D8E-3B5C358B8DB4}" type="presParOf" srcId="{89C51352-B183-44E6-812D-AA133BCA29EA}" destId="{650F6C9B-36D3-45CC-A15E-86E11C47E4EA}" srcOrd="3" destOrd="0" presId="urn:diagrams.loki3.com/BracketList"/>
    <dgm:cxn modelId="{61B7C50C-C873-4C92-A7E6-05E367FF55B9}" type="presParOf" srcId="{76725995-E34E-4C7B-BA20-6D031DDB649B}" destId="{AE832713-A51A-4A94-BE10-A2F9C4504083}" srcOrd="1" destOrd="0" presId="urn:diagrams.loki3.com/BracketList"/>
    <dgm:cxn modelId="{27F7D5C9-7B41-4DBA-AC04-B2E3C040E002}" type="presParOf" srcId="{76725995-E34E-4C7B-BA20-6D031DDB649B}" destId="{27ECCB6E-D684-421E-83C3-59881CA1E554}" srcOrd="2" destOrd="0" presId="urn:diagrams.loki3.com/BracketList"/>
    <dgm:cxn modelId="{F5DD6806-C5D0-4416-8297-DB00F16AE433}" type="presParOf" srcId="{27ECCB6E-D684-421E-83C3-59881CA1E554}" destId="{57383347-8EDA-49E9-AA4F-9ED74826B317}" srcOrd="0" destOrd="0" presId="urn:diagrams.loki3.com/BracketList"/>
    <dgm:cxn modelId="{3E7E7312-BCEB-4FFC-BDF8-6F338285E444}" type="presParOf" srcId="{27ECCB6E-D684-421E-83C3-59881CA1E554}" destId="{9E4B4CB7-7086-4AC6-8587-16938CDF2A3F}" srcOrd="1" destOrd="0" presId="urn:diagrams.loki3.com/BracketList"/>
    <dgm:cxn modelId="{557F1FD7-ACE9-4270-B9A0-FDF157166766}" type="presParOf" srcId="{27ECCB6E-D684-421E-83C3-59881CA1E554}" destId="{6856A5A8-5237-4D90-8919-389AE475B661}" srcOrd="2" destOrd="0" presId="urn:diagrams.loki3.com/BracketList"/>
    <dgm:cxn modelId="{0CF22EF6-68DC-450B-901A-FFF62E3BE826}" type="presParOf" srcId="{27ECCB6E-D684-421E-83C3-59881CA1E554}" destId="{8E2775CC-8C0F-4773-B855-865599ED7CA2}" srcOrd="3" destOrd="0" presId="urn:diagrams.loki3.com/BracketList"/>
    <dgm:cxn modelId="{D3B83101-CB83-4857-90B4-15EB8A1CB0E1}" type="presParOf" srcId="{76725995-E34E-4C7B-BA20-6D031DDB649B}" destId="{9F1C607D-E5CB-472E-9330-AF62EDD7B397}" srcOrd="3" destOrd="0" presId="urn:diagrams.loki3.com/BracketList"/>
    <dgm:cxn modelId="{4AA4A494-E697-45CD-A468-C9A29C32A0CC}" type="presParOf" srcId="{76725995-E34E-4C7B-BA20-6D031DDB649B}" destId="{28E7DED4-BA5C-4727-B6A2-D7FE2FC8585E}" srcOrd="4" destOrd="0" presId="urn:diagrams.loki3.com/BracketList"/>
    <dgm:cxn modelId="{18DC08B0-04F5-4F1E-B393-8CE317D2F1E3}" type="presParOf" srcId="{28E7DED4-BA5C-4727-B6A2-D7FE2FC8585E}" destId="{FDCD2E95-96BC-40C2-8B93-4FAC6A5D59DC}" srcOrd="0" destOrd="0" presId="urn:diagrams.loki3.com/BracketList"/>
    <dgm:cxn modelId="{6FE044B0-9223-4FA8-9B13-3A3799F58FA5}" type="presParOf" srcId="{28E7DED4-BA5C-4727-B6A2-D7FE2FC8585E}" destId="{C73D1C64-AC8C-4892-82CE-4A7EDAC7CE44}" srcOrd="1" destOrd="0" presId="urn:diagrams.loki3.com/BracketList"/>
    <dgm:cxn modelId="{203289A2-0648-4D08-8199-AC125A74CFCE}" type="presParOf" srcId="{28E7DED4-BA5C-4727-B6A2-D7FE2FC8585E}" destId="{896F1CF9-FACA-4CEB-9F6F-930F8898F9A0}" srcOrd="2" destOrd="0" presId="urn:diagrams.loki3.com/BracketList"/>
    <dgm:cxn modelId="{D51525F7-B101-44F9-B484-0BBF1BC8962D}" type="presParOf" srcId="{28E7DED4-BA5C-4727-B6A2-D7FE2FC8585E}" destId="{B3D50279-3CC2-4BD1-BDF9-55A7AC754D72}" srcOrd="3" destOrd="0" presId="urn:diagrams.loki3.com/BracketList"/>
    <dgm:cxn modelId="{FF936D7B-DDA2-427C-A3B9-6BC8A2014A94}" type="presParOf" srcId="{76725995-E34E-4C7B-BA20-6D031DDB649B}" destId="{3637B655-B765-4274-BB3F-C8B4C7D0951A}" srcOrd="5" destOrd="0" presId="urn:diagrams.loki3.com/BracketList"/>
    <dgm:cxn modelId="{C620F17A-87DA-4234-BD3F-F0762190D06F}" type="presParOf" srcId="{76725995-E34E-4C7B-BA20-6D031DDB649B}" destId="{E19F21AB-5AF3-4014-94D9-AE5ED00B3BD4}" srcOrd="6" destOrd="0" presId="urn:diagrams.loki3.com/BracketList"/>
    <dgm:cxn modelId="{542AD849-3080-4435-A570-1189167FEB17}" type="presParOf" srcId="{E19F21AB-5AF3-4014-94D9-AE5ED00B3BD4}" destId="{3A4A3CE9-B990-4244-BF3E-8078325D3145}" srcOrd="0" destOrd="0" presId="urn:diagrams.loki3.com/BracketList"/>
    <dgm:cxn modelId="{4F39BE11-D9A3-4169-97A5-5BD687979851}" type="presParOf" srcId="{E19F21AB-5AF3-4014-94D9-AE5ED00B3BD4}" destId="{A4A3459D-C415-4016-A3AA-7A770D9C3C4C}" srcOrd="1" destOrd="0" presId="urn:diagrams.loki3.com/BracketList"/>
    <dgm:cxn modelId="{D40C13F5-9B24-4774-9C66-F0311469D756}" type="presParOf" srcId="{E19F21AB-5AF3-4014-94D9-AE5ED00B3BD4}" destId="{9F71ACC7-D1DD-4E7B-B2F5-3C0FC28F4EDF}" srcOrd="2" destOrd="0" presId="urn:diagrams.loki3.com/BracketList"/>
    <dgm:cxn modelId="{313902E5-FF6D-4003-989A-62625CA85968}" type="presParOf" srcId="{E19F21AB-5AF3-4014-94D9-AE5ED00B3BD4}" destId="{27E99966-BC0B-47BE-A8F6-D7792882E41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2D5F9-AF84-4547-A5FD-13D2C882C595}">
      <dsp:nvSpPr>
        <dsp:cNvPr id="0" name=""/>
        <dsp:cNvSpPr/>
      </dsp:nvSpPr>
      <dsp:spPr>
        <a:xfrm>
          <a:off x="0" y="97094"/>
          <a:ext cx="10594557" cy="22151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rPr>
            <a:t>Resonate Clients Improve Performance by Using Resonate Tags</a:t>
          </a:r>
          <a:endParaRPr lang="en-US" sz="1800" kern="1200" dirty="0">
            <a:solidFill>
              <a:schemeClr val="tx1"/>
            </a:solidFill>
            <a:effectLst/>
          </a:endParaRPr>
        </a:p>
      </dsp:txBody>
      <dsp:txXfrm>
        <a:off x="0" y="97094"/>
        <a:ext cx="10594557" cy="1196154"/>
      </dsp:txXfrm>
    </dsp:sp>
    <dsp:sp modelId="{55C7028F-1C22-4D30-AE9E-730143C9109B}">
      <dsp:nvSpPr>
        <dsp:cNvPr id="0" name=""/>
        <dsp:cNvSpPr/>
      </dsp:nvSpPr>
      <dsp:spPr>
        <a:xfrm>
          <a:off x="5173" y="1011450"/>
          <a:ext cx="1764035" cy="13003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Quickly obtain analytics on campaigns performing across multiple digital channels</a:t>
          </a:r>
        </a:p>
      </dsp:txBody>
      <dsp:txXfrm>
        <a:off x="5173" y="1011450"/>
        <a:ext cx="1764035" cy="1300379"/>
      </dsp:txXfrm>
    </dsp:sp>
    <dsp:sp modelId="{81F6B3B6-2761-4911-B78A-F005746E9F8C}">
      <dsp:nvSpPr>
        <dsp:cNvPr id="0" name=""/>
        <dsp:cNvSpPr/>
      </dsp:nvSpPr>
      <dsp:spPr>
        <a:xfrm>
          <a:off x="1769208" y="1011429"/>
          <a:ext cx="1764035" cy="13004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Verify they're reaching their target audience</a:t>
          </a:r>
        </a:p>
      </dsp:txBody>
      <dsp:txXfrm>
        <a:off x="1769208" y="1011429"/>
        <a:ext cx="1764035" cy="1300420"/>
      </dsp:txXfrm>
    </dsp:sp>
    <dsp:sp modelId="{D9249B36-AB16-4E4F-8145-E4586D2F0392}">
      <dsp:nvSpPr>
        <dsp:cNvPr id="0" name=""/>
        <dsp:cNvSpPr/>
      </dsp:nvSpPr>
      <dsp:spPr>
        <a:xfrm>
          <a:off x="3533243" y="1012948"/>
          <a:ext cx="1764035" cy="12955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Identify new audiences</a:t>
          </a:r>
        </a:p>
      </dsp:txBody>
      <dsp:txXfrm>
        <a:off x="3533243" y="1012948"/>
        <a:ext cx="1764035" cy="1295549"/>
      </dsp:txXfrm>
    </dsp:sp>
    <dsp:sp modelId="{B0A871FE-220C-46B5-9074-0F7792FA2F08}">
      <dsp:nvSpPr>
        <dsp:cNvPr id="0" name=""/>
        <dsp:cNvSpPr/>
      </dsp:nvSpPr>
      <dsp:spPr>
        <a:xfrm>
          <a:off x="5297278" y="1011404"/>
          <a:ext cx="1764035" cy="13004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Improve content, creative and messaging to drive better engagement</a:t>
          </a:r>
        </a:p>
      </dsp:txBody>
      <dsp:txXfrm>
        <a:off x="5297278" y="1011404"/>
        <a:ext cx="1764035" cy="1300471"/>
      </dsp:txXfrm>
    </dsp:sp>
    <dsp:sp modelId="{FC52D045-037B-4C65-912B-59AA69F91210}">
      <dsp:nvSpPr>
        <dsp:cNvPr id="0" name=""/>
        <dsp:cNvSpPr/>
      </dsp:nvSpPr>
      <dsp:spPr>
        <a:xfrm>
          <a:off x="7061313" y="1011399"/>
          <a:ext cx="1764035" cy="13004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Revise strategies for underperforming channels </a:t>
          </a:r>
        </a:p>
      </dsp:txBody>
      <dsp:txXfrm>
        <a:off x="7061313" y="1011399"/>
        <a:ext cx="1764035" cy="1300481"/>
      </dsp:txXfrm>
    </dsp:sp>
    <dsp:sp modelId="{BA8DFAAD-F861-4D47-8E9F-51BA0E90647D}">
      <dsp:nvSpPr>
        <dsp:cNvPr id="0" name=""/>
        <dsp:cNvSpPr/>
      </dsp:nvSpPr>
      <dsp:spPr>
        <a:xfrm>
          <a:off x="8825348" y="1013855"/>
          <a:ext cx="1764035" cy="12955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Improve website user experience</a:t>
          </a:r>
        </a:p>
      </dsp:txBody>
      <dsp:txXfrm>
        <a:off x="8825348" y="1013855"/>
        <a:ext cx="1764035" cy="1295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A7117-8625-41D2-90E1-38FD12526726}">
      <dsp:nvSpPr>
        <dsp:cNvPr id="0" name=""/>
        <dsp:cNvSpPr/>
      </dsp:nvSpPr>
      <dsp:spPr>
        <a:xfrm>
          <a:off x="6969549" y="403386"/>
          <a:ext cx="1069084" cy="1068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CA0E3-43DE-4250-AFAF-0DC588AE79A8}">
      <dsp:nvSpPr>
        <dsp:cNvPr id="0" name=""/>
        <dsp:cNvSpPr/>
      </dsp:nvSpPr>
      <dsp:spPr>
        <a:xfrm>
          <a:off x="7005869" y="439017"/>
          <a:ext cx="997233" cy="9974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Acquisition</a:t>
          </a:r>
        </a:p>
      </dsp:txBody>
      <dsp:txXfrm>
        <a:off x="7147993" y="581543"/>
        <a:ext cx="712196" cy="712442"/>
      </dsp:txXfrm>
    </dsp:sp>
    <dsp:sp modelId="{3CD28809-B219-435B-8C46-0FC7994621CC}">
      <dsp:nvSpPr>
        <dsp:cNvPr id="0" name=""/>
        <dsp:cNvSpPr/>
      </dsp:nvSpPr>
      <dsp:spPr>
        <a:xfrm rot="2700000">
          <a:off x="5865465" y="403265"/>
          <a:ext cx="1068810" cy="106881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31A2D-B224-4FBF-B867-EF440E4B19B3}">
      <dsp:nvSpPr>
        <dsp:cNvPr id="0" name=""/>
        <dsp:cNvSpPr/>
      </dsp:nvSpPr>
      <dsp:spPr>
        <a:xfrm>
          <a:off x="5901254" y="439017"/>
          <a:ext cx="997233" cy="9974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Brand</a:t>
          </a:r>
        </a:p>
      </dsp:txBody>
      <dsp:txXfrm>
        <a:off x="6043377" y="581543"/>
        <a:ext cx="712196" cy="712442"/>
      </dsp:txXfrm>
    </dsp:sp>
    <dsp:sp modelId="{A4F54E8C-B1E7-4E49-B53C-AA4B3C574607}">
      <dsp:nvSpPr>
        <dsp:cNvPr id="0" name=""/>
        <dsp:cNvSpPr/>
      </dsp:nvSpPr>
      <dsp:spPr>
        <a:xfrm rot="2700000">
          <a:off x="4761639" y="403265"/>
          <a:ext cx="1068810" cy="106881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FE09C6-0419-42EE-B78F-F01AA904DAEF}">
      <dsp:nvSpPr>
        <dsp:cNvPr id="0" name=""/>
        <dsp:cNvSpPr/>
      </dsp:nvSpPr>
      <dsp:spPr>
        <a:xfrm>
          <a:off x="4796638" y="439017"/>
          <a:ext cx="997233" cy="9974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Research</a:t>
          </a:r>
        </a:p>
      </dsp:txBody>
      <dsp:txXfrm>
        <a:off x="4939551" y="581543"/>
        <a:ext cx="712196" cy="712442"/>
      </dsp:txXfrm>
    </dsp:sp>
    <dsp:sp modelId="{3EC81E5F-2266-4097-B44E-A651F4613FBA}">
      <dsp:nvSpPr>
        <dsp:cNvPr id="0" name=""/>
        <dsp:cNvSpPr/>
      </dsp:nvSpPr>
      <dsp:spPr>
        <a:xfrm rot="2700000">
          <a:off x="3657023" y="403265"/>
          <a:ext cx="1068810" cy="106881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F152C-F1D6-4DEF-90D0-1B544E8606A9}">
      <dsp:nvSpPr>
        <dsp:cNvPr id="0" name=""/>
        <dsp:cNvSpPr/>
      </dsp:nvSpPr>
      <dsp:spPr>
        <a:xfrm>
          <a:off x="3692812" y="439017"/>
          <a:ext cx="997233" cy="9974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Creative</a:t>
          </a:r>
        </a:p>
      </dsp:txBody>
      <dsp:txXfrm>
        <a:off x="3834935" y="581543"/>
        <a:ext cx="712196" cy="712442"/>
      </dsp:txXfrm>
    </dsp:sp>
    <dsp:sp modelId="{5CACF59C-D9FA-478B-A06F-4C6012CAB5D7}">
      <dsp:nvSpPr>
        <dsp:cNvPr id="0" name=""/>
        <dsp:cNvSpPr/>
      </dsp:nvSpPr>
      <dsp:spPr>
        <a:xfrm rot="2700000">
          <a:off x="2552408" y="403265"/>
          <a:ext cx="1068810" cy="106881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E2F6C-2784-4AA4-8AB2-0C258CB12F89}">
      <dsp:nvSpPr>
        <dsp:cNvPr id="0" name=""/>
        <dsp:cNvSpPr/>
      </dsp:nvSpPr>
      <dsp:spPr>
        <a:xfrm>
          <a:off x="2588196" y="439017"/>
          <a:ext cx="997233" cy="9974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Operations</a:t>
          </a:r>
        </a:p>
      </dsp:txBody>
      <dsp:txXfrm>
        <a:off x="2730319" y="581543"/>
        <a:ext cx="712196" cy="712442"/>
      </dsp:txXfrm>
    </dsp:sp>
    <dsp:sp modelId="{10F76C35-C24C-46B8-9763-87EEAECEA75F}">
      <dsp:nvSpPr>
        <dsp:cNvPr id="0" name=""/>
        <dsp:cNvSpPr/>
      </dsp:nvSpPr>
      <dsp:spPr>
        <a:xfrm rot="2700000">
          <a:off x="1448581" y="403265"/>
          <a:ext cx="1068810" cy="106881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DD8D6-9AA8-42F7-9F6B-A4B582CF7A2B}">
      <dsp:nvSpPr>
        <dsp:cNvPr id="0" name=""/>
        <dsp:cNvSpPr/>
      </dsp:nvSpPr>
      <dsp:spPr>
        <a:xfrm>
          <a:off x="1483580" y="439017"/>
          <a:ext cx="997233" cy="9974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Web</a:t>
          </a:r>
        </a:p>
      </dsp:txBody>
      <dsp:txXfrm>
        <a:off x="1626493" y="581543"/>
        <a:ext cx="712196" cy="712442"/>
      </dsp:txXfrm>
    </dsp:sp>
    <dsp:sp modelId="{B126E73D-B8F9-4689-B125-E4FA5FE9D0EA}">
      <dsp:nvSpPr>
        <dsp:cNvPr id="0" name=""/>
        <dsp:cNvSpPr/>
      </dsp:nvSpPr>
      <dsp:spPr>
        <a:xfrm rot="2700000">
          <a:off x="343966" y="403265"/>
          <a:ext cx="1068810" cy="106881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2DDB8-6B6E-4359-8217-0C645D4AB06A}">
      <dsp:nvSpPr>
        <dsp:cNvPr id="0" name=""/>
        <dsp:cNvSpPr/>
      </dsp:nvSpPr>
      <dsp:spPr>
        <a:xfrm>
          <a:off x="379754" y="439017"/>
          <a:ext cx="997233" cy="9974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Digital</a:t>
          </a:r>
        </a:p>
      </dsp:txBody>
      <dsp:txXfrm>
        <a:off x="521877" y="581543"/>
        <a:ext cx="712196" cy="712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BDFB7-1383-4AAC-A2C5-A0068005D168}">
      <dsp:nvSpPr>
        <dsp:cNvPr id="0" name=""/>
        <dsp:cNvSpPr/>
      </dsp:nvSpPr>
      <dsp:spPr>
        <a:xfrm>
          <a:off x="5540519" y="1034"/>
          <a:ext cx="3091352" cy="13981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No </a:t>
          </a:r>
          <a:r>
            <a:rPr lang="en-US" sz="1800" b="1" i="0" kern="1200" dirty="0"/>
            <a:t>Personally Identifiable Information (PII)</a:t>
          </a:r>
          <a:r>
            <a:rPr lang="en-US" sz="1800" b="0" i="0" kern="1200" dirty="0"/>
            <a:t> or sensitive information is ever collected. </a:t>
          </a:r>
          <a:endParaRPr lang="en-US" sz="1800" kern="1200" dirty="0"/>
        </a:p>
      </dsp:txBody>
      <dsp:txXfrm>
        <a:off x="5540519" y="1034"/>
        <a:ext cx="3091352" cy="1398169"/>
      </dsp:txXfrm>
    </dsp:sp>
    <dsp:sp modelId="{92ECC287-1420-445D-A378-9851DCFD790E}">
      <dsp:nvSpPr>
        <dsp:cNvPr id="0" name=""/>
        <dsp:cNvSpPr/>
      </dsp:nvSpPr>
      <dsp:spPr>
        <a:xfrm>
          <a:off x="4017912" y="1034"/>
          <a:ext cx="1384187" cy="1398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C9248-D477-441F-8615-EBB2BAF3C3E4}">
      <dsp:nvSpPr>
        <dsp:cNvPr id="0" name=""/>
        <dsp:cNvSpPr/>
      </dsp:nvSpPr>
      <dsp:spPr>
        <a:xfrm>
          <a:off x="3645821" y="1639144"/>
          <a:ext cx="3729964" cy="20380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rPr>
            <a:t>Standard data collected in the Tag logs includes:  </a:t>
          </a:r>
          <a:endParaRPr lang="en-US" sz="1400" b="1" kern="1200" dirty="0">
            <a:solidFill>
              <a:schemeClr val="bg1"/>
            </a:solidFill>
          </a:endParaRPr>
        </a:p>
        <a:p>
          <a:pPr marL="114300" lvl="1" indent="-114300" algn="l" defTabSz="622300">
            <a:lnSpc>
              <a:spcPct val="90000"/>
            </a:lnSpc>
            <a:spcBef>
              <a:spcPct val="0"/>
            </a:spcBef>
            <a:spcAft>
              <a:spcPct val="15000"/>
            </a:spcAft>
            <a:buChar char="•"/>
          </a:pPr>
          <a:r>
            <a:rPr lang="en-US" sz="1400" b="0" i="0" kern="1200" dirty="0"/>
            <a:t>Date </a:t>
          </a:r>
          <a:r>
            <a:rPr lang="en-US" sz="1400" kern="1200" dirty="0"/>
            <a:t>and </a:t>
          </a:r>
          <a:r>
            <a:rPr lang="en-US" sz="1400" b="0" i="0" kern="1200" dirty="0"/>
            <a:t>time of visit</a:t>
          </a:r>
          <a:endParaRPr lang="en-US" sz="1400" kern="1200" dirty="0"/>
        </a:p>
        <a:p>
          <a:pPr marL="114300" lvl="1" indent="-114300" algn="l" defTabSz="622300">
            <a:lnSpc>
              <a:spcPct val="90000"/>
            </a:lnSpc>
            <a:spcBef>
              <a:spcPct val="0"/>
            </a:spcBef>
            <a:spcAft>
              <a:spcPct val="15000"/>
            </a:spcAft>
            <a:buChar char="•"/>
          </a:pPr>
          <a:r>
            <a:rPr lang="en-US" sz="1400" b="0" i="0" kern="1200" dirty="0"/>
            <a:t>Resonate pixel id</a:t>
          </a:r>
          <a:endParaRPr lang="en-US" sz="1400" kern="1200" dirty="0"/>
        </a:p>
        <a:p>
          <a:pPr marL="114300" lvl="1" indent="-114300" algn="l" defTabSz="622300">
            <a:lnSpc>
              <a:spcPct val="90000"/>
            </a:lnSpc>
            <a:spcBef>
              <a:spcPct val="0"/>
            </a:spcBef>
            <a:spcAft>
              <a:spcPct val="15000"/>
            </a:spcAft>
            <a:buChar char="•"/>
          </a:pPr>
          <a:r>
            <a:rPr lang="en-US" sz="1400" b="0" i="0" kern="1200" dirty="0"/>
            <a:t>IP address and standard http header information including user agent, referrer, browser type, etc.  </a:t>
          </a:r>
          <a:endParaRPr lang="en-US" sz="1400" kern="1200" dirty="0"/>
        </a:p>
      </dsp:txBody>
      <dsp:txXfrm>
        <a:off x="3645821" y="1639144"/>
        <a:ext cx="3729964" cy="2038055"/>
      </dsp:txXfrm>
    </dsp:sp>
    <dsp:sp modelId="{CC8F18CC-2645-4A58-AAA8-753913E4C13B}">
      <dsp:nvSpPr>
        <dsp:cNvPr id="0" name=""/>
        <dsp:cNvSpPr/>
      </dsp:nvSpPr>
      <dsp:spPr>
        <a:xfrm>
          <a:off x="7407337" y="1949845"/>
          <a:ext cx="1384187" cy="139816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BDDD1-4700-4A89-BEAB-A0606BAEE475}">
      <dsp:nvSpPr>
        <dsp:cNvPr id="0" name=""/>
        <dsp:cNvSpPr/>
      </dsp:nvSpPr>
      <dsp:spPr>
        <a:xfrm>
          <a:off x="5540519" y="3898656"/>
          <a:ext cx="3091352" cy="13981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You control Tag placement.</a:t>
          </a:r>
        </a:p>
        <a:p>
          <a:pPr marL="0" lvl="0" indent="0" algn="ctr" defTabSz="800100">
            <a:lnSpc>
              <a:spcPct val="90000"/>
            </a:lnSpc>
            <a:spcBef>
              <a:spcPct val="0"/>
            </a:spcBef>
            <a:spcAft>
              <a:spcPct val="35000"/>
            </a:spcAft>
            <a:buNone/>
          </a:pPr>
          <a:r>
            <a:rPr lang="en-US" sz="1800" b="0" i="0" kern="1200" dirty="0"/>
            <a:t>You own the complete right and title to all data.</a:t>
          </a:r>
          <a:endParaRPr lang="en-US" sz="1800" kern="1200" dirty="0"/>
        </a:p>
      </dsp:txBody>
      <dsp:txXfrm>
        <a:off x="5540519" y="3898656"/>
        <a:ext cx="3091352" cy="1398169"/>
      </dsp:txXfrm>
    </dsp:sp>
    <dsp:sp modelId="{9A022D61-8C78-4730-97AA-9AE4CB5B58AE}">
      <dsp:nvSpPr>
        <dsp:cNvPr id="0" name=""/>
        <dsp:cNvSpPr/>
      </dsp:nvSpPr>
      <dsp:spPr>
        <a:xfrm>
          <a:off x="4017912" y="3898656"/>
          <a:ext cx="1384187" cy="13981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3C4EC-C85A-4F70-86B9-F8B80360BCC5}">
      <dsp:nvSpPr>
        <dsp:cNvPr id="0" name=""/>
        <dsp:cNvSpPr/>
      </dsp:nvSpPr>
      <dsp:spPr>
        <a:xfrm>
          <a:off x="0" y="27208"/>
          <a:ext cx="1856730" cy="11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t>Website Tags</a:t>
          </a:r>
          <a:endParaRPr lang="en-US" sz="2000" kern="1200" dirty="0"/>
        </a:p>
      </dsp:txBody>
      <dsp:txXfrm>
        <a:off x="0" y="27208"/>
        <a:ext cx="1856730" cy="1148400"/>
      </dsp:txXfrm>
    </dsp:sp>
    <dsp:sp modelId="{FA497FD6-EDE4-4E5C-8DA4-AFE2B37DCDF8}">
      <dsp:nvSpPr>
        <dsp:cNvPr id="0" name=""/>
        <dsp:cNvSpPr/>
      </dsp:nvSpPr>
      <dsp:spPr>
        <a:xfrm>
          <a:off x="1856730" y="27208"/>
          <a:ext cx="371346" cy="1148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0F6C9B-36D3-45CC-A15E-86E11C47E4EA}">
      <dsp:nvSpPr>
        <dsp:cNvPr id="0" name=""/>
        <dsp:cNvSpPr/>
      </dsp:nvSpPr>
      <dsp:spPr>
        <a:xfrm>
          <a:off x="2376615" y="27208"/>
          <a:ext cx="5050307" cy="1148400"/>
        </a:xfrm>
        <a:prstGeom prst="rect">
          <a:avLst/>
        </a:prstGeom>
        <a:solidFill>
          <a:srgbClr val="1B75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Our Dynamic JavaScript Site Tag allows you to place one tag broadly across your site, then dynamically populate the tag with data about the page category and individual. </a:t>
          </a:r>
        </a:p>
      </dsp:txBody>
      <dsp:txXfrm>
        <a:off x="2376615" y="27208"/>
        <a:ext cx="5050307" cy="1148400"/>
      </dsp:txXfrm>
    </dsp:sp>
    <dsp:sp modelId="{57383347-8EDA-49E9-AA4F-9ED74826B317}">
      <dsp:nvSpPr>
        <dsp:cNvPr id="0" name=""/>
        <dsp:cNvSpPr/>
      </dsp:nvSpPr>
      <dsp:spPr>
        <a:xfrm>
          <a:off x="0" y="1384408"/>
          <a:ext cx="1856730" cy="1220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t>Tag Website Channel Traffic</a:t>
          </a:r>
          <a:endParaRPr lang="en-US" sz="2000" kern="1200" dirty="0"/>
        </a:p>
      </dsp:txBody>
      <dsp:txXfrm>
        <a:off x="0" y="1384408"/>
        <a:ext cx="1856730" cy="1220175"/>
      </dsp:txXfrm>
    </dsp:sp>
    <dsp:sp modelId="{9E4B4CB7-7086-4AC6-8587-16938CDF2A3F}">
      <dsp:nvSpPr>
        <dsp:cNvPr id="0" name=""/>
        <dsp:cNvSpPr/>
      </dsp:nvSpPr>
      <dsp:spPr>
        <a:xfrm>
          <a:off x="1856730" y="1384408"/>
          <a:ext cx="371346" cy="12201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2775CC-8C0F-4773-B855-865599ED7CA2}">
      <dsp:nvSpPr>
        <dsp:cNvPr id="0" name=""/>
        <dsp:cNvSpPr/>
      </dsp:nvSpPr>
      <dsp:spPr>
        <a:xfrm>
          <a:off x="2376615" y="1384408"/>
          <a:ext cx="5050307" cy="1220175"/>
        </a:xfrm>
        <a:prstGeom prst="rect">
          <a:avLst/>
        </a:prstGeom>
        <a:solidFill>
          <a:srgbClr val="1B75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solidFill>
                <a:schemeClr val="bg1"/>
              </a:solidFill>
            </a:rPr>
            <a:t>V</a:t>
          </a:r>
          <a:r>
            <a:rPr lang="en-US" sz="1400" b="0" kern="1200" dirty="0">
              <a:solidFill>
                <a:schemeClr val="bg1"/>
              </a:solidFill>
            </a:rPr>
            <a:t>ie</a:t>
          </a:r>
          <a:r>
            <a:rPr lang="en-US" sz="1400" kern="1200" dirty="0">
              <a:solidFill>
                <a:schemeClr val="bg1"/>
              </a:solidFill>
            </a:rPr>
            <a:t>w where your customers are coming from when they purchase or convert- via Paid or Organic Social, or via your Search Engine Marketing.</a:t>
          </a:r>
          <a:endParaRPr lang="en-US" sz="1500" kern="1200" dirty="0">
            <a:solidFill>
              <a:schemeClr val="bg1"/>
            </a:solidFill>
          </a:endParaRPr>
        </a:p>
      </dsp:txBody>
      <dsp:txXfrm>
        <a:off x="2376615" y="1384408"/>
        <a:ext cx="5050307" cy="1220175"/>
      </dsp:txXfrm>
    </dsp:sp>
    <dsp:sp modelId="{FDCD2E95-96BC-40C2-8B93-4FAC6A5D59DC}">
      <dsp:nvSpPr>
        <dsp:cNvPr id="0" name=""/>
        <dsp:cNvSpPr/>
      </dsp:nvSpPr>
      <dsp:spPr>
        <a:xfrm>
          <a:off x="0" y="2813383"/>
          <a:ext cx="1856730" cy="11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t>Tag your Media Vendors</a:t>
          </a:r>
          <a:endParaRPr lang="en-US" sz="2000" kern="1200" dirty="0"/>
        </a:p>
      </dsp:txBody>
      <dsp:txXfrm>
        <a:off x="0" y="2813383"/>
        <a:ext cx="1856730" cy="1148400"/>
      </dsp:txXfrm>
    </dsp:sp>
    <dsp:sp modelId="{C73D1C64-AC8C-4892-82CE-4A7EDAC7CE44}">
      <dsp:nvSpPr>
        <dsp:cNvPr id="0" name=""/>
        <dsp:cNvSpPr/>
      </dsp:nvSpPr>
      <dsp:spPr>
        <a:xfrm>
          <a:off x="1856730" y="2813383"/>
          <a:ext cx="371346" cy="1148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D50279-3CC2-4BD1-BDF9-55A7AC754D72}">
      <dsp:nvSpPr>
        <dsp:cNvPr id="0" name=""/>
        <dsp:cNvSpPr/>
      </dsp:nvSpPr>
      <dsp:spPr>
        <a:xfrm>
          <a:off x="2376615" y="2813383"/>
          <a:ext cx="5050307" cy="1148400"/>
        </a:xfrm>
        <a:prstGeom prst="rect">
          <a:avLst/>
        </a:prstGeom>
        <a:solidFill>
          <a:srgbClr val="1B75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Measure the effectiveness of your various media vendors. Track campaigns,  ad impressions, clicks, and video impressions. </a:t>
          </a:r>
        </a:p>
      </dsp:txBody>
      <dsp:txXfrm>
        <a:off x="2376615" y="2813383"/>
        <a:ext cx="5050307" cy="1148400"/>
      </dsp:txXfrm>
    </dsp:sp>
    <dsp:sp modelId="{3A4A3CE9-B990-4244-BF3E-8078325D3145}">
      <dsp:nvSpPr>
        <dsp:cNvPr id="0" name=""/>
        <dsp:cNvSpPr/>
      </dsp:nvSpPr>
      <dsp:spPr>
        <a:xfrm>
          <a:off x="0" y="4170583"/>
          <a:ext cx="1856730" cy="11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t>Tag your Video Ads</a:t>
          </a:r>
          <a:endParaRPr lang="en-US" sz="2000" kern="1200" dirty="0"/>
        </a:p>
      </dsp:txBody>
      <dsp:txXfrm>
        <a:off x="0" y="4170583"/>
        <a:ext cx="1856730" cy="1148400"/>
      </dsp:txXfrm>
    </dsp:sp>
    <dsp:sp modelId="{A4A3459D-C415-4016-A3AA-7A770D9C3C4C}">
      <dsp:nvSpPr>
        <dsp:cNvPr id="0" name=""/>
        <dsp:cNvSpPr/>
      </dsp:nvSpPr>
      <dsp:spPr>
        <a:xfrm>
          <a:off x="1856730" y="4170583"/>
          <a:ext cx="371346" cy="1148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E99966-BC0B-47BE-A8F6-D7792882E417}">
      <dsp:nvSpPr>
        <dsp:cNvPr id="0" name=""/>
        <dsp:cNvSpPr/>
      </dsp:nvSpPr>
      <dsp:spPr>
        <a:xfrm>
          <a:off x="2376615" y="4170583"/>
          <a:ext cx="5050307" cy="1148400"/>
        </a:xfrm>
        <a:prstGeom prst="rect">
          <a:avLst/>
        </a:prstGeom>
        <a:solidFill>
          <a:srgbClr val="1B75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Track video ad completion with Resonate Tags.</a:t>
          </a:r>
        </a:p>
      </dsp:txBody>
      <dsp:txXfrm>
        <a:off x="2376615" y="4170583"/>
        <a:ext cx="5050307" cy="11484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A4073-0165-8B41-A643-FC52AB74F5FC}" type="datetimeFigureOut">
              <a:rPr lang="en-US" smtClean="0"/>
              <a:t>8/21/24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86CCE-1718-EC40-8B43-A8B1E06F9FA4}" type="slidenum">
              <a:rPr lang="en-US" smtClean="0"/>
              <a:t>‹#›</a:t>
            </a:fld>
            <a:endParaRPr lang="en-US"/>
          </a:p>
        </p:txBody>
      </p:sp>
    </p:spTree>
    <p:extLst>
      <p:ext uri="{BB962C8B-B14F-4D97-AF65-F5344CB8AC3E}">
        <p14:creationId xmlns:p14="http://schemas.microsoft.com/office/powerpoint/2010/main" val="158630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12</a:t>
            </a:fld>
            <a:endParaRPr lang="en-US"/>
          </a:p>
        </p:txBody>
      </p:sp>
    </p:spTree>
    <p:extLst>
      <p:ext uri="{BB962C8B-B14F-4D97-AF65-F5344CB8AC3E}">
        <p14:creationId xmlns:p14="http://schemas.microsoft.com/office/powerpoint/2010/main" val="416767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13</a:t>
            </a:fld>
            <a:endParaRPr lang="en-US"/>
          </a:p>
        </p:txBody>
      </p:sp>
    </p:spTree>
    <p:extLst>
      <p:ext uri="{BB962C8B-B14F-4D97-AF65-F5344CB8AC3E}">
        <p14:creationId xmlns:p14="http://schemas.microsoft.com/office/powerpoint/2010/main" val="352362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16</a:t>
            </a:fld>
            <a:endParaRPr lang="en-US"/>
          </a:p>
        </p:txBody>
      </p:sp>
    </p:spTree>
    <p:extLst>
      <p:ext uri="{BB962C8B-B14F-4D97-AF65-F5344CB8AC3E}">
        <p14:creationId xmlns:p14="http://schemas.microsoft.com/office/powerpoint/2010/main" val="337102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20</a:t>
            </a:fld>
            <a:endParaRPr lang="en-US"/>
          </a:p>
        </p:txBody>
      </p:sp>
    </p:spTree>
    <p:extLst>
      <p:ext uri="{BB962C8B-B14F-4D97-AF65-F5344CB8AC3E}">
        <p14:creationId xmlns:p14="http://schemas.microsoft.com/office/powerpoint/2010/main" val="194749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03B4C3C-FBBD-4FF1-885B-547F55B7939A}" type="slidenum">
              <a:rPr lang="en-US" smtClean="0"/>
              <a:t>23</a:t>
            </a:fld>
            <a:endParaRPr lang="en-US"/>
          </a:p>
        </p:txBody>
      </p:sp>
    </p:spTree>
    <p:extLst>
      <p:ext uri="{BB962C8B-B14F-4D97-AF65-F5344CB8AC3E}">
        <p14:creationId xmlns:p14="http://schemas.microsoft.com/office/powerpoint/2010/main" val="301592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27</a:t>
            </a:fld>
            <a:endParaRPr lang="en-US"/>
          </a:p>
        </p:txBody>
      </p:sp>
    </p:spTree>
    <p:extLst>
      <p:ext uri="{BB962C8B-B14F-4D97-AF65-F5344CB8AC3E}">
        <p14:creationId xmlns:p14="http://schemas.microsoft.com/office/powerpoint/2010/main" val="315265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28</a:t>
            </a:fld>
            <a:endParaRPr lang="en-US"/>
          </a:p>
        </p:txBody>
      </p:sp>
    </p:spTree>
    <p:extLst>
      <p:ext uri="{BB962C8B-B14F-4D97-AF65-F5344CB8AC3E}">
        <p14:creationId xmlns:p14="http://schemas.microsoft.com/office/powerpoint/2010/main" val="24472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29</a:t>
            </a:fld>
            <a:endParaRPr lang="en-US"/>
          </a:p>
        </p:txBody>
      </p:sp>
    </p:spTree>
    <p:extLst>
      <p:ext uri="{BB962C8B-B14F-4D97-AF65-F5344CB8AC3E}">
        <p14:creationId xmlns:p14="http://schemas.microsoft.com/office/powerpoint/2010/main" val="1094932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nSpc>
                <a:spcPct val="170000"/>
              </a:lnSpc>
              <a:spcAft>
                <a:spcPts val="600"/>
              </a:spcAft>
              <a:buFont typeface="+mj-lt"/>
              <a:buAutoNum type="arabicPeriod"/>
            </a:pPr>
            <a:r>
              <a:rPr lang="en-US" sz="1600" dirty="0">
                <a:latin typeface="Calibri Light" panose="020F0302020204030204" pitchFamily="34" charset="0"/>
                <a:cs typeface="Calibri" panose="020F0502020204030204" pitchFamily="34" charset="0"/>
              </a:rPr>
              <a:t>Site Tag</a:t>
            </a:r>
          </a:p>
          <a:p>
            <a:pPr marL="800100" lvl="1" indent="-342900">
              <a:lnSpc>
                <a:spcPct val="170000"/>
              </a:lnSpc>
              <a:spcAft>
                <a:spcPts val="600"/>
              </a:spcAft>
              <a:buFont typeface="+mj-lt"/>
              <a:buAutoNum type="arabicPeriod"/>
            </a:pPr>
            <a:r>
              <a:rPr lang="en-US" sz="1600" dirty="0">
                <a:latin typeface="Calibri Light" panose="020F0302020204030204" pitchFamily="34" charset="0"/>
                <a:cs typeface="Calibri" panose="020F0502020204030204" pitchFamily="34" charset="0"/>
              </a:rPr>
              <a:t>Track Method</a:t>
            </a:r>
          </a:p>
          <a:p>
            <a:pPr marL="800100" lvl="1" indent="-342900">
              <a:lnSpc>
                <a:spcPct val="170000"/>
              </a:lnSpc>
              <a:spcAft>
                <a:spcPts val="600"/>
              </a:spcAft>
              <a:buFont typeface="+mj-lt"/>
              <a:buAutoNum type="arabicPeriod"/>
            </a:pPr>
            <a:r>
              <a:rPr lang="en-US" sz="1600" dirty="0">
                <a:latin typeface="Calibri Light" panose="020F0302020204030204" pitchFamily="34" charset="0"/>
                <a:cs typeface="Calibri" panose="020F0502020204030204" pitchFamily="34" charset="0"/>
              </a:rPr>
              <a:t>Impression and Click Tags</a:t>
            </a: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31</a:t>
            </a:fld>
            <a:endParaRPr lang="en-US"/>
          </a:p>
        </p:txBody>
      </p:sp>
    </p:spTree>
    <p:extLst>
      <p:ext uri="{BB962C8B-B14F-4D97-AF65-F5344CB8AC3E}">
        <p14:creationId xmlns:p14="http://schemas.microsoft.com/office/powerpoint/2010/main" val="3626385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5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9005"/>
          </a:xfrm>
          <a:prstGeom prst="rect">
            <a:avLst/>
          </a:prstGeom>
        </p:spPr>
      </p:pic>
      <p:pic>
        <p:nvPicPr>
          <p:cNvPr id="9" name="Picture 8">
            <a:extLst>
              <a:ext uri="{FF2B5EF4-FFF2-40B4-BE49-F238E27FC236}">
                <a16:creationId xmlns:a16="http://schemas.microsoft.com/office/drawing/2014/main" id="{605B2C33-0DEA-9449-9D9D-238AD05831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128953E8-5F43-7D4E-86BE-17E9BDEE9933}"/>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B4EF66D3-E7AA-5245-81BB-4A6D749A90AA}"/>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0684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vider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5" name="Picture 4">
            <a:extLst>
              <a:ext uri="{FF2B5EF4-FFF2-40B4-BE49-F238E27FC236}">
                <a16:creationId xmlns:a16="http://schemas.microsoft.com/office/drawing/2014/main" id="{B7D84702-BEA3-9442-83BB-A09049A0B727}"/>
              </a:ext>
            </a:extLst>
          </p:cNvPr>
          <p:cNvPicPr>
            <a:picLocks noChangeAspect="1"/>
          </p:cNvPicPr>
          <p:nvPr/>
        </p:nvPicPr>
        <p:blipFill>
          <a:blip r:embed="rId2" cstate="email">
            <a:alphaModFix amt="26000"/>
            <a:extLst>
              <a:ext uri="{28A0092B-C50C-407E-A947-70E740481C1C}">
                <a14:useLocalDpi xmlns:a14="http://schemas.microsoft.com/office/drawing/2010/main"/>
              </a:ext>
            </a:extLst>
          </a:blip>
          <a:stretch>
            <a:fillRect/>
          </a:stretch>
        </p:blipFill>
        <p:spPr>
          <a:xfrm>
            <a:off x="-7652" y="510663"/>
            <a:ext cx="12199652" cy="6162710"/>
          </a:xfrm>
          <a:prstGeom prst="rect">
            <a:avLst/>
          </a:prstGeom>
        </p:spPr>
      </p:pic>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54780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ivider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84BB74FF-272C-4845-9BE6-B8EC9E7C02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3712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Divider Slid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A4365257-CC24-164C-A55B-1FAAF31553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43627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3" name="Text Placeholder 16">
            <a:extLst>
              <a:ext uri="{FF2B5EF4-FFF2-40B4-BE49-F238E27FC236}">
                <a16:creationId xmlns:a16="http://schemas.microsoft.com/office/drawing/2014/main" id="{AE80AC7C-E0EA-D845-A5DC-787A3F27A5BC}"/>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Oval 9">
            <a:extLst>
              <a:ext uri="{FF2B5EF4-FFF2-40B4-BE49-F238E27FC236}">
                <a16:creationId xmlns:a16="http://schemas.microsoft.com/office/drawing/2014/main" id="{A6E86066-E6AC-5547-8D20-C448014ACEEA}"/>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C63B4698-B029-4F4C-AF7E-07B5496D7D3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2" name="Picture 11">
            <a:extLst>
              <a:ext uri="{FF2B5EF4-FFF2-40B4-BE49-F238E27FC236}">
                <a16:creationId xmlns:a16="http://schemas.microsoft.com/office/drawing/2014/main" id="{40419B15-0D56-4440-A69F-24CD662C03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3" name="Straight Connector 12">
            <a:extLst>
              <a:ext uri="{FF2B5EF4-FFF2-40B4-BE49-F238E27FC236}">
                <a16:creationId xmlns:a16="http://schemas.microsoft.com/office/drawing/2014/main" id="{0BC75FAD-6DFB-5849-9955-66146364C43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ayout No Subtitle">
    <p:spTree>
      <p:nvGrpSpPr>
        <p:cNvPr id="1" name=""/>
        <p:cNvGrpSpPr/>
        <p:nvPr/>
      </p:nvGrpSpPr>
      <p:grpSpPr>
        <a:xfrm>
          <a:off x="0" y="0"/>
          <a:ext cx="0" cy="0"/>
          <a:chOff x="0" y="0"/>
          <a:chExt cx="0" cy="0"/>
        </a:xfrm>
      </p:grpSpPr>
      <p:sp>
        <p:nvSpPr>
          <p:cNvPr id="18" name="Content Placeholder 4">
            <a:extLst>
              <a:ext uri="{FF2B5EF4-FFF2-40B4-BE49-F238E27FC236}">
                <a16:creationId xmlns:a16="http://schemas.microsoft.com/office/drawing/2014/main" id="{1DBE75B1-4AAA-CB4A-84C2-4266100EE522}"/>
              </a:ext>
            </a:extLst>
          </p:cNvPr>
          <p:cNvSpPr>
            <a:spLocks noGrp="1"/>
          </p:cNvSpPr>
          <p:nvPr>
            <p:ph sz="quarter" idx="22" hasCustomPrompt="1"/>
          </p:nvPr>
        </p:nvSpPr>
        <p:spPr>
          <a:xfrm>
            <a:off x="685800" y="1371600"/>
            <a:ext cx="10896600" cy="4648200"/>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tx1"/>
                </a:solidFill>
                <a:latin typeface="+mn-lt"/>
              </a:defRPr>
            </a:lvl1pPr>
            <a:lvl2pPr marL="800100" indent="-342900">
              <a:buClr>
                <a:schemeClr val="accent2"/>
              </a:buClr>
              <a:buFont typeface="Arial" panose="020B0604020202020204" pitchFamily="34" charset="0"/>
              <a:buChar char="•"/>
              <a:defRPr baseline="0">
                <a:latin typeface="Bw Modelica" pitchFamily="2" charset="77"/>
              </a:defRPr>
            </a:lvl2pPr>
            <a:lvl3pPr marL="1257300" indent="-342900">
              <a:buClr>
                <a:schemeClr val="accent2"/>
              </a:buClr>
              <a:buFont typeface="Arial" panose="020B0604020202020204" pitchFamily="34" charset="0"/>
              <a:buChar char="•"/>
              <a:defRPr baseline="0">
                <a:latin typeface="Bw Modelica" pitchFamily="2" charset="77"/>
              </a:defRPr>
            </a:lvl3pPr>
            <a:lvl4pPr marL="1657350" indent="-285750">
              <a:buClr>
                <a:schemeClr val="accent2"/>
              </a:buClr>
              <a:buFont typeface="Arial" panose="020B0604020202020204" pitchFamily="34" charset="0"/>
              <a:buChar char="•"/>
              <a:defRPr baseline="0">
                <a:latin typeface="Bw Modelica" pitchFamily="2" charset="77"/>
              </a:defRPr>
            </a:lvl4pPr>
            <a:lvl5pPr marL="2114550" indent="-285750">
              <a:buClr>
                <a:schemeClr val="accent2"/>
              </a:buClr>
              <a:buFont typeface="Arial" panose="020B0604020202020204" pitchFamily="34" charset="0"/>
              <a:buChar char="•"/>
              <a:defRPr baseline="0">
                <a:latin typeface="Bw Modelica" pitchFamily="2" charset="77"/>
              </a:defRPr>
            </a:lvl5pPr>
          </a:lstStyle>
          <a:p>
            <a:pPr marL="342900" marR="0" lvl="0"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Click to edit Master text styles</a:t>
            </a:r>
          </a:p>
          <a:p>
            <a:pPr marL="800100" marR="0" lvl="2"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Second level</a:t>
            </a:r>
          </a:p>
          <a:p>
            <a:pPr marL="1200150" marR="0" lvl="4"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Third level</a:t>
            </a:r>
          </a:p>
          <a:p>
            <a:pPr marL="1657350" marR="0" lvl="6"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Fourth level</a:t>
            </a:r>
          </a:p>
          <a:p>
            <a:pPr marL="2114550" marR="0" lvl="8"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Fifth level</a:t>
            </a:r>
          </a:p>
        </p:txBody>
      </p:sp>
      <p:sp>
        <p:nvSpPr>
          <p:cNvPr id="11" name="Text Placeholder 16">
            <a:extLst>
              <a:ext uri="{FF2B5EF4-FFF2-40B4-BE49-F238E27FC236}">
                <a16:creationId xmlns:a16="http://schemas.microsoft.com/office/drawing/2014/main" id="{9B823634-217A-2749-A1AB-F7627AFA5CEE}"/>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Oval 8">
            <a:extLst>
              <a:ext uri="{FF2B5EF4-FFF2-40B4-BE49-F238E27FC236}">
                <a16:creationId xmlns:a16="http://schemas.microsoft.com/office/drawing/2014/main" id="{F7627852-5F89-994C-837A-7894301F1A0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64F1A72D-D3E3-CB4D-853E-CCBD5E254A69}"/>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18B38694-8CD4-BC48-810F-1494093AAB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E5855DF9-D186-FE43-87B0-F07E147075E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ayout with Subtitle">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4EC2E464-8BF3-5D4C-B463-0E8F188686F9}"/>
              </a:ext>
            </a:extLst>
          </p:cNvPr>
          <p:cNvSpPr>
            <a:spLocks noGrp="1"/>
          </p:cNvSpPr>
          <p:nvPr>
            <p:ph type="body" sz="quarter" idx="15"/>
          </p:nvPr>
        </p:nvSpPr>
        <p:spPr>
          <a:xfrm>
            <a:off x="673100" y="2090549"/>
            <a:ext cx="10871200" cy="4157851"/>
          </a:xfrm>
          <a:prstGeom prst="rect">
            <a:avLst/>
          </a:prstGeom>
        </p:spPr>
        <p:txBody>
          <a:bodyPr lIns="91440" rIns="91440">
            <a:normAutofit/>
          </a:bodyPr>
          <a:lstStyle>
            <a:lvl1pPr marL="342900" indent="-342900">
              <a:buClr>
                <a:srgbClr val="EF4B24"/>
              </a:buClr>
              <a:buFont typeface="Arial" panose="020B0604020202020204" pitchFamily="34" charset="0"/>
              <a:buChar char="•"/>
              <a:defRPr sz="2400" b="0" i="0">
                <a:solidFill>
                  <a:schemeClr val="tx1"/>
                </a:solidFill>
                <a:latin typeface="+mn-lt"/>
                <a:ea typeface="Bw Modelica" panose="020B0604020202020204" charset="0"/>
              </a:defRPr>
            </a:lvl1pPr>
            <a:lvl2pPr marL="800100" indent="-342900">
              <a:buClr>
                <a:srgbClr val="EF4B24"/>
              </a:buClr>
              <a:buFont typeface="Arial" panose="020B0604020202020204" pitchFamily="34" charset="0"/>
              <a:buChar char="•"/>
              <a:defRPr sz="2200" b="0" i="0">
                <a:solidFill>
                  <a:schemeClr val="tx1"/>
                </a:solidFill>
                <a:latin typeface="+mn-lt"/>
                <a:ea typeface="Bw Modelica" panose="020B0604020202020204" charset="0"/>
              </a:defRPr>
            </a:lvl2pPr>
            <a:lvl3pPr marL="1257300" indent="-342900">
              <a:buClr>
                <a:srgbClr val="EF4B24"/>
              </a:buClr>
              <a:buFont typeface="Arial" panose="020B0604020202020204" pitchFamily="34" charset="0"/>
              <a:buChar char="•"/>
              <a:defRPr sz="2000" b="0" i="0">
                <a:solidFill>
                  <a:schemeClr val="tx1"/>
                </a:solidFill>
                <a:latin typeface="Bw Modelica" panose="020B0604020202020204" charset="0"/>
                <a:ea typeface="Bw Modelica" panose="020B0604020202020204" charset="0"/>
              </a:defRPr>
            </a:lvl3pPr>
            <a:lvl4pPr marL="1714500" indent="-342900">
              <a:buClr>
                <a:srgbClr val="EF4B24"/>
              </a:buClr>
              <a:buFont typeface="Arial" panose="020B0604020202020204" pitchFamily="34" charset="0"/>
              <a:buChar char="•"/>
              <a:defRPr sz="1800" b="0" i="0">
                <a:solidFill>
                  <a:schemeClr val="tx1"/>
                </a:solidFill>
                <a:latin typeface="Bw Modelica" panose="020B0604020202020204" charset="0"/>
                <a:ea typeface="Bw Modelica" panose="020B0604020202020204" charset="0"/>
              </a:defRPr>
            </a:lvl4pPr>
            <a:lvl5pPr marL="2171700" indent="-342900">
              <a:buClr>
                <a:srgbClr val="EF4B24"/>
              </a:buClr>
              <a:buFont typeface="Arial" panose="020B0604020202020204" pitchFamily="34" charset="0"/>
              <a:buChar char="•"/>
              <a:defRPr sz="1600" b="0" i="0">
                <a:solidFill>
                  <a:schemeClr val="tx1"/>
                </a:solidFill>
                <a:latin typeface="Bw Modelica" panose="020B0604020202020204" charset="0"/>
                <a:ea typeface="Bw Modelica"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1">
            <a:extLst>
              <a:ext uri="{FF2B5EF4-FFF2-40B4-BE49-F238E27FC236}">
                <a16:creationId xmlns:a16="http://schemas.microsoft.com/office/drawing/2014/main" id="{F64263B5-BEEC-F444-889B-9FC56BD198B0}"/>
              </a:ext>
            </a:extLst>
          </p:cNvPr>
          <p:cNvSpPr>
            <a:spLocks noGrp="1"/>
          </p:cNvSpPr>
          <p:nvPr>
            <p:ph type="body" sz="quarter" idx="13"/>
          </p:nvPr>
        </p:nvSpPr>
        <p:spPr>
          <a:xfrm>
            <a:off x="673100" y="117321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anose="020B0604020202020204" charset="0"/>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3" name="Text Placeholder 16">
            <a:extLst>
              <a:ext uri="{FF2B5EF4-FFF2-40B4-BE49-F238E27FC236}">
                <a16:creationId xmlns:a16="http://schemas.microsoft.com/office/drawing/2014/main" id="{CE3F3D45-B2C4-EE4F-A123-AA690217F279}"/>
              </a:ext>
            </a:extLst>
          </p:cNvPr>
          <p:cNvSpPr>
            <a:spLocks noGrp="1"/>
          </p:cNvSpPr>
          <p:nvPr>
            <p:ph type="body" sz="quarter" idx="14"/>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ED198B7B-179F-0546-BCC8-6250B869DBD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4" name="TextBox 13">
            <a:extLst>
              <a:ext uri="{FF2B5EF4-FFF2-40B4-BE49-F238E27FC236}">
                <a16:creationId xmlns:a16="http://schemas.microsoft.com/office/drawing/2014/main" id="{4628952A-EEF7-B048-A068-2E4D009B9F8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6" name="Picture 15">
            <a:extLst>
              <a:ext uri="{FF2B5EF4-FFF2-40B4-BE49-F238E27FC236}">
                <a16:creationId xmlns:a16="http://schemas.microsoft.com/office/drawing/2014/main" id="{888EA698-2D32-354B-92A0-352CADD17C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B87D110D-B275-7147-9AFF-F3657C45C7D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0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602AEEAA-6201-874A-AE0A-9FC074C585B9}"/>
              </a:ext>
            </a:extLst>
          </p:cNvPr>
          <p:cNvSpPr>
            <a:spLocks noGrp="1"/>
          </p:cNvSpPr>
          <p:nvPr>
            <p:ph sz="quarter" idx="22"/>
          </p:nvPr>
        </p:nvSpPr>
        <p:spPr>
          <a:xfrm>
            <a:off x="67310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628142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dirty="0"/>
              <a:t>Click to Add Text</a:t>
            </a:r>
          </a:p>
        </p:txBody>
      </p:sp>
      <p:sp>
        <p:nvSpPr>
          <p:cNvPr id="10" name="Oval 9">
            <a:extLst>
              <a:ext uri="{FF2B5EF4-FFF2-40B4-BE49-F238E27FC236}">
                <a16:creationId xmlns:a16="http://schemas.microsoft.com/office/drawing/2014/main" id="{3C6F089D-8CDB-D747-96E8-9CC4CAEAFF4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2B42C635-2685-1C43-8A7B-1FBAEFD8754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5" name="Picture 14">
            <a:extLst>
              <a:ext uri="{FF2B5EF4-FFF2-40B4-BE49-F238E27FC236}">
                <a16:creationId xmlns:a16="http://schemas.microsoft.com/office/drawing/2014/main" id="{E5FC188A-C911-9743-AB77-CCF5338082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72641445-A29F-8A49-BF2E-A17A123056A8}"/>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9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stimonials">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854400" y="1704339"/>
            <a:ext cx="3093751"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22" name="Picture Placeholder 2"/>
          <p:cNvSpPr>
            <a:spLocks noGrp="1"/>
          </p:cNvSpPr>
          <p:nvPr>
            <p:ph type="pic" sz="quarter" idx="12"/>
          </p:nvPr>
        </p:nvSpPr>
        <p:spPr>
          <a:xfrm>
            <a:off x="4514943" y="1704339"/>
            <a:ext cx="3093750" cy="748929"/>
          </a:xfrm>
          <a:prstGeom prst="rect">
            <a:avLst/>
          </a:prstGeom>
        </p:spPr>
        <p:txBody>
          <a:bodyPr>
            <a:noAutofit/>
          </a:bodyPr>
          <a:lstStyle>
            <a:lvl1pPr marL="0" indent="0">
              <a:buNone/>
              <a:defRPr sz="2400"/>
            </a:lvl1pPr>
          </a:lstStyle>
          <a:p>
            <a:r>
              <a:rPr lang="en-US"/>
              <a:t>Click icon to add picture</a:t>
            </a:r>
          </a:p>
        </p:txBody>
      </p:sp>
      <p:sp>
        <p:nvSpPr>
          <p:cNvPr id="25" name="Picture Placeholder 2"/>
          <p:cNvSpPr>
            <a:spLocks noGrp="1"/>
          </p:cNvSpPr>
          <p:nvPr>
            <p:ph type="pic" sz="quarter" idx="13"/>
          </p:nvPr>
        </p:nvSpPr>
        <p:spPr>
          <a:xfrm>
            <a:off x="8187004" y="1704339"/>
            <a:ext cx="3093749"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33" name="Text Placeholder 16">
            <a:extLst>
              <a:ext uri="{FF2B5EF4-FFF2-40B4-BE49-F238E27FC236}">
                <a16:creationId xmlns:a16="http://schemas.microsoft.com/office/drawing/2014/main" id="{F411A20F-3086-AD4F-9F13-9DFD813B4FE4}"/>
              </a:ext>
            </a:extLst>
          </p:cNvPr>
          <p:cNvSpPr>
            <a:spLocks noGrp="1"/>
          </p:cNvSpPr>
          <p:nvPr>
            <p:ph type="body" sz="quarter" idx="16"/>
          </p:nvPr>
        </p:nvSpPr>
        <p:spPr>
          <a:xfrm>
            <a:off x="673100" y="482051"/>
            <a:ext cx="10871200" cy="635000"/>
          </a:xfrm>
          <a:prstGeom prst="rect">
            <a:avLst/>
          </a:prstGeom>
        </p:spPr>
        <p:txBody>
          <a:bodyPr anchor="ctr">
            <a:noAutofit/>
          </a:bodyPr>
          <a:lstStyle>
            <a:lvl1pPr marL="0" indent="0" algn="ctr">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A885EA57-78F2-544C-877A-4827C738C61C}"/>
              </a:ext>
            </a:extLst>
          </p:cNvPr>
          <p:cNvSpPr>
            <a:spLocks noGrp="1"/>
          </p:cNvSpPr>
          <p:nvPr>
            <p:ph type="body" sz="quarter" idx="15"/>
          </p:nvPr>
        </p:nvSpPr>
        <p:spPr>
          <a:xfrm>
            <a:off x="854400"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a:extLst>
              <a:ext uri="{FF2B5EF4-FFF2-40B4-BE49-F238E27FC236}">
                <a16:creationId xmlns:a16="http://schemas.microsoft.com/office/drawing/2014/main" id="{62FBB197-DB06-0D46-8AE6-DE15E1A24436}"/>
              </a:ext>
            </a:extLst>
          </p:cNvPr>
          <p:cNvSpPr>
            <a:spLocks noGrp="1"/>
          </p:cNvSpPr>
          <p:nvPr>
            <p:ph type="body" sz="quarter" idx="17"/>
          </p:nvPr>
        </p:nvSpPr>
        <p:spPr>
          <a:xfrm>
            <a:off x="4514943"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097561E1-8D43-4945-9676-2139904D777B}"/>
              </a:ext>
            </a:extLst>
          </p:cNvPr>
          <p:cNvSpPr>
            <a:spLocks noGrp="1"/>
          </p:cNvSpPr>
          <p:nvPr>
            <p:ph type="body" sz="quarter" idx="18"/>
          </p:nvPr>
        </p:nvSpPr>
        <p:spPr>
          <a:xfrm>
            <a:off x="8187004"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a:extLst>
              <a:ext uri="{FF2B5EF4-FFF2-40B4-BE49-F238E27FC236}">
                <a16:creationId xmlns:a16="http://schemas.microsoft.com/office/drawing/2014/main" id="{F67DC4CD-4FC8-BD41-8C79-5E3C430C27E2}"/>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sp>
        <p:nvSpPr>
          <p:cNvPr id="14" name="Oval 13">
            <a:extLst>
              <a:ext uri="{FF2B5EF4-FFF2-40B4-BE49-F238E27FC236}">
                <a16:creationId xmlns:a16="http://schemas.microsoft.com/office/drawing/2014/main" id="{D465BE45-0E30-D34A-AD6A-F251FA25BB3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AAEAD596-BFB8-C140-A4F2-9C3285105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B40A711F-D4CE-D244-8DCA-4944B4F1F1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4" name="Straight Connector 23">
            <a:extLst>
              <a:ext uri="{FF2B5EF4-FFF2-40B4-BE49-F238E27FC236}">
                <a16:creationId xmlns:a16="http://schemas.microsoft.com/office/drawing/2014/main" id="{42890675-9FCC-ED4E-97CD-820BC218D1C9}"/>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8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 Left (blue-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022196-75C4-BD4F-820C-A90DEF90DC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278"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722" y="0"/>
            <a:ext cx="12192000" cy="6858000"/>
          </a:xfrm>
          <a:prstGeom prst="rect">
            <a:avLst/>
          </a:prstGeom>
          <a:solidFill>
            <a:srgbClr val="1B75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8" name="Text Placeholder 2">
            <a:extLst>
              <a:ext uri="{FF2B5EF4-FFF2-40B4-BE49-F238E27FC236}">
                <a16:creationId xmlns:a16="http://schemas.microsoft.com/office/drawing/2014/main" id="{1D4F28E4-4EB4-F647-8FDB-E81E855815B1}"/>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2193212F-C989-47A3-B68E-EE77D20B40DA}"/>
              </a:ext>
            </a:extLst>
          </p:cNvPr>
          <p:cNvSpPr>
            <a:spLocks noGrp="1"/>
          </p:cNvSpPr>
          <p:nvPr>
            <p:ph type="body" sz="quarter" idx="13"/>
          </p:nvPr>
        </p:nvSpPr>
        <p:spPr>
          <a:xfrm>
            <a:off x="513828" y="1632248"/>
            <a:ext cx="11030472" cy="4618342"/>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705FCB6-B19C-5B46-A0C2-D8D528F538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B76D7CED-0553-BC46-AB62-22B9D057469C}"/>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8EA47250-0EDD-E94D-94EF-2BC488DE9DE6}"/>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732253C3-2047-2743-9913-22B769411C0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1" name="Straight Connector 20">
            <a:extLst>
              <a:ext uri="{FF2B5EF4-FFF2-40B4-BE49-F238E27FC236}">
                <a16:creationId xmlns:a16="http://schemas.microsoft.com/office/drawing/2014/main" id="{9F449FA6-5641-3544-8006-A1ACB58A6A2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6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Slide - Left (orange-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0DF0E-49F9-414C-BE03-921A2DBFB3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0" y="-5481"/>
            <a:ext cx="12192000" cy="6858000"/>
          </a:xfrm>
          <a:prstGeom prst="rect">
            <a:avLst/>
          </a:prstGeom>
          <a:solidFill>
            <a:srgbClr val="F04C2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30964FD4-C3A2-4B43-912C-70A2412B2366}"/>
              </a:ext>
            </a:extLst>
          </p:cNvPr>
          <p:cNvSpPr>
            <a:spLocks noGrp="1"/>
          </p:cNvSpPr>
          <p:nvPr>
            <p:ph type="body" sz="quarter" idx="10"/>
          </p:nvPr>
        </p:nvSpPr>
        <p:spPr>
          <a:xfrm>
            <a:off x="513828" y="619354"/>
            <a:ext cx="11030471" cy="585604"/>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F905AADC-A71F-4657-9FAF-BF07EA4FA8CB}"/>
              </a:ext>
            </a:extLst>
          </p:cNvPr>
          <p:cNvSpPr>
            <a:spLocks noGrp="1"/>
          </p:cNvSpPr>
          <p:nvPr>
            <p:ph type="body" sz="quarter" idx="13"/>
          </p:nvPr>
        </p:nvSpPr>
        <p:spPr>
          <a:xfrm>
            <a:off x="513828" y="1495514"/>
            <a:ext cx="11030472" cy="475507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B0764095-949E-1043-9E78-B4A9DB5510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1C25A52E-71EF-0344-9B77-C3A698EAC835}"/>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7" name="TextBox 16">
            <a:extLst>
              <a:ext uri="{FF2B5EF4-FFF2-40B4-BE49-F238E27FC236}">
                <a16:creationId xmlns:a16="http://schemas.microsoft.com/office/drawing/2014/main" id="{5EC68BB1-9C35-6B45-A067-C8CD00376A5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CD9BEC47-6FD6-5A47-8915-F6FD52691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2" name="Straight Connector 21">
            <a:extLst>
              <a:ext uri="{FF2B5EF4-FFF2-40B4-BE49-F238E27FC236}">
                <a16:creationId xmlns:a16="http://schemas.microsoft.com/office/drawing/2014/main" id="{EA9A3E91-B45C-4B45-BFC1-BE2AA8ABC0CE}"/>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42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3 presenter &amp;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C53730-4A6C-AF4D-A950-383F31AE9C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9" name="Picture 8">
            <a:extLst>
              <a:ext uri="{FF2B5EF4-FFF2-40B4-BE49-F238E27FC236}">
                <a16:creationId xmlns:a16="http://schemas.microsoft.com/office/drawing/2014/main" id="{1B1A9334-1369-3B4A-89ED-6E799BE329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99C5CC4A-2C0D-E14A-B037-5DCACB87508E}"/>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546963A2-1A8B-A34B-9664-9823206B171F}"/>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177386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Slide - Left (yellow-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72EA47-2735-2B46-A8E3-08D5D66FA65E}"/>
              </a:ext>
            </a:extLst>
          </p:cNvPr>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Rectangle 14">
            <a:extLst>
              <a:ext uri="{FF2B5EF4-FFF2-40B4-BE49-F238E27FC236}">
                <a16:creationId xmlns:a16="http://schemas.microsoft.com/office/drawing/2014/main" id="{91B37AE2-54A6-DA47-8715-5D0C53BAD29A}"/>
              </a:ext>
            </a:extLst>
          </p:cNvPr>
          <p:cNvSpPr/>
          <p:nvPr/>
        </p:nvSpPr>
        <p:spPr>
          <a:xfrm>
            <a:off x="-3001" y="0"/>
            <a:ext cx="12192000" cy="6858000"/>
          </a:xfrm>
          <a:prstGeom prst="rect">
            <a:avLst/>
          </a:prstGeom>
          <a:solidFill>
            <a:srgbClr val="F68C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41F4C1F6-C1D4-7140-8AC9-182364F0F394}"/>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47BD1CB8-B5C2-4180-A986-BC3756EA7915}"/>
              </a:ext>
            </a:extLst>
          </p:cNvPr>
          <p:cNvSpPr>
            <a:spLocks noGrp="1"/>
          </p:cNvSpPr>
          <p:nvPr>
            <p:ph type="body" sz="quarter" idx="13"/>
          </p:nvPr>
        </p:nvSpPr>
        <p:spPr>
          <a:xfrm>
            <a:off x="513828" y="1649338"/>
            <a:ext cx="11030472" cy="4601251"/>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3450034B-7D40-9A4D-B3A4-241C54073F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7" name="Oval 16">
            <a:extLst>
              <a:ext uri="{FF2B5EF4-FFF2-40B4-BE49-F238E27FC236}">
                <a16:creationId xmlns:a16="http://schemas.microsoft.com/office/drawing/2014/main" id="{FCB28249-A39F-4849-A4B6-701408380B23}"/>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6EF13E15-5343-3043-AFBD-6DA43663FA7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1" name="Picture 20">
            <a:extLst>
              <a:ext uri="{FF2B5EF4-FFF2-40B4-BE49-F238E27FC236}">
                <a16:creationId xmlns:a16="http://schemas.microsoft.com/office/drawing/2014/main" id="{7666AB5B-9A0E-F340-8E93-95DBC32874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3" name="Straight Connector 22">
            <a:extLst>
              <a:ext uri="{FF2B5EF4-FFF2-40B4-BE49-F238E27FC236}">
                <a16:creationId xmlns:a16="http://schemas.microsoft.com/office/drawing/2014/main" id="{60BE9AD5-E781-A744-BCDB-0E88901478BB}"/>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34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5B7C206-C994-104E-A844-EFE18407F177}"/>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5115AE72-FBD8-504F-B046-71E5F227C770}"/>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2" name="TextBox 11">
            <a:extLst>
              <a:ext uri="{FF2B5EF4-FFF2-40B4-BE49-F238E27FC236}">
                <a16:creationId xmlns:a16="http://schemas.microsoft.com/office/drawing/2014/main" id="{CFC0B31E-1727-B941-9C4B-80269397999F}"/>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4F17532E-2850-E740-BA58-3D9B713BD6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3696EE99-4393-B84B-8A33-9FFB0689B24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3" name="Picture 12">
            <a:extLst>
              <a:ext uri="{FF2B5EF4-FFF2-40B4-BE49-F238E27FC236}">
                <a16:creationId xmlns:a16="http://schemas.microsoft.com/office/drawing/2014/main" id="{D6727B40-5A1E-0442-986C-DDCED3D699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9EFFC2CB-BA40-384A-9F39-EAB00509B12D}"/>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71BC4990-3692-1347-87B6-ADBB834FD11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2C8F8FA-5156-5D46-BC6A-6AC6A066C4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AADF62DE-55FE-0C45-9507-053904B3979A}"/>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1">
            <a:extLst>
              <a:ext uri="{FF2B5EF4-FFF2-40B4-BE49-F238E27FC236}">
                <a16:creationId xmlns:a16="http://schemas.microsoft.com/office/drawing/2014/main" id="{12BBFAA9-AF1D-0647-A759-22A85566235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84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Text Slide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12702"/>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7" name="Picture 16">
            <a:extLst>
              <a:ext uri="{FF2B5EF4-FFF2-40B4-BE49-F238E27FC236}">
                <a16:creationId xmlns:a16="http://schemas.microsoft.com/office/drawing/2014/main" id="{FF364223-862D-8146-837F-228BE93D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10" name="Text Placeholder 11">
            <a:extLst>
              <a:ext uri="{FF2B5EF4-FFF2-40B4-BE49-F238E27FC236}">
                <a16:creationId xmlns:a16="http://schemas.microsoft.com/office/drawing/2014/main" id="{6162EEB8-CFE3-4E4A-ABB7-9099B2415A0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833483DD-F7DE-CB4C-9B60-CDF1AB1C719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D8E28567-1581-F043-A4E2-44B904A5BFC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B06A98D9-FA55-ED4D-9CB7-BAEAB78D4D7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4758EB6-DFA5-8742-B65A-6D21B4DABA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394A3E47-FCA3-B941-BC8D-64154C3B28EC}"/>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84C3F337-4CCD-DE4D-AA21-9DA41BB004E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20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3_Bullet_layout">
    <p:bg>
      <p:bgPr>
        <a:solidFill>
          <a:schemeClr val="bg1">
            <a:alpha val="54000"/>
          </a:schemeClr>
        </a:solidFill>
        <a:effectLst/>
      </p:bgPr>
    </p:bg>
    <p:spTree>
      <p:nvGrpSpPr>
        <p:cNvPr id="1" name=""/>
        <p:cNvGrpSpPr/>
        <p:nvPr/>
      </p:nvGrpSpPr>
      <p:grpSpPr>
        <a:xfrm>
          <a:off x="0" y="0"/>
          <a:ext cx="0" cy="0"/>
          <a:chOff x="0" y="0"/>
          <a:chExt cx="0" cy="0"/>
        </a:xfrm>
      </p:grpSpPr>
      <p:pic>
        <p:nvPicPr>
          <p:cNvPr id="14" name="Picture 13" descr="A picture containing person, man, outdoor&#10;&#10;Description automatically generated">
            <a:extLst>
              <a:ext uri="{FF2B5EF4-FFF2-40B4-BE49-F238E27FC236}">
                <a16:creationId xmlns:a16="http://schemas.microsoft.com/office/drawing/2014/main" id="{81D810B1-2A1D-104A-BD7D-3A9DC9ECB65D}"/>
              </a:ext>
            </a:extLst>
          </p:cNvPr>
          <p:cNvPicPr>
            <a:picLocks noChangeAspect="1"/>
          </p:cNvPicPr>
          <p:nvPr userDrawn="1"/>
        </p:nvPicPr>
        <p:blipFill>
          <a:blip r:embed="rId2" cstate="email">
            <a:alphaModFix amt="54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ext Placeholder 8">
            <a:extLst>
              <a:ext uri="{FF2B5EF4-FFF2-40B4-BE49-F238E27FC236}">
                <a16:creationId xmlns:a16="http://schemas.microsoft.com/office/drawing/2014/main" id="{3DCFB65C-E1BF-E949-8E95-35CB1AC11A3D}"/>
              </a:ext>
            </a:extLst>
          </p:cNvPr>
          <p:cNvSpPr>
            <a:spLocks noGrp="1"/>
          </p:cNvSpPr>
          <p:nvPr>
            <p:ph type="body" sz="quarter" idx="13"/>
          </p:nvPr>
        </p:nvSpPr>
        <p:spPr>
          <a:xfrm>
            <a:off x="5195843" y="819802"/>
            <a:ext cx="6431007" cy="1741159"/>
          </a:xfrm>
          <a:prstGeom prst="rect">
            <a:avLst/>
          </a:prstGeom>
        </p:spPr>
        <p:txBody>
          <a:bodyPr anchor="ctr">
            <a:noAutofit/>
          </a:bodyPr>
          <a:lstStyle>
            <a:lvl1pPr marL="0" indent="0" algn="l">
              <a:buFontTx/>
              <a:buNone/>
              <a:defRPr sz="4800" b="0" i="0">
                <a:solidFill>
                  <a:schemeClr val="accent2"/>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
        <p:nvSpPr>
          <p:cNvPr id="17" name="Text Placeholder 11">
            <a:extLst>
              <a:ext uri="{FF2B5EF4-FFF2-40B4-BE49-F238E27FC236}">
                <a16:creationId xmlns:a16="http://schemas.microsoft.com/office/drawing/2014/main" id="{6DC1DE0F-2829-6249-9E0D-837BCF19919E}"/>
              </a:ext>
            </a:extLst>
          </p:cNvPr>
          <p:cNvSpPr>
            <a:spLocks noGrp="1"/>
          </p:cNvSpPr>
          <p:nvPr>
            <p:ph type="body" sz="quarter" idx="14"/>
          </p:nvPr>
        </p:nvSpPr>
        <p:spPr>
          <a:xfrm>
            <a:off x="5195843" y="2844664"/>
            <a:ext cx="6395451" cy="3319131"/>
          </a:xfrm>
          <a:prstGeom prst="rect">
            <a:avLst/>
          </a:prstGeom>
        </p:spPr>
        <p:txBody>
          <a:bodyPr lIns="91440" rIns="91440">
            <a:noAutofit/>
          </a:bodyPr>
          <a:lstStyle>
            <a:lvl1pPr marL="3429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1pPr>
            <a:lvl2pPr marL="8001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2pPr>
            <a:lvl3pPr marL="12573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3pPr>
            <a:lvl4pPr marL="17145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4pPr>
            <a:lvl5pPr marL="21717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9B8CCC8C-82D5-6C47-B816-9705BC3BF2A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73A74A2A-48D7-CE4C-9AAF-7535EC93354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5AB0B306-3362-ED45-A3F8-A67ED1EE6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7B4B662F-B2F2-2748-A64B-EBBC97F32C8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2">
            <a:extLst>
              <a:ext uri="{FF2B5EF4-FFF2-40B4-BE49-F238E27FC236}">
                <a16:creationId xmlns:a16="http://schemas.microsoft.com/office/drawing/2014/main" id="{F6BF88D8-7C52-EF48-9FFE-D83E9A09C942}"/>
              </a:ext>
            </a:extLst>
          </p:cNvPr>
          <p:cNvSpPr>
            <a:spLocks noGrp="1"/>
          </p:cNvSpPr>
          <p:nvPr>
            <p:ph type="pic" sz="quarter" idx="11"/>
          </p:nvPr>
        </p:nvSpPr>
        <p:spPr>
          <a:xfrm>
            <a:off x="605468" y="805514"/>
            <a:ext cx="4267200" cy="53340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7986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 Left (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a:alphaModFix amt="14000"/>
            <a:lum bright="-86000" contrast="-65000"/>
          </a:blip>
          <a:stretch>
            <a:fillRect/>
          </a:stretch>
        </p:blipFill>
        <p:spPr>
          <a:xfrm>
            <a:off x="-2448277" y="3537598"/>
            <a:ext cx="8544277" cy="4316181"/>
          </a:xfrm>
          <a:prstGeom prst="rect">
            <a:avLst/>
          </a:prstGeom>
        </p:spPr>
      </p:pic>
      <p:sp>
        <p:nvSpPr>
          <p:cNvPr id="8" name="Text Placeholder 2">
            <a:extLst>
              <a:ext uri="{FF2B5EF4-FFF2-40B4-BE49-F238E27FC236}">
                <a16:creationId xmlns:a16="http://schemas.microsoft.com/office/drawing/2014/main" id="{1FE05BDD-6DEC-584E-95AA-DB983274A5CB}"/>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rgbClr val="F14C23"/>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33FE7439-AA2D-1B46-87FC-00409FD2B5F6}"/>
              </a:ext>
            </a:extLst>
          </p:cNvPr>
          <p:cNvSpPr>
            <a:spLocks noGrp="1"/>
          </p:cNvSpPr>
          <p:nvPr>
            <p:ph type="body" sz="quarter" idx="13"/>
          </p:nvPr>
        </p:nvSpPr>
        <p:spPr>
          <a:xfrm>
            <a:off x="4264351" y="2405664"/>
            <a:ext cx="7413811" cy="3844925"/>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1pPr>
            <a:lvl2pPr marL="8001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2pPr>
            <a:lvl3pPr marL="12573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3pPr>
            <a:lvl4pPr marL="17145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4pPr>
            <a:lvl5pPr marL="21717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val 11">
            <a:extLst>
              <a:ext uri="{FF2B5EF4-FFF2-40B4-BE49-F238E27FC236}">
                <a16:creationId xmlns:a16="http://schemas.microsoft.com/office/drawing/2014/main" id="{BBE9FFEC-98AE-C145-B8AF-AFE2305D998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83BE8970-E029-F54B-8792-2C000C98711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99436BC2-2959-DB4D-905F-D94DEB3E8C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7" name="Straight Connector 16">
            <a:extLst>
              <a:ext uri="{FF2B5EF4-FFF2-40B4-BE49-F238E27FC236}">
                <a16:creationId xmlns:a16="http://schemas.microsoft.com/office/drawing/2014/main" id="{2ED67590-AA25-F845-A200-ED425B67368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2" name="Text Placeholder 11">
            <a:extLst>
              <a:ext uri="{FF2B5EF4-FFF2-40B4-BE49-F238E27FC236}">
                <a16:creationId xmlns:a16="http://schemas.microsoft.com/office/drawing/2014/main" id="{00532956-E5C5-744A-BCAD-D3738924BBAE}"/>
              </a:ext>
            </a:extLst>
          </p:cNvPr>
          <p:cNvSpPr>
            <a:spLocks noGrp="1"/>
          </p:cNvSpPr>
          <p:nvPr>
            <p:ph type="body" sz="quarter" idx="13"/>
          </p:nvPr>
        </p:nvSpPr>
        <p:spPr>
          <a:xfrm>
            <a:off x="4245089" y="2405664"/>
            <a:ext cx="7433080"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14108A-D39A-D246-A672-F120EFFA3D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1" name="Text Placeholder 2">
            <a:extLst>
              <a:ext uri="{FF2B5EF4-FFF2-40B4-BE49-F238E27FC236}">
                <a16:creationId xmlns:a16="http://schemas.microsoft.com/office/drawing/2014/main" id="{C5BE4B47-E5FE-406C-9542-AC4244EA76B3}"/>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3" name="Oval 12">
            <a:extLst>
              <a:ext uri="{FF2B5EF4-FFF2-40B4-BE49-F238E27FC236}">
                <a16:creationId xmlns:a16="http://schemas.microsoft.com/office/drawing/2014/main" id="{9E860238-9BDD-2A43-B3CF-C5D467EAB8A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19D0D30B-1052-A84A-A775-BA3415802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8DF3575-F942-CF4F-92F3-4BB0AA91F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F272CE83-A13D-D649-9E91-4534755346B3}"/>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68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 Lef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5385E8F4-37D2-1D4B-9582-C0D1C789D1C2}"/>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1BA93F8A-062E-4B4A-936F-93ECF8B807EA}"/>
              </a:ext>
            </a:extLst>
          </p:cNvPr>
          <p:cNvSpPr>
            <a:spLocks noGrp="1"/>
          </p:cNvSpPr>
          <p:nvPr>
            <p:ph type="body" sz="quarter" idx="13"/>
          </p:nvPr>
        </p:nvSpPr>
        <p:spPr>
          <a:xfrm>
            <a:off x="4245089" y="2405664"/>
            <a:ext cx="7433078"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7C644D35-D776-C241-9985-A89952FA5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58B46192-E1E4-7342-84C3-3C4F4C1383B8}"/>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51DE03C9-CBF1-D748-A485-AA0B02C21CB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BDDEEA62-6849-F045-BC9D-C1E73CB063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D2806A17-1EEA-F74B-BDE8-671B56D3D1E9}"/>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75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 Left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01018204-76CB-6D4A-9A8A-49CBED70064E}"/>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8" name="Text Placeholder 11">
            <a:extLst>
              <a:ext uri="{FF2B5EF4-FFF2-40B4-BE49-F238E27FC236}">
                <a16:creationId xmlns:a16="http://schemas.microsoft.com/office/drawing/2014/main" id="{B6ADC0D2-5093-41A3-ADA9-1A17E66FC075}"/>
              </a:ext>
            </a:extLst>
          </p:cNvPr>
          <p:cNvSpPr>
            <a:spLocks noGrp="1"/>
          </p:cNvSpPr>
          <p:nvPr>
            <p:ph type="body" sz="quarter" idx="13"/>
          </p:nvPr>
        </p:nvSpPr>
        <p:spPr>
          <a:xfrm>
            <a:off x="4245089" y="2405664"/>
            <a:ext cx="7433075"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6DECEE0-15C2-0146-A94F-5A24B2E617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DE10595E-85C3-414E-9368-2C247F1C1C1B}"/>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3" name="TextBox 12">
            <a:extLst>
              <a:ext uri="{FF2B5EF4-FFF2-40B4-BE49-F238E27FC236}">
                <a16:creationId xmlns:a16="http://schemas.microsoft.com/office/drawing/2014/main" id="{3E506132-BE61-314E-86EE-A99CB601E85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04FB977-B2D2-344B-AAD6-F633E46E1E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9416225B-1E71-9141-B4D2-42B68AFEDA24}"/>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1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 Color Box - Right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155AF0-07B6-754A-B4FB-73153F674F2A}"/>
              </a:ext>
            </a:extLst>
          </p:cNvPr>
          <p:cNvSpPr/>
          <p:nvPr/>
        </p:nvSpPr>
        <p:spPr>
          <a:xfrm>
            <a:off x="0" y="0"/>
            <a:ext cx="3054281" cy="6858000"/>
          </a:xfrm>
          <a:prstGeom prst="rect">
            <a:avLst/>
          </a:prstGeom>
          <a:solidFill>
            <a:srgbClr val="EE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5" name="Oval 4">
            <a:extLst>
              <a:ext uri="{FF2B5EF4-FFF2-40B4-BE49-F238E27FC236}">
                <a16:creationId xmlns:a16="http://schemas.microsoft.com/office/drawing/2014/main" id="{C0347571-DED7-194D-8FD6-3EE09273CA72}"/>
              </a:ext>
            </a:extLst>
          </p:cNvPr>
          <p:cNvSpPr/>
          <p:nvPr/>
        </p:nvSpPr>
        <p:spPr>
          <a:xfrm>
            <a:off x="397153" y="2083494"/>
            <a:ext cx="2825579" cy="2825579"/>
          </a:xfrm>
          <a:prstGeom prst="ellipse">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3222732" y="452552"/>
            <a:ext cx="8638826" cy="635000"/>
          </a:xfrm>
          <a:prstGeom prst="rect">
            <a:avLst/>
          </a:prstGeom>
        </p:spPr>
        <p:txBody>
          <a:bodyPr anchor="ctr">
            <a:noAutofit/>
          </a:bodyPr>
          <a:lstStyle>
            <a:lvl1pPr marL="0" indent="0" algn="l">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3222732" y="1248955"/>
            <a:ext cx="8638826" cy="4937624"/>
          </a:xfrm>
          <a:prstGeom prst="rect">
            <a:avLst/>
          </a:prstGeom>
        </p:spPr>
        <p:txBody>
          <a:bodyPr lIns="91440" rIns="91440">
            <a:noAutofit/>
          </a:bodyPr>
          <a:lstStyle>
            <a:lvl1pPr marL="342900" indent="-342900" algn="l">
              <a:buFont typeface="Arial" panose="020B0604020202020204" pitchFamily="34" charset="0"/>
              <a:buChar char="•"/>
              <a:defRPr b="0" i="0">
                <a:latin typeface="Bw Modelica Medium" pitchFamily="2" charset="77"/>
              </a:defRPr>
            </a:lvl1pPr>
          </a:lstStyle>
          <a:p>
            <a:pPr lvl="0"/>
            <a:r>
              <a:rPr lang="en-US" dirty="0"/>
              <a:t>Add screenshot of platform</a:t>
            </a:r>
          </a:p>
        </p:txBody>
      </p:sp>
      <p:sp>
        <p:nvSpPr>
          <p:cNvPr id="4" name="Text Placeholder 3">
            <a:extLst>
              <a:ext uri="{FF2B5EF4-FFF2-40B4-BE49-F238E27FC236}">
                <a16:creationId xmlns:a16="http://schemas.microsoft.com/office/drawing/2014/main" id="{58B521BB-39F2-7C44-867A-751F4A158A4A}"/>
              </a:ext>
            </a:extLst>
          </p:cNvPr>
          <p:cNvSpPr>
            <a:spLocks noGrp="1"/>
          </p:cNvSpPr>
          <p:nvPr>
            <p:ph type="body" sz="quarter" idx="24" hasCustomPrompt="1"/>
          </p:nvPr>
        </p:nvSpPr>
        <p:spPr>
          <a:xfrm>
            <a:off x="712739" y="2701546"/>
            <a:ext cx="2142223" cy="1523785"/>
          </a:xfrm>
          <a:prstGeom prst="rect">
            <a:avLst/>
          </a:prstGeom>
        </p:spPr>
        <p:txBody>
          <a:bodyPr anchor="ctr"/>
          <a:lstStyle>
            <a:lvl1pPr marL="0" indent="0" algn="ctr">
              <a:buFontTx/>
              <a:buNone/>
              <a:defRPr>
                <a:solidFill>
                  <a:schemeClr val="bg1"/>
                </a:solidFill>
              </a:defRPr>
            </a:lvl1pPr>
          </a:lstStyle>
          <a:p>
            <a:pPr lvl="0"/>
            <a:r>
              <a:rPr lang="en-US" dirty="0"/>
              <a:t>Text</a:t>
            </a:r>
          </a:p>
        </p:txBody>
      </p:sp>
      <p:sp>
        <p:nvSpPr>
          <p:cNvPr id="14" name="Oval 13">
            <a:extLst>
              <a:ext uri="{FF2B5EF4-FFF2-40B4-BE49-F238E27FC236}">
                <a16:creationId xmlns:a16="http://schemas.microsoft.com/office/drawing/2014/main" id="{9672E8C6-ECFF-814B-B757-C7CA5C43877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F4765B1D-0D5D-384D-9691-5ABC454BDBDE}"/>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3D791BC7-C8B7-494D-983E-16634A4C38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A195C772-DF9A-A640-A1FB-A58F7B1BF3C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7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7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2BEE4087-7BF7-754F-9DD9-1827332CD0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7395954B-0F80-674D-AD8C-37721A3610C1}"/>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79A72944-99B5-D74F-96CF-38084D256E25}"/>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405184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 y="0"/>
            <a:ext cx="12191999" cy="4726744"/>
          </a:xfrm>
          <a:prstGeom prst="rect">
            <a:avLst/>
          </a:prstGeom>
        </p:spPr>
        <p:txBody>
          <a:bodyPr/>
          <a:lstStyle/>
          <a:p>
            <a:r>
              <a:rPr lang="en-US"/>
              <a:t>Click icon to add picture</a:t>
            </a:r>
          </a:p>
        </p:txBody>
      </p:sp>
      <p:sp>
        <p:nvSpPr>
          <p:cNvPr id="8" name="Oval 7">
            <a:extLst>
              <a:ext uri="{FF2B5EF4-FFF2-40B4-BE49-F238E27FC236}">
                <a16:creationId xmlns:a16="http://schemas.microsoft.com/office/drawing/2014/main" id="{B21D9A9E-7FC8-A043-B89D-89F4A1524A4C}"/>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AF12960A-374F-9842-98F8-8E818B490B6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3" name="Picture 12">
            <a:extLst>
              <a:ext uri="{FF2B5EF4-FFF2-40B4-BE49-F238E27FC236}">
                <a16:creationId xmlns:a16="http://schemas.microsoft.com/office/drawing/2014/main" id="{6D2596C2-EBBD-224E-9ACA-59A8262D0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4" name="Straight Connector 13">
            <a:extLst>
              <a:ext uri="{FF2B5EF4-FFF2-40B4-BE49-F238E27FC236}">
                <a16:creationId xmlns:a16="http://schemas.microsoft.com/office/drawing/2014/main" id="{92566EBA-F657-0B45-A9F3-22328CE91B4D}"/>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1">
            <a:extLst>
              <a:ext uri="{FF2B5EF4-FFF2-40B4-BE49-F238E27FC236}">
                <a16:creationId xmlns:a16="http://schemas.microsoft.com/office/drawing/2014/main" id="{0E2D21F7-31CF-4F49-A143-0E8812800FA0}"/>
              </a:ext>
            </a:extLst>
          </p:cNvPr>
          <p:cNvSpPr>
            <a:spLocks noGrp="1"/>
          </p:cNvSpPr>
          <p:nvPr>
            <p:ph type="body" sz="quarter" idx="15"/>
          </p:nvPr>
        </p:nvSpPr>
        <p:spPr>
          <a:xfrm>
            <a:off x="533400" y="4953000"/>
            <a:ext cx="11049000" cy="1447800"/>
          </a:xfrm>
          <a:prstGeom prst="rect">
            <a:avLst/>
          </a:prstGeom>
        </p:spPr>
        <p:txBody>
          <a:bodyPr lIns="91440" rIns="91440">
            <a:noAutofit/>
          </a:bodyPr>
          <a:lstStyle>
            <a:lvl1pPr marL="2857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1pPr>
            <a:lvl2pPr marL="7429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2pPr>
            <a:lvl3pPr marL="12001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3pPr>
            <a:lvl4pPr marL="16573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4pPr>
            <a:lvl5pPr marL="21145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6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rd Layout">
    <p:spTree>
      <p:nvGrpSpPr>
        <p:cNvPr id="1" name=""/>
        <p:cNvGrpSpPr/>
        <p:nvPr/>
      </p:nvGrpSpPr>
      <p:grpSpPr>
        <a:xfrm>
          <a:off x="0" y="0"/>
          <a:ext cx="0" cy="0"/>
          <a:chOff x="0" y="0"/>
          <a:chExt cx="0" cy="0"/>
        </a:xfrm>
      </p:grpSpPr>
      <p:sp>
        <p:nvSpPr>
          <p:cNvPr id="20" name="Picture Placeholder 2"/>
          <p:cNvSpPr>
            <a:spLocks noGrp="1"/>
          </p:cNvSpPr>
          <p:nvPr>
            <p:ph type="pic" sz="quarter" idx="14"/>
          </p:nvPr>
        </p:nvSpPr>
        <p:spPr>
          <a:xfrm>
            <a:off x="9102507" y="2324649"/>
            <a:ext cx="2430137" cy="3784041"/>
          </a:xfrm>
          <a:prstGeom prst="rect">
            <a:avLst/>
          </a:prstGeom>
        </p:spPr>
        <p:txBody>
          <a:bodyPr/>
          <a:lstStyle/>
          <a:p>
            <a:r>
              <a:rPr lang="en-US"/>
              <a:t>Click icon to add picture</a:t>
            </a:r>
          </a:p>
        </p:txBody>
      </p:sp>
      <p:sp>
        <p:nvSpPr>
          <p:cNvPr id="21" name="Picture Placeholder 2"/>
          <p:cNvSpPr>
            <a:spLocks noGrp="1"/>
          </p:cNvSpPr>
          <p:nvPr>
            <p:ph type="pic" sz="quarter" idx="11"/>
          </p:nvPr>
        </p:nvSpPr>
        <p:spPr>
          <a:xfrm>
            <a:off x="590918" y="2317656"/>
            <a:ext cx="2430137" cy="3784041"/>
          </a:xfrm>
          <a:prstGeom prst="rect">
            <a:avLst/>
          </a:prstGeom>
        </p:spPr>
        <p:txBody>
          <a:bodyPr/>
          <a:lstStyle/>
          <a:p>
            <a:r>
              <a:rPr lang="en-US"/>
              <a:t>Click icon to add picture</a:t>
            </a:r>
          </a:p>
        </p:txBody>
      </p:sp>
      <p:sp>
        <p:nvSpPr>
          <p:cNvPr id="22" name="Picture Placeholder 2"/>
          <p:cNvSpPr>
            <a:spLocks noGrp="1"/>
          </p:cNvSpPr>
          <p:nvPr>
            <p:ph type="pic" sz="quarter" idx="12"/>
          </p:nvPr>
        </p:nvSpPr>
        <p:spPr>
          <a:xfrm>
            <a:off x="3437443" y="2317656"/>
            <a:ext cx="2430137" cy="3784041"/>
          </a:xfrm>
          <a:prstGeom prst="rect">
            <a:avLst/>
          </a:prstGeom>
        </p:spPr>
        <p:txBody>
          <a:bodyPr/>
          <a:lstStyle/>
          <a:p>
            <a:r>
              <a:rPr lang="en-US"/>
              <a:t>Click icon to add picture</a:t>
            </a:r>
            <a:endParaRPr lang="en-US" dirty="0"/>
          </a:p>
        </p:txBody>
      </p:sp>
      <p:sp>
        <p:nvSpPr>
          <p:cNvPr id="25" name="Picture Placeholder 2"/>
          <p:cNvSpPr>
            <a:spLocks noGrp="1"/>
          </p:cNvSpPr>
          <p:nvPr>
            <p:ph type="pic" sz="quarter" idx="13"/>
          </p:nvPr>
        </p:nvSpPr>
        <p:spPr>
          <a:xfrm>
            <a:off x="6265310" y="2317656"/>
            <a:ext cx="2430137" cy="3784041"/>
          </a:xfrm>
          <a:prstGeom prst="rect">
            <a:avLst/>
          </a:prstGeom>
        </p:spPr>
        <p:txBody>
          <a:bodyPr/>
          <a:lstStyle/>
          <a:p>
            <a:r>
              <a:rPr lang="en-US"/>
              <a:t>Click icon to add picture</a:t>
            </a:r>
          </a:p>
        </p:txBody>
      </p:sp>
      <p:sp>
        <p:nvSpPr>
          <p:cNvPr id="11" name="Text Placeholder 11">
            <a:extLst>
              <a:ext uri="{FF2B5EF4-FFF2-40B4-BE49-F238E27FC236}">
                <a16:creationId xmlns:a16="http://schemas.microsoft.com/office/drawing/2014/main" id="{555E9253-5050-5449-A7E4-468F7A1F2F3B}"/>
              </a:ext>
            </a:extLst>
          </p:cNvPr>
          <p:cNvSpPr>
            <a:spLocks noGrp="1"/>
          </p:cNvSpPr>
          <p:nvPr>
            <p:ph type="body" sz="quarter" idx="15"/>
          </p:nvPr>
        </p:nvSpPr>
        <p:spPr>
          <a:xfrm>
            <a:off x="673100" y="118528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4" name="Text Placeholder 16">
            <a:extLst>
              <a:ext uri="{FF2B5EF4-FFF2-40B4-BE49-F238E27FC236}">
                <a16:creationId xmlns:a16="http://schemas.microsoft.com/office/drawing/2014/main" id="{9338B376-4849-8642-9547-EF59C5521382}"/>
              </a:ext>
            </a:extLst>
          </p:cNvPr>
          <p:cNvSpPr>
            <a:spLocks noGrp="1"/>
          </p:cNvSpPr>
          <p:nvPr>
            <p:ph type="body" sz="quarter" idx="16"/>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5" name="Oval 14">
            <a:extLst>
              <a:ext uri="{FF2B5EF4-FFF2-40B4-BE49-F238E27FC236}">
                <a16:creationId xmlns:a16="http://schemas.microsoft.com/office/drawing/2014/main" id="{CD686BB8-C86B-8A4E-B52B-B44858C7F4A0}"/>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16C24352-750A-EC4F-8FBA-DBBE89A56C2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C01E88E9-2062-004A-B6F5-0C21C06B2E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F67FD55-2798-AF4B-A6D6-0055268F4E5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299666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507270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094359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93443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691094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84729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23644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10895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1 presenter &amp; title- Infinit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02A579-9D78-B94D-A7DC-F25ED8B537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8010" y="1667515"/>
            <a:ext cx="2897450" cy="432358"/>
          </a:xfrm>
          <a:prstGeom prst="rect">
            <a:avLst/>
          </a:prstGeom>
        </p:spPr>
      </p:pic>
      <p:pic>
        <p:nvPicPr>
          <p:cNvPr id="15" name="Picture 14">
            <a:extLst>
              <a:ext uri="{FF2B5EF4-FFF2-40B4-BE49-F238E27FC236}">
                <a16:creationId xmlns:a16="http://schemas.microsoft.com/office/drawing/2014/main" id="{6E762AE1-0F6A-4340-AA61-F838EB31C7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98618" y="-377385"/>
            <a:ext cx="8851900" cy="4254522"/>
          </a:xfrm>
          <a:prstGeom prst="rect">
            <a:avLst/>
          </a:prstGeom>
        </p:spPr>
      </p:pic>
      <p:sp>
        <p:nvSpPr>
          <p:cNvPr id="8" name="Text Placeholder 16">
            <a:extLst>
              <a:ext uri="{FF2B5EF4-FFF2-40B4-BE49-F238E27FC236}">
                <a16:creationId xmlns:a16="http://schemas.microsoft.com/office/drawing/2014/main" id="{8EE7EB82-4B1B-EA4F-BF1E-44B19A68C6C4}"/>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tx1">
                    <a:lumMod val="50000"/>
                    <a:lumOff val="50000"/>
                  </a:schemeClr>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9" name="Text Placeholder 16">
            <a:extLst>
              <a:ext uri="{FF2B5EF4-FFF2-40B4-BE49-F238E27FC236}">
                <a16:creationId xmlns:a16="http://schemas.microsoft.com/office/drawing/2014/main" id="{23465517-CDEF-AB4F-B8B0-794A19286998}"/>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tx1">
                    <a:lumMod val="50000"/>
                    <a:lumOff val="50000"/>
                  </a:schemeClr>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7236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368433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20477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838201" y="308482"/>
            <a:ext cx="10515600" cy="654798"/>
          </a:xfrm>
        </p:spPr>
        <p:txBody>
          <a:bodyPr/>
          <a:lstStyle>
            <a:lvl1pPr>
              <a:lnSpc>
                <a:spcPct val="100000"/>
              </a:lnSpc>
              <a:defRPr>
                <a:solidFill>
                  <a:srgbClr val="3E3E3E"/>
                </a:solidFill>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1097077" y="6474109"/>
            <a:ext cx="1520871"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www.resonate.com</a:t>
            </a:r>
          </a:p>
        </p:txBody>
      </p: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838201" y="1382233"/>
            <a:ext cx="10515600" cy="4858477"/>
          </a:xfrm>
        </p:spPr>
        <p:txBody>
          <a:bodyPr>
            <a:normAutofit/>
          </a:bodyPr>
          <a:lstStyle>
            <a:lvl1pPr marL="231775" indent="-231775" algn="l">
              <a:lnSpc>
                <a:spcPct val="100000"/>
              </a:lnSpc>
              <a:spcAft>
                <a:spcPts val="1800"/>
              </a:spcAft>
              <a:buClr>
                <a:schemeClr val="accent1"/>
              </a:buClr>
              <a:buFont typeface="Arial" charset="0"/>
              <a:buChar char="•"/>
              <a:tabLst/>
              <a:defRPr sz="2400">
                <a:solidFill>
                  <a:schemeClr val="tx1">
                    <a:lumMod val="90000"/>
                    <a:lumOff val="10000"/>
                  </a:schemeClr>
                </a:solidFill>
                <a:latin typeface="Raleway" charset="0"/>
                <a:ea typeface="Raleway" charset="0"/>
                <a:cs typeface="Raleway" charset="0"/>
              </a:defRPr>
            </a:lvl1pPr>
            <a:lvl2pPr marL="750888" indent="-293688">
              <a:lnSpc>
                <a:spcPct val="100000"/>
              </a:lnSpc>
              <a:spcAft>
                <a:spcPts val="1800"/>
              </a:spcAft>
              <a:buClr>
                <a:schemeClr val="accent1"/>
              </a:buClr>
              <a:buFont typeface="LucidaGrande" charset="0"/>
              <a:buChar char="-"/>
              <a:tabLst/>
              <a:defRPr sz="2000">
                <a:solidFill>
                  <a:schemeClr val="tx1">
                    <a:lumMod val="90000"/>
                    <a:lumOff val="10000"/>
                  </a:schemeClr>
                </a:solidFill>
                <a:latin typeface="Raleway" charset="0"/>
                <a:ea typeface="Raleway" charset="0"/>
                <a:cs typeface="Raleway" charset="0"/>
              </a:defRPr>
            </a:lvl2pPr>
            <a:lvl3pPr marL="1152525" indent="-238125">
              <a:lnSpc>
                <a:spcPct val="100000"/>
              </a:lnSpc>
              <a:spcAft>
                <a:spcPts val="1800"/>
              </a:spcAft>
              <a:buClr>
                <a:schemeClr val="accent1"/>
              </a:buClr>
              <a:buFont typeface="Arial" charset="0"/>
              <a:buChar char="•"/>
              <a:tabLst/>
              <a:defRPr sz="1800">
                <a:solidFill>
                  <a:schemeClr val="tx1">
                    <a:lumMod val="90000"/>
                    <a:lumOff val="10000"/>
                  </a:schemeClr>
                </a:solidFill>
                <a:latin typeface="Raleway" charset="0"/>
                <a:ea typeface="Raleway" charset="0"/>
                <a:cs typeface="Raleway" charset="0"/>
              </a:defRPr>
            </a:lvl3pPr>
            <a:lvl4pPr marL="1608138" indent="-236538">
              <a:lnSpc>
                <a:spcPct val="100000"/>
              </a:lnSpc>
              <a:spcAft>
                <a:spcPts val="1800"/>
              </a:spcAft>
              <a:buClr>
                <a:schemeClr val="accent1"/>
              </a:buClr>
              <a:buFont typeface="LucidaGrande" charset="0"/>
              <a:buChar char="-"/>
              <a:tabLst/>
              <a:defRPr sz="1600">
                <a:solidFill>
                  <a:schemeClr val="tx1">
                    <a:lumMod val="90000"/>
                    <a:lumOff val="10000"/>
                  </a:schemeClr>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a:solidFill>
                  <a:schemeClr val="tx1">
                    <a:lumMod val="90000"/>
                    <a:lumOff val="10000"/>
                  </a:schemeClr>
                </a:solidFill>
                <a:latin typeface="Raleway" charset="0"/>
                <a:ea typeface="Raleway" charset="0"/>
                <a:cs typeface="Raleway"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ight Triangle 11"/>
          <p:cNvSpPr/>
          <p:nvPr userDrawn="1"/>
        </p:nvSpPr>
        <p:spPr>
          <a:xfrm rot="16200000">
            <a:off x="11574713" y="6240712"/>
            <a:ext cx="617287" cy="617287"/>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1643666" y="6309664"/>
            <a:ext cx="363604" cy="3636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1443569" y="6388691"/>
            <a:ext cx="538461" cy="230832"/>
          </a:xfrm>
          <a:prstGeom prst="rect">
            <a:avLst/>
          </a:prstGeom>
        </p:spPr>
        <p:txBody>
          <a:bodyPr wrap="square">
            <a:spAutoFit/>
          </a:bodyPr>
          <a:lstStyle/>
          <a:p>
            <a:pPr algn="r"/>
            <a:fld id="{52D6D798-CB88-473E-97C8-67A016EA1979}" type="slidenum">
              <a:rPr lang="en-US" sz="900" smtClean="0">
                <a:solidFill>
                  <a:schemeClr val="bg1">
                    <a:lumMod val="50000"/>
                  </a:schemeClr>
                </a:solidFill>
                <a:latin typeface="Montserrat-Regular"/>
                <a:ea typeface="Raleway Light"/>
                <a:cs typeface="Montserrat-Regular"/>
              </a:rPr>
              <a:pPr algn="r"/>
              <a:t>‹#›</a:t>
            </a:fld>
            <a:endParaRPr lang="en-US" sz="900">
              <a:solidFill>
                <a:schemeClr val="bg1">
                  <a:lumMod val="50000"/>
                </a:schemeClr>
              </a:solidFill>
              <a:latin typeface="Montserrat-Regular"/>
              <a:ea typeface="Raleway Light"/>
              <a:cs typeface="Montserrat-Regular"/>
            </a:endParaRPr>
          </a:p>
        </p:txBody>
      </p:sp>
    </p:spTree>
    <p:extLst>
      <p:ext uri="{BB962C8B-B14F-4D97-AF65-F5344CB8AC3E}">
        <p14:creationId xmlns:p14="http://schemas.microsoft.com/office/powerpoint/2010/main" val="855188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ullet Layout with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335280" y="1076242"/>
            <a:ext cx="11521440" cy="526488"/>
          </a:xfrm>
        </p:spPr>
        <p:txBody>
          <a:bodyPr>
            <a:normAutofit/>
          </a:bodyPr>
          <a:lstStyle>
            <a:lvl1pPr>
              <a:lnSpc>
                <a:spcPct val="100000"/>
              </a:lnSpc>
              <a:defRPr sz="1800">
                <a:solidFill>
                  <a:schemeClr val="tx1"/>
                </a:solidFill>
              </a:defRPr>
            </a:lvl1pPr>
          </a:lstStyle>
          <a:p>
            <a:pPr lvl="0"/>
            <a:r>
              <a:rPr lang="en-US"/>
              <a:t>Edit Master text styles</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722470"/>
            <a:ext cx="11521440" cy="44805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3" name="Rectangle 12"/>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dirty="0">
              <a:solidFill>
                <a:schemeClr val="bg1">
                  <a:lumMod val="50000"/>
                </a:schemeClr>
              </a:solidFill>
              <a:latin typeface="Montserrat" panose="02000505000000020004" pitchFamily="2" charset="0"/>
              <a:ea typeface="Raleway Light"/>
              <a:cs typeface="Montserrat-Regular"/>
            </a:endParaRPr>
          </a:p>
        </p:txBody>
      </p:sp>
      <p:sp>
        <p:nvSpPr>
          <p:cNvPr id="14" name="TextBox 13"/>
          <p:cNvSpPr txBox="1"/>
          <p:nvPr userDrawn="1"/>
        </p:nvSpPr>
        <p:spPr>
          <a:xfrm>
            <a:off x="325898" y="6474109"/>
            <a:ext cx="2372765" cy="230832"/>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900" b="0" i="0" kern="800" spc="100" dirty="0">
                <a:solidFill>
                  <a:schemeClr val="bg1">
                    <a:lumMod val="50000"/>
                  </a:schemeClr>
                </a:solidFill>
                <a:latin typeface="Raleway" charset="0"/>
                <a:ea typeface="Raleway" charset="0"/>
                <a:cs typeface="Raleway" charset="0"/>
              </a:rPr>
              <a:t>www.resonate.com</a:t>
            </a:r>
          </a:p>
        </p:txBody>
      </p:sp>
      <p:sp>
        <p:nvSpPr>
          <p:cNvPr id="16" name="TextBox 15"/>
          <p:cNvSpPr txBox="1"/>
          <p:nvPr userDrawn="1"/>
        </p:nvSpPr>
        <p:spPr>
          <a:xfrm>
            <a:off x="3728143" y="6485056"/>
            <a:ext cx="4735715" cy="230832"/>
          </a:xfrm>
          <a:prstGeom prst="rect">
            <a:avLst/>
          </a:prstGeom>
          <a:noFill/>
        </p:spPr>
        <p:txBody>
          <a:bodyPr wrap="square" rtlCol="0">
            <a:spAutoFit/>
          </a:bodyPr>
          <a:lstStyle/>
          <a:p>
            <a:pPr algn="ctr"/>
            <a:r>
              <a:rPr lang="en-US" sz="900" b="0" i="0" kern="800" spc="0" dirty="0">
                <a:solidFill>
                  <a:schemeClr val="tx2">
                    <a:lumMod val="60000"/>
                    <a:lumOff val="40000"/>
                  </a:schemeClr>
                </a:solidFill>
                <a:latin typeface="+mn-lt"/>
                <a:ea typeface="Raleway Medium" charset="0"/>
                <a:cs typeface="Raleway Medium" charset="0"/>
              </a:rPr>
              <a:t>© Resonate. All rights reserved. </a:t>
            </a:r>
            <a:r>
              <a:rPr lang="en-US" sz="800" b="0" i="0" kern="800" spc="0" dirty="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928913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5" name="Title 14"/>
          <p:cNvSpPr>
            <a:spLocks noGrp="1"/>
          </p:cNvSpPr>
          <p:nvPr>
            <p:ph type="title"/>
          </p:nvPr>
        </p:nvSpPr>
        <p:spPr>
          <a:xfrm>
            <a:off x="838200" y="308482"/>
            <a:ext cx="10515600" cy="648662"/>
          </a:xfrm>
        </p:spPr>
        <p:txBody>
          <a:bodyPr/>
          <a:lstStyle>
            <a:lvl1pPr>
              <a:lnSpc>
                <a:spcPct val="100000"/>
              </a:lnSpc>
              <a:defRPr>
                <a:solidFill>
                  <a:srgbClr val="3E3E3E"/>
                </a:solidFill>
              </a:defRPr>
            </a:lvl1pPr>
          </a:lstStyle>
          <a:p>
            <a:r>
              <a:rPr lang="en-US"/>
              <a:t>Click to edit Master title style</a:t>
            </a:r>
            <a:endParaRPr lang="en-US" dirty="0"/>
          </a:p>
        </p:txBody>
      </p:sp>
      <p:cxnSp>
        <p:nvCxnSpPr>
          <p:cNvPr id="28" name="Straight Connector 27"/>
          <p:cNvCxnSpPr/>
          <p:nvPr userDrawn="1"/>
        </p:nvCxnSpPr>
        <p:spPr>
          <a:xfrm>
            <a:off x="5367755" y="960686"/>
            <a:ext cx="14564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9" name="Rectangle 8"/>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dirty="0">
              <a:solidFill>
                <a:schemeClr val="bg1">
                  <a:lumMod val="50000"/>
                </a:schemeClr>
              </a:solidFill>
              <a:latin typeface="Montserrat" panose="02000505000000020004" pitchFamily="2" charset="0"/>
              <a:ea typeface="Raleway Light"/>
              <a:cs typeface="Montserrat-Regular"/>
            </a:endParaRPr>
          </a:p>
        </p:txBody>
      </p:sp>
      <p:sp>
        <p:nvSpPr>
          <p:cNvPr id="10" name="TextBox 9"/>
          <p:cNvSpPr txBox="1"/>
          <p:nvPr userDrawn="1"/>
        </p:nvSpPr>
        <p:spPr>
          <a:xfrm>
            <a:off x="325898" y="6474109"/>
            <a:ext cx="2372765" cy="230832"/>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900" b="0" i="0" kern="800" spc="100" dirty="0">
                <a:solidFill>
                  <a:schemeClr val="bg1">
                    <a:lumMod val="50000"/>
                  </a:schemeClr>
                </a:solidFill>
                <a:latin typeface="Raleway" charset="0"/>
                <a:ea typeface="Raleway" charset="0"/>
                <a:cs typeface="Raleway" charset="0"/>
              </a:rPr>
              <a:t>www.resonate.com</a:t>
            </a:r>
          </a:p>
        </p:txBody>
      </p:sp>
      <p:sp>
        <p:nvSpPr>
          <p:cNvPr id="11" name="TextBox 10"/>
          <p:cNvSpPr txBox="1"/>
          <p:nvPr userDrawn="1"/>
        </p:nvSpPr>
        <p:spPr>
          <a:xfrm>
            <a:off x="3728143" y="6485056"/>
            <a:ext cx="4735715" cy="230832"/>
          </a:xfrm>
          <a:prstGeom prst="rect">
            <a:avLst/>
          </a:prstGeom>
          <a:noFill/>
        </p:spPr>
        <p:txBody>
          <a:bodyPr wrap="square" rtlCol="0">
            <a:spAutoFit/>
          </a:bodyPr>
          <a:lstStyle/>
          <a:p>
            <a:pPr algn="ctr"/>
            <a:r>
              <a:rPr lang="en-US" sz="900" b="0" i="0" kern="800" spc="0" dirty="0">
                <a:solidFill>
                  <a:schemeClr val="tx2">
                    <a:lumMod val="60000"/>
                    <a:lumOff val="40000"/>
                  </a:schemeClr>
                </a:solidFill>
                <a:latin typeface="+mn-lt"/>
                <a:ea typeface="Raleway Medium" charset="0"/>
                <a:cs typeface="Raleway Medium" charset="0"/>
              </a:rPr>
              <a:t>© Resonate. All rights reserved. </a:t>
            </a:r>
            <a:r>
              <a:rPr lang="en-US" sz="800" b="0" i="0" kern="800" spc="0" dirty="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832244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312346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460734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3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694800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3325865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3954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1 presenter &amp; title-Infinity_orang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CB8ABD-1F64-4843-88B2-D07EE48F0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81000" dist="38100" dir="8100000" algn="tr" rotWithShape="0">
              <a:prstClr val="black">
                <a:alpha val="23000"/>
              </a:prstClr>
            </a:outerShdw>
          </a:effectLst>
        </p:spPr>
      </p:pic>
      <p:pic>
        <p:nvPicPr>
          <p:cNvPr id="13" name="Picture 12">
            <a:extLst>
              <a:ext uri="{FF2B5EF4-FFF2-40B4-BE49-F238E27FC236}">
                <a16:creationId xmlns:a16="http://schemas.microsoft.com/office/drawing/2014/main" id="{2C659128-8079-624A-9949-4DE704FCE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4" name="Text Placeholder 16">
            <a:extLst>
              <a:ext uri="{FF2B5EF4-FFF2-40B4-BE49-F238E27FC236}">
                <a16:creationId xmlns:a16="http://schemas.microsoft.com/office/drawing/2014/main" id="{6D48FA4B-8433-9D44-9CF9-3A44FAD46F4A}"/>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7" name="Text Placeholder 16">
            <a:extLst>
              <a:ext uri="{FF2B5EF4-FFF2-40B4-BE49-F238E27FC236}">
                <a16:creationId xmlns:a16="http://schemas.microsoft.com/office/drawing/2014/main" id="{F0F0250E-8134-6940-B3B9-FEB498CDA6B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270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228113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881965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9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848688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5" name="Title 14"/>
          <p:cNvSpPr>
            <a:spLocks noGrp="1"/>
          </p:cNvSpPr>
          <p:nvPr>
            <p:ph type="title"/>
          </p:nvPr>
        </p:nvSpPr>
        <p:spPr>
          <a:xfrm>
            <a:off x="0" y="308482"/>
            <a:ext cx="11784544" cy="648662"/>
          </a:xfrm>
        </p:spPr>
        <p:txBody>
          <a:bodyPr>
            <a:normAutofit/>
          </a:bodyPr>
          <a:lstStyle>
            <a:lvl1pPr algn="l">
              <a:lnSpc>
                <a:spcPct val="100000"/>
              </a:lnSpc>
              <a:defRPr sz="3200">
                <a:solidFill>
                  <a:srgbClr val="3E3E3E"/>
                </a:solidFill>
                <a:latin typeface="+mn-lt"/>
              </a:defRPr>
            </a:lvl1pPr>
          </a:lstStyle>
          <a:p>
            <a:r>
              <a:rPr lang="en-US"/>
              <a:t>Click to edit Master title style</a:t>
            </a:r>
            <a:endParaRPr lang="en-US" dirty="0"/>
          </a:p>
        </p:txBody>
      </p:sp>
      <p:pic>
        <p:nvPicPr>
          <p:cNvPr id="7" name="Picture 6" descr="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12" name="TextBox 11"/>
          <p:cNvSpPr txBox="1"/>
          <p:nvPr userDrawn="1"/>
        </p:nvSpPr>
        <p:spPr>
          <a:xfrm>
            <a:off x="325898" y="6474109"/>
            <a:ext cx="2067297" cy="261610"/>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1100" b="0" i="0" kern="800" spc="100" dirty="0" err="1">
                <a:solidFill>
                  <a:schemeClr val="bg1">
                    <a:lumMod val="50000"/>
                  </a:schemeClr>
                </a:solidFill>
                <a:latin typeface="+mj-lt"/>
                <a:ea typeface="Raleway" charset="0"/>
                <a:cs typeface="Raleway" charset="0"/>
              </a:rPr>
              <a:t>resonate.com</a:t>
            </a:r>
            <a:endParaRPr lang="en-US" sz="1100" b="0" i="0" kern="800" spc="100" dirty="0">
              <a:solidFill>
                <a:schemeClr val="bg1">
                  <a:lumMod val="50000"/>
                </a:schemeClr>
              </a:solidFill>
              <a:latin typeface="+mj-lt"/>
              <a:ea typeface="Raleway" charset="0"/>
              <a:cs typeface="Raleway" charset="0"/>
            </a:endParaRPr>
          </a:p>
        </p:txBody>
      </p:sp>
      <p:sp>
        <p:nvSpPr>
          <p:cNvPr id="9" name="Rectangle 8"/>
          <p:cNvSpPr/>
          <p:nvPr userDrawn="1"/>
        </p:nvSpPr>
        <p:spPr>
          <a:xfrm>
            <a:off x="11699638" y="6497043"/>
            <a:ext cx="398816" cy="276999"/>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1200" kern="1200" smtClean="0">
                <a:solidFill>
                  <a:schemeClr val="bg1">
                    <a:lumMod val="50000"/>
                  </a:schemeClr>
                </a:solidFill>
                <a:latin typeface="+mj-lt"/>
                <a:ea typeface="Raleway Light"/>
                <a:cs typeface="Montserrat-Regular"/>
              </a:rPr>
              <a:pPr algn="r"/>
              <a:t>‹#›</a:t>
            </a:fld>
            <a:endParaRPr lang="en-US" sz="1200" kern="1200" dirty="0">
              <a:solidFill>
                <a:schemeClr val="bg1">
                  <a:lumMod val="50000"/>
                </a:schemeClr>
              </a:solidFill>
              <a:latin typeface="+mj-lt"/>
              <a:ea typeface="Raleway Light"/>
              <a:cs typeface="Montserrat-Regular"/>
            </a:endParaRPr>
          </a:p>
        </p:txBody>
      </p:sp>
      <p:sp>
        <p:nvSpPr>
          <p:cNvPr id="10" name="Half Frame 9"/>
          <p:cNvSpPr>
            <a:spLocks noChangeAspect="1"/>
          </p:cNvSpPr>
          <p:nvPr userDrawn="1"/>
        </p:nvSpPr>
        <p:spPr>
          <a:xfrm rot="10800000">
            <a:off x="11784544" y="6455365"/>
            <a:ext cx="407452" cy="403410"/>
          </a:xfrm>
          <a:prstGeom prst="halfFrame">
            <a:avLst>
              <a:gd name="adj1" fmla="val 23887"/>
              <a:gd name="adj2" fmla="val 23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3728143" y="6485056"/>
            <a:ext cx="4735715" cy="261610"/>
          </a:xfrm>
          <a:prstGeom prst="rect">
            <a:avLst/>
          </a:prstGeom>
          <a:noFill/>
        </p:spPr>
        <p:txBody>
          <a:bodyPr wrap="square" rtlCol="0">
            <a:spAutoFit/>
          </a:bodyPr>
          <a:lstStyle/>
          <a:p>
            <a:pPr algn="ctr"/>
            <a:r>
              <a:rPr lang="en-US" sz="1100" b="0" i="0" kern="800" spc="0" dirty="0">
                <a:solidFill>
                  <a:schemeClr val="bg1">
                    <a:lumMod val="65000"/>
                  </a:schemeClr>
                </a:solidFill>
                <a:latin typeface="+mj-lt"/>
                <a:ea typeface="Raleway Medium" charset="0"/>
                <a:cs typeface="Raleway Medium" charset="0"/>
              </a:rPr>
              <a:t>© Resonate. All rights reserved. PROPRIETARY &amp; CONFIDENTIAL </a:t>
            </a:r>
          </a:p>
        </p:txBody>
      </p:sp>
      <p:sp>
        <p:nvSpPr>
          <p:cNvPr id="14" name="Rectangle 13"/>
          <p:cNvSpPr/>
          <p:nvPr userDrawn="1"/>
        </p:nvSpPr>
        <p:spPr>
          <a:xfrm>
            <a:off x="0" y="308482"/>
            <a:ext cx="90616" cy="6547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810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1 presenter &amp; title-Infinity_orang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1DB821-E504-474B-80D0-936B7A9CE5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93700" dist="38100" dir="8100000" algn="tr" rotWithShape="0">
              <a:prstClr val="black">
                <a:alpha val="17000"/>
              </a:prstClr>
            </a:outerShdw>
          </a:effectLst>
        </p:spPr>
      </p:pic>
      <p:pic>
        <p:nvPicPr>
          <p:cNvPr id="10" name="Picture 9">
            <a:extLst>
              <a:ext uri="{FF2B5EF4-FFF2-40B4-BE49-F238E27FC236}">
                <a16:creationId xmlns:a16="http://schemas.microsoft.com/office/drawing/2014/main" id="{150F8780-C107-2443-A980-7AFA8DD851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1" name="Text Placeholder 16">
            <a:extLst>
              <a:ext uri="{FF2B5EF4-FFF2-40B4-BE49-F238E27FC236}">
                <a16:creationId xmlns:a16="http://schemas.microsoft.com/office/drawing/2014/main" id="{A78AB56B-950A-794B-B290-C2EBF838E966}"/>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2" name="Text Placeholder 16">
            <a:extLst>
              <a:ext uri="{FF2B5EF4-FFF2-40B4-BE49-F238E27FC236}">
                <a16:creationId xmlns:a16="http://schemas.microsoft.com/office/drawing/2014/main" id="{B254B34D-D60B-C742-BB7B-428FFACCEE1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54199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54725" y="4131753"/>
            <a:ext cx="7043827" cy="3551020"/>
          </a:xfrm>
          <a:prstGeom prst="rect">
            <a:avLst/>
          </a:prstGeom>
        </p:spPr>
      </p:pic>
      <p:pic>
        <p:nvPicPr>
          <p:cNvPr id="11" name="Picture 10" descr="A screen shot of a person&#10;&#10;Description automatically generated">
            <a:extLst>
              <a:ext uri="{FF2B5EF4-FFF2-40B4-BE49-F238E27FC236}">
                <a16:creationId xmlns:a16="http://schemas.microsoft.com/office/drawing/2014/main" id="{94D4A1C3-6E7B-2A4F-A482-4C264B5DDD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923" y="280237"/>
            <a:ext cx="4383993" cy="3148763"/>
          </a:xfrm>
          <a:prstGeom prst="rect">
            <a:avLst/>
          </a:prstGeom>
        </p:spPr>
      </p:pic>
      <p:sp>
        <p:nvSpPr>
          <p:cNvPr id="13" name="Text Placeholder 16">
            <a:extLst>
              <a:ext uri="{FF2B5EF4-FFF2-40B4-BE49-F238E27FC236}">
                <a16:creationId xmlns:a16="http://schemas.microsoft.com/office/drawing/2014/main" id="{8CF62BEB-30CD-2840-923C-DBC39DC6C025}"/>
              </a:ext>
            </a:extLst>
          </p:cNvPr>
          <p:cNvSpPr>
            <a:spLocks noGrp="1"/>
          </p:cNvSpPr>
          <p:nvPr>
            <p:ph type="body" sz="quarter" idx="21"/>
          </p:nvPr>
        </p:nvSpPr>
        <p:spPr>
          <a:xfrm>
            <a:off x="5161660" y="1920005"/>
            <a:ext cx="6501374"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86DC88F5-A6CA-0641-97B4-0C02EE0522AD}"/>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5023266F-0A18-A946-ADF3-8A5407B7D4F5}"/>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B020B56F-55FC-3B4A-BFA0-EA32EBB021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44E8D81-A2A1-224A-8215-B04A876E6A4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B41FF0A6-9D21-2B43-8498-D128105999FC}"/>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394017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pic>
        <p:nvPicPr>
          <p:cNvPr id="3" name="Picture 2" descr="A close up of a logo&#10;&#10;Description automatically generated">
            <a:extLst>
              <a:ext uri="{FF2B5EF4-FFF2-40B4-BE49-F238E27FC236}">
                <a16:creationId xmlns:a16="http://schemas.microsoft.com/office/drawing/2014/main" id="{968DF28E-154A-454C-83ED-18198620B3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193" y="313166"/>
            <a:ext cx="4298535" cy="3036368"/>
          </a:xfrm>
          <a:prstGeom prst="rect">
            <a:avLst/>
          </a:prstGeom>
        </p:spPr>
      </p:pic>
      <p:sp>
        <p:nvSpPr>
          <p:cNvPr id="14" name="Text Placeholder 16">
            <a:extLst>
              <a:ext uri="{FF2B5EF4-FFF2-40B4-BE49-F238E27FC236}">
                <a16:creationId xmlns:a16="http://schemas.microsoft.com/office/drawing/2014/main" id="{277D9E2B-82C8-804C-B63C-443A15A6C9AE}"/>
              </a:ext>
            </a:extLst>
          </p:cNvPr>
          <p:cNvSpPr>
            <a:spLocks noGrp="1"/>
          </p:cNvSpPr>
          <p:nvPr>
            <p:ph type="body" sz="quarter" idx="21"/>
          </p:nvPr>
        </p:nvSpPr>
        <p:spPr>
          <a:xfrm>
            <a:off x="5161662" y="1920005"/>
            <a:ext cx="6499942"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27EAE11B-63ED-0E4C-9C42-54CA21B5764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8EC63443-6EA3-894D-9143-152A75B619D7}"/>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64D40F2B-F816-5845-B3D4-41D3C8C0E8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8C8D3A71-7337-E448-8579-21E4E1B5957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F135B781-5573-4544-B9E6-B9386CF4F6E9}"/>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28336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 Transition slide (left images) with text">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C79F54E8-F26B-8946-96C0-BC4443D4DAD1}"/>
              </a:ext>
            </a:extLst>
          </p:cNvPr>
          <p:cNvSpPr>
            <a:spLocks noGrp="1"/>
          </p:cNvSpPr>
          <p:nvPr>
            <p:ph type="body" sz="quarter" idx="20"/>
          </p:nvPr>
        </p:nvSpPr>
        <p:spPr>
          <a:xfrm>
            <a:off x="3301625" y="2574321"/>
            <a:ext cx="8260833" cy="2863023"/>
          </a:xfrm>
          <a:prstGeom prst="rect">
            <a:avLst/>
          </a:prstGeom>
        </p:spPr>
        <p:txBody>
          <a:bodyPr lIns="91440" rIns="91440">
            <a:noAutofit/>
          </a:bodyPr>
          <a:lstStyle>
            <a:lvl1pPr marL="457200" indent="-457200" algn="l">
              <a:buClr>
                <a:schemeClr val="accent2"/>
              </a:buClr>
              <a:buFont typeface="Arial" panose="020B0604020202020204" pitchFamily="34" charset="0"/>
              <a:buChar char="•"/>
              <a:defRPr sz="2000" b="0" i="0">
                <a:solidFill>
                  <a:schemeClr val="tx1"/>
                </a:solidFill>
                <a:latin typeface="Bw Modelica Medium"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8" name="Text Placeholder 16">
            <a:extLst>
              <a:ext uri="{FF2B5EF4-FFF2-40B4-BE49-F238E27FC236}">
                <a16:creationId xmlns:a16="http://schemas.microsoft.com/office/drawing/2014/main" id="{B5AA5BB5-0B62-424E-82C3-4C5EB25A2A8B}"/>
              </a:ext>
            </a:extLst>
          </p:cNvPr>
          <p:cNvSpPr>
            <a:spLocks noGrp="1"/>
          </p:cNvSpPr>
          <p:nvPr>
            <p:ph type="body" sz="quarter" idx="21"/>
          </p:nvPr>
        </p:nvSpPr>
        <p:spPr>
          <a:xfrm>
            <a:off x="3301625" y="1690914"/>
            <a:ext cx="8260833" cy="635000"/>
          </a:xfrm>
          <a:prstGeom prst="rect">
            <a:avLst/>
          </a:prstGeom>
        </p:spPr>
        <p:txBody>
          <a:bodyPr lIns="91440" rIns="91440"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pic>
        <p:nvPicPr>
          <p:cNvPr id="22" name="Picture 21" descr="A person in a blue shirt&#10;&#10;Description automatically generated">
            <a:extLst>
              <a:ext uri="{FF2B5EF4-FFF2-40B4-BE49-F238E27FC236}">
                <a16:creationId xmlns:a16="http://schemas.microsoft.com/office/drawing/2014/main" id="{7E823351-6ADF-A04E-A404-BE15E0AC2C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852853"/>
            <a:ext cx="2264229" cy="1691235"/>
          </a:xfrm>
          <a:prstGeom prst="rect">
            <a:avLst/>
          </a:prstGeom>
        </p:spPr>
      </p:pic>
      <p:pic>
        <p:nvPicPr>
          <p:cNvPr id="23" name="Picture 22" descr="A picture containing sky, person, racket, tennis&#10;&#10;Description automatically generated">
            <a:extLst>
              <a:ext uri="{FF2B5EF4-FFF2-40B4-BE49-F238E27FC236}">
                <a16:creationId xmlns:a16="http://schemas.microsoft.com/office/drawing/2014/main" id="{0B2376A0-4E93-5742-9FAF-8D01F988B9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67086"/>
            <a:ext cx="2264229" cy="1691235"/>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593893F9-FF02-084C-8AA6-958C5C099A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540607"/>
            <a:ext cx="2264229" cy="1629960"/>
          </a:xfrm>
          <a:prstGeom prst="rect">
            <a:avLst/>
          </a:prstGeom>
        </p:spPr>
      </p:pic>
      <p:pic>
        <p:nvPicPr>
          <p:cNvPr id="15" name="Picture 14" descr="A person wearing glasses&#10;&#10;Description automatically generated">
            <a:extLst>
              <a:ext uri="{FF2B5EF4-FFF2-40B4-BE49-F238E27FC236}">
                <a16:creationId xmlns:a16="http://schemas.microsoft.com/office/drawing/2014/main" id="{94A1619D-6CE4-0B4D-A65E-A8863439CE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264229" cy="1857492"/>
          </a:xfrm>
          <a:prstGeom prst="rect">
            <a:avLst/>
          </a:prstGeom>
        </p:spPr>
      </p:pic>
      <p:sp>
        <p:nvSpPr>
          <p:cNvPr id="16" name="Oval 15">
            <a:extLst>
              <a:ext uri="{FF2B5EF4-FFF2-40B4-BE49-F238E27FC236}">
                <a16:creationId xmlns:a16="http://schemas.microsoft.com/office/drawing/2014/main" id="{4424A8A9-BE27-9140-96F3-FABFB6AA4DA7}"/>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7" name="TextBox 16">
            <a:extLst>
              <a:ext uri="{FF2B5EF4-FFF2-40B4-BE49-F238E27FC236}">
                <a16:creationId xmlns:a16="http://schemas.microsoft.com/office/drawing/2014/main" id="{5FD82EDE-A4D1-C142-B048-BB27CF680B6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9" name="Picture 18">
            <a:extLst>
              <a:ext uri="{FF2B5EF4-FFF2-40B4-BE49-F238E27FC236}">
                <a16:creationId xmlns:a16="http://schemas.microsoft.com/office/drawing/2014/main" id="{CDFDB4D3-B4E7-3645-A7F4-80B72CC2A86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1" name="Straight Connector 20">
            <a:extLst>
              <a:ext uri="{FF2B5EF4-FFF2-40B4-BE49-F238E27FC236}">
                <a16:creationId xmlns:a16="http://schemas.microsoft.com/office/drawing/2014/main" id="{82B24ACE-4BBC-5240-B1C1-DB0395F0CEB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55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0368"/>
            <a:ext cx="12192000" cy="1325563"/>
          </a:xfrm>
          <a:prstGeom prst="rect">
            <a:avLst/>
          </a:prstGeom>
        </p:spPr>
        <p:txBody>
          <a:bodyPr vert="horz" lIns="365760" tIns="45720" rIns="365760" bIns="45720" rtlCol="0" anchor="ctr">
            <a:normAutofit/>
          </a:bodyPr>
          <a:lstStyle/>
          <a:p>
            <a:endParaRPr lang="en-US" dirty="0"/>
          </a:p>
        </p:txBody>
      </p:sp>
      <p:sp>
        <p:nvSpPr>
          <p:cNvPr id="3" name="Text Placeholder 2"/>
          <p:cNvSpPr>
            <a:spLocks noGrp="1"/>
          </p:cNvSpPr>
          <p:nvPr>
            <p:ph type="body" idx="1"/>
          </p:nvPr>
        </p:nvSpPr>
        <p:spPr>
          <a:xfrm>
            <a:off x="0" y="1825625"/>
            <a:ext cx="12192000" cy="4351338"/>
          </a:xfrm>
          <a:prstGeom prst="rect">
            <a:avLst/>
          </a:prstGeom>
        </p:spPr>
        <p:txBody>
          <a:bodyPr vert="horz" lIns="365760" tIns="45720" rIns="365760" bIns="45720" rtlCol="0">
            <a:normAutofit/>
          </a:bodyPr>
          <a:lstStyle/>
          <a:p>
            <a:pPr lvl="0"/>
            <a:endParaRPr lang="en-US" dirty="0"/>
          </a:p>
        </p:txBody>
      </p:sp>
      <p:sp>
        <p:nvSpPr>
          <p:cNvPr id="4" name="Date Placeholder 3"/>
          <p:cNvSpPr>
            <a:spLocks noGrp="1"/>
          </p:cNvSpPr>
          <p:nvPr>
            <p:ph type="dt" sz="half" idx="2"/>
          </p:nvPr>
        </p:nvSpPr>
        <p:spPr>
          <a:xfrm>
            <a:off x="0" y="6356350"/>
            <a:ext cx="2743200" cy="365125"/>
          </a:xfrm>
          <a:prstGeom prst="rect">
            <a:avLst/>
          </a:prstGeom>
        </p:spPr>
        <p:txBody>
          <a:bodyPr vert="horz" lIns="365760" tIns="45720" rIns="91440" bIns="45720" rtlCol="0" anchor="ctr"/>
          <a:lstStyle>
            <a:lvl1pPr algn="l">
              <a:defRPr sz="1400">
                <a:solidFill>
                  <a:schemeClr val="tx1">
                    <a:tint val="75000"/>
                  </a:schemeClr>
                </a:solidFill>
                <a:latin typeface="Bw Modelica" pitchFamily="2" charset="77"/>
                <a:ea typeface="Roboto" panose="02000000000000000000" pitchFamily="2" charset="0"/>
                <a:cs typeface="Bw Modelica" pitchFamily="2" charset="77"/>
              </a:defRPr>
            </a:lvl1pPr>
          </a:lstStyle>
          <a:p>
            <a:fld id="{7FB3A55C-10A8-3848-887F-EFD56AC2CE82}" type="datetimeFigureOut">
              <a:rPr lang="en-US" smtClean="0"/>
              <a:t>8/21/24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latin typeface="Bw Modelica" pitchFamily="2" charset="77"/>
                <a:ea typeface="Roboto" panose="02000000000000000000" pitchFamily="2" charset="0"/>
                <a:cs typeface="Bw Modelica" pitchFamily="2" charset="77"/>
              </a:defRPr>
            </a:lvl1pPr>
          </a:lstStyle>
          <a:p>
            <a:endParaRPr lang="en-US"/>
          </a:p>
        </p:txBody>
      </p:sp>
    </p:spTree>
    <p:extLst>
      <p:ext uri="{BB962C8B-B14F-4D97-AF65-F5344CB8AC3E}">
        <p14:creationId xmlns:p14="http://schemas.microsoft.com/office/powerpoint/2010/main" val="2389213593"/>
      </p:ext>
    </p:extLst>
  </p:cSld>
  <p:clrMap bg1="lt1" tx1="dk1" bg2="lt2" tx2="dk2" accent1="accent1" accent2="accent2" accent3="accent3" accent4="accent4" accent5="accent5" accent6="accent6" hlink="hlink" folHlink="folHlink"/>
  <p:sldLayoutIdLst>
    <p:sldLayoutId id="2147483792" r:id="rId1"/>
    <p:sldLayoutId id="2147483790" r:id="rId2"/>
    <p:sldLayoutId id="2147483794" r:id="rId3"/>
    <p:sldLayoutId id="2147483796" r:id="rId4"/>
    <p:sldLayoutId id="2147483797" r:id="rId5"/>
    <p:sldLayoutId id="2147483798" r:id="rId6"/>
    <p:sldLayoutId id="2147483800"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4" r:id="rId18"/>
    <p:sldLayoutId id="2147483816" r:id="rId19"/>
    <p:sldLayoutId id="2147483818" r:id="rId20"/>
    <p:sldLayoutId id="2147483819" r:id="rId21"/>
    <p:sldLayoutId id="2147483820" r:id="rId22"/>
    <p:sldLayoutId id="2147483821" r:id="rId23"/>
    <p:sldLayoutId id="2147483822" r:id="rId24"/>
    <p:sldLayoutId id="2147483823" r:id="rId25"/>
    <p:sldLayoutId id="2147483824" r:id="rId26"/>
    <p:sldLayoutId id="2147483826" r:id="rId27"/>
    <p:sldLayoutId id="2147483828" r:id="rId28"/>
    <p:sldLayoutId id="2147483830"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 id="2147483847" r:id="rId44"/>
    <p:sldLayoutId id="2147483848" r:id="rId45"/>
    <p:sldLayoutId id="2147483849" r:id="rId46"/>
    <p:sldLayoutId id="2147483850" r:id="rId47"/>
    <p:sldLayoutId id="2147483851" r:id="rId48"/>
    <p:sldLayoutId id="2147483852" r:id="rId49"/>
    <p:sldLayoutId id="2147483853" r:id="rId50"/>
    <p:sldLayoutId id="2147483854" r:id="rId51"/>
    <p:sldLayoutId id="2147483855" r:id="rId52"/>
    <p:sldLayoutId id="2147483856"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spc="60">
          <a:solidFill>
            <a:srgbClr val="3E3E3E"/>
          </a:solidFill>
          <a:latin typeface="Bw Modelica" pitchFamily="2" charset="77"/>
          <a:ea typeface="Roboto" panose="02000000000000000000" pitchFamily="2" charset="0"/>
          <a:cs typeface="Bw Modelica"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support.resonate.com/hc/en-us/articles/10275939646999-Dynamic-Site-Tag-Track-Method-Strateg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support.resonate.com/hc/en-us/articles/10276195208087-Developing-Your-Website-Strateg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resonate.com/hc/en-us/articles/10290920628375-Best-Practices-for-Utilizing-the-Track-Method" TargetMode="External"/><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3.xml"/><Relationship Id="rId16" Type="http://schemas.openxmlformats.org/officeDocument/2006/relationships/image" Target="../media/image48.png"/><Relationship Id="rId1" Type="http://schemas.openxmlformats.org/officeDocument/2006/relationships/slideLayout" Target="../slideLayouts/slideLayout17.xml"/><Relationship Id="rId6" Type="http://schemas.openxmlformats.org/officeDocument/2006/relationships/image" Target="../media/image39.svg"/><Relationship Id="rId11" Type="http://schemas.openxmlformats.org/officeDocument/2006/relationships/hyperlink" Target="https://support.resonate.com/hc/en-us/articles/10294142586391-Implementing-Track-Method-Strategy" TargetMode="External"/><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support.resonate.com/hc/en-us/articles/10274950230167-Media-Tag-Overview-"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s://support.resonate.com/hc/en-us/articles/10953330044439-Developing-Your-Media-Tags"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support.resonate.com/hc/en-us/articles/10953330044439-Developing-Your-Media-Tags"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9.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4.png"/><Relationship Id="rId2" Type="http://schemas.openxmlformats.org/officeDocument/2006/relationships/notesSlide" Target="../notesSlides/notesSlide4.xml"/><Relationship Id="rId16" Type="http://schemas.openxmlformats.org/officeDocument/2006/relationships/image" Target="../media/image47.png"/><Relationship Id="rId1" Type="http://schemas.openxmlformats.org/officeDocument/2006/relationships/slideLayout" Target="../slideLayouts/slideLayout1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hyperlink" Target="https://support.resonate.com/hc/en-us/articles/10953805044119-Implementing-Your-Media-Tag" TargetMode="External"/><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support.resonate.com/hc/en-us/articles/10293179945367-Creating-Your-Dynamic-Site-Tag-in-Resonate" TargetMode="External"/><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support.resonate.com/hc/en-us/articles/115002966363-Creating-Your-Dynamic-Media-Tag" TargetMode="External"/><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59.png"/><Relationship Id="rId4" Type="http://schemas.openxmlformats.org/officeDocument/2006/relationships/hyperlink" Target="https://support.resonate.com/hc/en-us/articles/10293282672791-View-your-New-Dynamic-Site-Tag-and-Copy-Cod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upport.resonate.com/hc/en-us/articles/10294403075095"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hyperlink" Target="https://support.resonate.com/hc/en-us/articles/10293458945047-Deploy-Your-Dynamic-Site-Tag-into-Google-Tag-Manager" TargetMode="External"/><Relationship Id="rId4" Type="http://schemas.openxmlformats.org/officeDocument/2006/relationships/hyperlink" Target="https://support.resonate.com/hc/en-us/articles/1029569383042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upport.resonate.com/hc/en-us/articles/10953805044119-Implementing-Your-Media-Tag" TargetMode="External"/><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support.resonate.com/hc/en-us/articles/360011015954-Facebook-Tag-Implementation-Important-Step-" TargetMode="External"/><Relationship Id="rId5" Type="http://schemas.openxmlformats.org/officeDocument/2006/relationships/hyperlink" Target="https://support.resonate.com/hc/en-us/articles/115002373326-Tag-Capabilities-in-Social-Media" TargetMode="External"/><Relationship Id="rId4" Type="http://schemas.openxmlformats.org/officeDocument/2006/relationships/hyperlink" Target="https://support.resonate.com/hc/en-us/articles/360024822313-How-to-Add-Media-Tags-to-Google-Campaign-Manag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upport.resonate.com/hc/en-us/categories/115001274343-Tags"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hyperlink" Target="https://support.resonate.com/hc/en-us/articles/115002966363-Creating-Your-Dynamic-Media-Tag" TargetMode="External"/><Relationship Id="rId3" Type="http://schemas.openxmlformats.org/officeDocument/2006/relationships/hyperlink" Target="https://support.resonate.com/hc/en-us/sections/10271744613783-Site-Tags" TargetMode="External"/><Relationship Id="rId7" Type="http://schemas.openxmlformats.org/officeDocument/2006/relationships/hyperlink" Target="https://support.resonate.com/hc/en-us/articles/10293458945047-Deploy-Your-Dynamic-Site-Tag-into-Google-Tag-Manager" TargetMode="External"/><Relationship Id="rId2" Type="http://schemas.openxmlformats.org/officeDocument/2006/relationships/hyperlink" Target="https://support.resonate.com/hc/en-us/categories/115001274343-Tags" TargetMode="External"/><Relationship Id="rId1" Type="http://schemas.openxmlformats.org/officeDocument/2006/relationships/slideLayout" Target="../slideLayouts/slideLayout13.xml"/><Relationship Id="rId6" Type="http://schemas.openxmlformats.org/officeDocument/2006/relationships/hyperlink" Target="https://support.resonate.com/hc/en-us/articles/10293282672791-View-your-New-Dynamic-Site-Tag-and-Copy-Code" TargetMode="External"/><Relationship Id="rId5" Type="http://schemas.openxmlformats.org/officeDocument/2006/relationships/hyperlink" Target="https://support.resonate.com/hc/en-us/articles/10293179945367-Creating-Your-Dynamic-Site-Tag-in-Resonate" TargetMode="External"/><Relationship Id="rId4" Type="http://schemas.openxmlformats.org/officeDocument/2006/relationships/hyperlink" Target="https://support.resonate.com/hc/en-us/sections/10271745499287-Media-Tag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https://support.resonate.com/hc/en-us/articles/205006295-Tag-Overview"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support.resonate.com/hc/en-us/articles/360052934893-What-Kind-of-Data-Does-the-Resonate-Tag-Track-and-Collect-" TargetMode="Externa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support.resonate.com/hc/en-us/articles/115002142303-Tagging-Strategy-Recommendations" TargetMode="Externa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hyperlink" Target="https://support.resonate.com/hc/en-us/articles/360017384294-Are-there-digital-assets-I-should-not-tag-"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5231772"/>
            <a:ext cx="7772400" cy="1098797"/>
          </a:xfrm>
        </p:spPr>
        <p:txBody>
          <a:bodyPr/>
          <a:lstStyle/>
          <a:p>
            <a:pPr fontAlgn="base"/>
            <a:r>
              <a:rPr lang="en-US" dirty="0"/>
              <a:t>Tag Creation &amp; Deployment</a:t>
            </a:r>
          </a:p>
          <a:p>
            <a:r>
              <a:rPr lang="en-US" dirty="0"/>
              <a:t>Get Set Up to Understand Consumers Engaging with your Digital Assets</a:t>
            </a:r>
          </a:p>
        </p:txBody>
      </p:sp>
      <p:sp>
        <p:nvSpPr>
          <p:cNvPr id="3" name="Text Placeholder 2"/>
          <p:cNvSpPr>
            <a:spLocks noGrp="1"/>
          </p:cNvSpPr>
          <p:nvPr>
            <p:ph type="body" sz="quarter" idx="14"/>
          </p:nvPr>
        </p:nvSpPr>
        <p:spPr>
          <a:xfrm>
            <a:off x="838200" y="4191000"/>
            <a:ext cx="6934200" cy="1040772"/>
          </a:xfrm>
        </p:spPr>
        <p:txBody>
          <a:bodyPr/>
          <a:lstStyle/>
          <a:p>
            <a:pPr fontAlgn="base"/>
            <a:r>
              <a:rPr lang="en-US" dirty="0"/>
              <a:t>Resonate Client Training</a:t>
            </a:r>
            <a:endParaRPr lang="en-US" b="0" dirty="0"/>
          </a:p>
          <a:p>
            <a:endParaRPr lang="en-US" dirty="0"/>
          </a:p>
        </p:txBody>
      </p:sp>
    </p:spTree>
    <p:extLst>
      <p:ext uri="{BB962C8B-B14F-4D97-AF65-F5344CB8AC3E}">
        <p14:creationId xmlns:p14="http://schemas.microsoft.com/office/powerpoint/2010/main" val="17953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Creating Tags </a:t>
            </a:r>
          </a:p>
          <a:p>
            <a:r>
              <a:rPr lang="en-US" dirty="0"/>
              <a:t>But First –Strategy!</a:t>
            </a:r>
            <a:endParaRPr lang="en-US" b="1" dirty="0"/>
          </a:p>
        </p:txBody>
      </p:sp>
    </p:spTree>
    <p:extLst>
      <p:ext uri="{BB962C8B-B14F-4D97-AF65-F5344CB8AC3E}">
        <p14:creationId xmlns:p14="http://schemas.microsoft.com/office/powerpoint/2010/main" val="241819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1893454" y="1967345"/>
            <a:ext cx="6029574" cy="3340075"/>
          </a:xfrm>
          <a:prstGeom prst="rect">
            <a:avLst/>
          </a:prstGeom>
        </p:spPr>
        <p:txBody>
          <a:bodyPr vert="horz" lIns="365760" tIns="45720" rIns="365760" bIns="45720" rtlCol="0" anchor="t">
            <a:normAutofit/>
          </a:bodyPr>
          <a:lstStyle/>
          <a:p>
            <a:r>
              <a:rPr lang="en-US" dirty="0">
                <a:latin typeface="+mn-lt"/>
                <a:ea typeface="Roboto"/>
              </a:rPr>
              <a:t>Don’t pass us all your site data – Resonate is not a Web Analytics tool replacement</a:t>
            </a:r>
          </a:p>
          <a:p>
            <a:endParaRPr lang="en-US" dirty="0">
              <a:latin typeface="+mn-lt"/>
            </a:endParaRPr>
          </a:p>
          <a:p>
            <a:r>
              <a:rPr lang="en-US" dirty="0">
                <a:latin typeface="+mn-lt"/>
              </a:rPr>
              <a:t>Pass us meaningful categories, pages, clicks, events, </a:t>
            </a:r>
            <a:r>
              <a:rPr lang="en-US" dirty="0" err="1">
                <a:latin typeface="+mn-lt"/>
              </a:rPr>
              <a:t>etc</a:t>
            </a:r>
            <a:r>
              <a:rPr lang="en-US" dirty="0">
                <a:latin typeface="+mn-lt"/>
              </a:rPr>
              <a:t> that you want to analyze in Resonate for Audience Insights.</a:t>
            </a:r>
          </a:p>
          <a:p>
            <a:endParaRPr lang="en-US" dirty="0">
              <a:latin typeface="+mn-lt"/>
            </a:endParaRPr>
          </a:p>
          <a:p>
            <a:endParaRPr lang="en-US" i="1" dirty="0">
              <a:latin typeface="+mn-lt"/>
            </a:endParaRPr>
          </a:p>
        </p:txBody>
      </p:sp>
      <p:sp>
        <p:nvSpPr>
          <p:cNvPr id="4" name="Text Placeholder 3"/>
          <p:cNvSpPr>
            <a:spLocks noGrp="1"/>
          </p:cNvSpPr>
          <p:nvPr>
            <p:ph type="body" sz="quarter" idx="14"/>
          </p:nvPr>
        </p:nvSpPr>
        <p:spPr/>
        <p:txBody>
          <a:bodyPr/>
          <a:lstStyle/>
          <a:p>
            <a:r>
              <a:rPr lang="en-US" dirty="0"/>
              <a:t>Overall Best Practices</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1621" y="2209800"/>
            <a:ext cx="494531" cy="49453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621" y="3623511"/>
            <a:ext cx="530159" cy="530159"/>
          </a:xfrm>
          <a:prstGeom prst="rect">
            <a:avLst/>
          </a:prstGeom>
        </p:spPr>
      </p:pic>
      <p:pic>
        <p:nvPicPr>
          <p:cNvPr id="3" name="Picture 2">
            <a:extLst>
              <a:ext uri="{FF2B5EF4-FFF2-40B4-BE49-F238E27FC236}">
                <a16:creationId xmlns:a16="http://schemas.microsoft.com/office/drawing/2014/main" id="{F43D5745-F416-2506-D447-58BB5ED695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2350" y="1865642"/>
            <a:ext cx="3805038" cy="3805038"/>
          </a:xfrm>
          <a:prstGeom prst="rect">
            <a:avLst/>
          </a:prstGeom>
        </p:spPr>
      </p:pic>
    </p:spTree>
    <p:extLst>
      <p:ext uri="{BB962C8B-B14F-4D97-AF65-F5344CB8AC3E}">
        <p14:creationId xmlns:p14="http://schemas.microsoft.com/office/powerpoint/2010/main" val="6496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685800" y="1371600"/>
            <a:ext cx="7696200" cy="4572000"/>
          </a:xfrm>
        </p:spPr>
        <p:txBody>
          <a:bodyPr/>
          <a:lstStyle/>
          <a:p>
            <a:pPr>
              <a:buFont typeface="Wingdings" panose="05000000000000000000" pitchFamily="2" charset="2"/>
              <a:buChar char="q"/>
            </a:pPr>
            <a:r>
              <a:rPr lang="en-US" sz="1800" dirty="0"/>
              <a:t>In order to obtain the most value out of your website tagging strategy with Resonate, we recommend that you create a Dynamic Site Tag. </a:t>
            </a:r>
          </a:p>
          <a:p>
            <a:pPr lvl="1">
              <a:buFont typeface="Wingdings" panose="05000000000000000000" pitchFamily="2" charset="2"/>
              <a:buChar char="§"/>
            </a:pPr>
            <a:r>
              <a:rPr lang="en-US" sz="1800" dirty="0"/>
              <a:t>Placing a Dynamic Site Tag on your website will not only help you gain a good understanding about the people visiting your website, but it will also allow you to sub-segment your site visitors by the content they engage with or the site actions they take. </a:t>
            </a:r>
          </a:p>
          <a:p>
            <a:pPr>
              <a:buFont typeface="Wingdings" panose="05000000000000000000" pitchFamily="2" charset="2"/>
              <a:buChar char="q"/>
            </a:pPr>
            <a:r>
              <a:rPr lang="en-US" sz="1800" dirty="0"/>
              <a:t>Our Dynamic JavaScript Site Tag allows you to place one tag broadly across your site, and then our Track Method snippet will allow you to further categorize your website to acquire in depth analysis in Resonate by:</a:t>
            </a:r>
          </a:p>
          <a:p>
            <a:pPr lvl="1">
              <a:buFont typeface="Wingdings" panose="05000000000000000000" pitchFamily="2" charset="2"/>
              <a:buChar char="§"/>
            </a:pPr>
            <a:r>
              <a:rPr lang="en-US" sz="1800" dirty="0"/>
              <a:t>Capturing the visitation to sections and pages that reflect your site map(Tier1 Navigation, Landing Pages, etc.)</a:t>
            </a:r>
          </a:p>
          <a:p>
            <a:pPr lvl="1">
              <a:buFont typeface="Wingdings" panose="05000000000000000000" pitchFamily="2" charset="2"/>
              <a:buChar char="§"/>
            </a:pPr>
            <a:r>
              <a:rPr lang="en-US" sz="1800" dirty="0"/>
              <a:t>Capturing other user actions or site events like button clicks, add to cart, purchases, form submissions, etc.</a:t>
            </a:r>
          </a:p>
        </p:txBody>
      </p:sp>
      <p:sp>
        <p:nvSpPr>
          <p:cNvPr id="2" name="Content Placeholder 1"/>
          <p:cNvSpPr>
            <a:spLocks noGrp="1"/>
          </p:cNvSpPr>
          <p:nvPr>
            <p:ph type="body" sz="quarter" idx="14"/>
          </p:nvPr>
        </p:nvSpPr>
        <p:spPr>
          <a:prstGeom prst="rect">
            <a:avLst/>
          </a:prstGeom>
        </p:spPr>
        <p:txBody>
          <a:bodyPr>
            <a:normAutofit/>
          </a:bodyPr>
          <a:lstStyle/>
          <a:p>
            <a:pPr algn="l"/>
            <a:r>
              <a:rPr lang="en-US" dirty="0">
                <a:latin typeface="+mn-lt"/>
              </a:rPr>
              <a:t>Dynamic Site Tag &amp; Track Method  Strategy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559" y="1847921"/>
            <a:ext cx="3805038" cy="3805038"/>
          </a:xfrm>
          <a:prstGeom prst="rect">
            <a:avLst/>
          </a:prstGeom>
        </p:spPr>
      </p:pic>
      <p:sp>
        <p:nvSpPr>
          <p:cNvPr id="7" name="TextBox 6">
            <a:extLst>
              <a:ext uri="{FF2B5EF4-FFF2-40B4-BE49-F238E27FC236}">
                <a16:creationId xmlns:a16="http://schemas.microsoft.com/office/drawing/2014/main" id="{10DB1C94-4E36-EBFA-C71A-9AE517130A5C}"/>
              </a:ext>
            </a:extLst>
          </p:cNvPr>
          <p:cNvSpPr txBox="1"/>
          <p:nvPr/>
        </p:nvSpPr>
        <p:spPr>
          <a:xfrm>
            <a:off x="183892" y="6333884"/>
            <a:ext cx="2667000" cy="369332"/>
          </a:xfrm>
          <a:prstGeom prst="rect">
            <a:avLst/>
          </a:prstGeom>
          <a:noFill/>
        </p:spPr>
        <p:txBody>
          <a:bodyPr wrap="square" rtlCol="0">
            <a:spAutoFit/>
          </a:bodyPr>
          <a:lstStyle/>
          <a:p>
            <a:r>
              <a:rPr lang="en-US" dirty="0">
                <a:hlinkClick r:id="rId4"/>
              </a:rPr>
              <a:t>KnowledgeBase Link</a:t>
            </a:r>
            <a:endParaRPr lang="en-US" dirty="0"/>
          </a:p>
        </p:txBody>
      </p:sp>
    </p:spTree>
    <p:extLst>
      <p:ext uri="{BB962C8B-B14F-4D97-AF65-F5344CB8AC3E}">
        <p14:creationId xmlns:p14="http://schemas.microsoft.com/office/powerpoint/2010/main" val="325445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1977839"/>
            <a:ext cx="3278681" cy="3278681"/>
          </a:xfrm>
          <a:prstGeom prst="rect">
            <a:avLst/>
          </a:prstGeom>
        </p:spPr>
      </p:pic>
      <p:sp>
        <p:nvSpPr>
          <p:cNvPr id="4" name="Content Placeholder 3"/>
          <p:cNvSpPr>
            <a:spLocks noGrp="1"/>
          </p:cNvSpPr>
          <p:nvPr>
            <p:ph sz="quarter" idx="22"/>
          </p:nvPr>
        </p:nvSpPr>
        <p:spPr>
          <a:xfrm>
            <a:off x="183892" y="1607243"/>
            <a:ext cx="8960108" cy="4531781"/>
          </a:xfrm>
        </p:spPr>
        <p:txBody>
          <a:bodyPr/>
          <a:lstStyle/>
          <a:p>
            <a:pPr>
              <a:buFont typeface="Wingdings" panose="05000000000000000000" pitchFamily="2" charset="2"/>
              <a:buChar char="q"/>
            </a:pPr>
            <a:r>
              <a:rPr lang="en-US" sz="1800" dirty="0"/>
              <a:t>The Dynamic Site Tag is created in Resonate and is JavaScript code that will then be deployed in your Tag Manager. </a:t>
            </a:r>
          </a:p>
          <a:p>
            <a:pPr lvl="1">
              <a:buFont typeface="Wingdings" panose="05000000000000000000" pitchFamily="2" charset="2"/>
              <a:buChar char="§"/>
            </a:pPr>
            <a:r>
              <a:rPr lang="en-US" sz="1800" kern="1000" spc="60" dirty="0">
                <a:latin typeface="+mn-lt"/>
                <a:ea typeface="Roboto" panose="02000000000000000000" pitchFamily="2" charset="0"/>
              </a:rPr>
              <a:t>The steps are general and apply to every company; there is no specific strategy that needs to be considered by your company. </a:t>
            </a:r>
          </a:p>
          <a:p>
            <a:pPr lvl="1">
              <a:buFont typeface="Wingdings" panose="05000000000000000000" pitchFamily="2" charset="2"/>
              <a:buChar char="§"/>
            </a:pPr>
            <a:r>
              <a:rPr lang="en-US" sz="1800" kern="1000" spc="60" dirty="0">
                <a:latin typeface="+mn-lt"/>
                <a:ea typeface="Roboto" panose="02000000000000000000" pitchFamily="2" charset="0"/>
              </a:rPr>
              <a:t>Once deployed the tag will be populated in Resonate and capture visitation at topline domain level and capture general tag fire on all pages.</a:t>
            </a:r>
          </a:p>
          <a:p>
            <a:pPr>
              <a:buFont typeface="Wingdings" panose="05000000000000000000" pitchFamily="2" charset="2"/>
              <a:buChar char="q"/>
            </a:pPr>
            <a:r>
              <a:rPr lang="en-US" sz="1800" dirty="0"/>
              <a:t>On the other hand, before implementing the Track Method strategy we recommend your company first determine your individual strategy and what information from your site you would like to track and populate. </a:t>
            </a:r>
          </a:p>
          <a:p>
            <a:pPr lvl="1">
              <a:buFont typeface="Wingdings" panose="05000000000000000000" pitchFamily="2" charset="2"/>
              <a:buChar char="§"/>
            </a:pPr>
            <a:r>
              <a:rPr lang="en-US" sz="1800" kern="1000" spc="60" dirty="0">
                <a:latin typeface="+mn-lt"/>
                <a:ea typeface="Roboto" panose="02000000000000000000" pitchFamily="2" charset="0"/>
              </a:rPr>
              <a:t>Your company will need to identify which site pages, sections, button clicks, and user actions. will be tracked and populated back to Resonate for further analysis and insights.</a:t>
            </a:r>
          </a:p>
          <a:p>
            <a:pPr lvl="1">
              <a:buFont typeface="Wingdings" panose="05000000000000000000" pitchFamily="2" charset="2"/>
              <a:buChar char="§"/>
            </a:pPr>
            <a:r>
              <a:rPr lang="en-US" sz="1800" kern="1000" spc="60" dirty="0">
                <a:latin typeface="+mn-lt"/>
                <a:ea typeface="Roboto" panose="02000000000000000000" pitchFamily="2" charset="0"/>
              </a:rPr>
              <a:t> It is important to identify your strategy before using the steps to Implement the Track Method. </a:t>
            </a:r>
          </a:p>
        </p:txBody>
      </p:sp>
      <p:sp>
        <p:nvSpPr>
          <p:cNvPr id="2" name="Content Placeholder 1"/>
          <p:cNvSpPr>
            <a:spLocks noGrp="1"/>
          </p:cNvSpPr>
          <p:nvPr>
            <p:ph type="body" sz="quarter" idx="14"/>
          </p:nvPr>
        </p:nvSpPr>
        <p:spPr>
          <a:prstGeom prst="rect">
            <a:avLst/>
          </a:prstGeom>
        </p:spPr>
        <p:txBody>
          <a:bodyPr>
            <a:normAutofit/>
          </a:bodyPr>
          <a:lstStyle/>
          <a:p>
            <a:r>
              <a:rPr lang="en-US" dirty="0">
                <a:latin typeface="+mn-lt"/>
              </a:rPr>
              <a:t>Developing Your Website Strategy</a:t>
            </a:r>
          </a:p>
        </p:txBody>
      </p:sp>
      <p:sp>
        <p:nvSpPr>
          <p:cNvPr id="7" name="TextBox 6">
            <a:extLst>
              <a:ext uri="{FF2B5EF4-FFF2-40B4-BE49-F238E27FC236}">
                <a16:creationId xmlns:a16="http://schemas.microsoft.com/office/drawing/2014/main" id="{10DB1C94-4E36-EBFA-C71A-9AE517130A5C}"/>
              </a:ext>
            </a:extLst>
          </p:cNvPr>
          <p:cNvSpPr txBox="1"/>
          <p:nvPr/>
        </p:nvSpPr>
        <p:spPr>
          <a:xfrm>
            <a:off x="183892" y="6333884"/>
            <a:ext cx="2667000" cy="369332"/>
          </a:xfrm>
          <a:prstGeom prst="rect">
            <a:avLst/>
          </a:prstGeom>
          <a:noFill/>
        </p:spPr>
        <p:txBody>
          <a:bodyPr wrap="square" rtlCol="0">
            <a:spAutoFit/>
          </a:bodyPr>
          <a:lstStyle/>
          <a:p>
            <a:r>
              <a:rPr lang="en-US" dirty="0">
                <a:hlinkClick r:id="rId4"/>
              </a:rPr>
              <a:t>KnowledgeBase Link</a:t>
            </a:r>
            <a:endParaRPr lang="en-US" dirty="0"/>
          </a:p>
        </p:txBody>
      </p:sp>
    </p:spTree>
    <p:extLst>
      <p:ext uri="{BB962C8B-B14F-4D97-AF65-F5344CB8AC3E}">
        <p14:creationId xmlns:p14="http://schemas.microsoft.com/office/powerpoint/2010/main" val="347138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914400" y="990600"/>
            <a:ext cx="9448800" cy="5486400"/>
          </a:xfrm>
        </p:spPr>
        <p:txBody>
          <a:bodyPr>
            <a:noAutofit/>
          </a:bodyPr>
          <a:lstStyle/>
          <a:p>
            <a:pPr>
              <a:lnSpc>
                <a:spcPct val="110000"/>
              </a:lnSpc>
              <a:buFont typeface="Wingdings" panose="05000000000000000000" pitchFamily="2" charset="2"/>
              <a:buChar char="q"/>
            </a:pPr>
            <a:r>
              <a:rPr lang="en-US" sz="1600" b="1" dirty="0"/>
              <a:t>Transparent Naming Conventions:</a:t>
            </a:r>
          </a:p>
          <a:p>
            <a:pPr lvl="1">
              <a:lnSpc>
                <a:spcPct val="110000"/>
              </a:lnSpc>
              <a:buFont typeface="Wingdings" panose="05000000000000000000" pitchFamily="2" charset="2"/>
              <a:buChar char="§"/>
            </a:pPr>
            <a:r>
              <a:rPr lang="en-US" sz="1600" dirty="0"/>
              <a:t>When passing the name of the website section or content category use meaningful labels for the site categories so that your end users will be able to easily identify the parts of the website that correspond to the particular site section.</a:t>
            </a:r>
          </a:p>
          <a:p>
            <a:pPr>
              <a:lnSpc>
                <a:spcPct val="110000"/>
              </a:lnSpc>
              <a:buFont typeface="Wingdings" panose="05000000000000000000" pitchFamily="2" charset="2"/>
              <a:buChar char="q"/>
            </a:pPr>
            <a:r>
              <a:rPr lang="en-US" sz="1600" b="1" dirty="0"/>
              <a:t>Granularity of Values:</a:t>
            </a:r>
          </a:p>
          <a:p>
            <a:pPr lvl="1">
              <a:lnSpc>
                <a:spcPct val="110000"/>
              </a:lnSpc>
              <a:buFont typeface="Wingdings" panose="05000000000000000000" pitchFamily="2" charset="2"/>
              <a:buChar char="§"/>
            </a:pPr>
            <a:r>
              <a:rPr lang="en-US" sz="1600" dirty="0"/>
              <a:t>Avoid passing highly fragmented data values from your website (ex. URLs, unique page names, order-ids, specific cart prices).</a:t>
            </a:r>
          </a:p>
          <a:p>
            <a:pPr lvl="1">
              <a:lnSpc>
                <a:spcPct val="110000"/>
              </a:lnSpc>
              <a:buFont typeface="Wingdings" panose="05000000000000000000" pitchFamily="2" charset="2"/>
              <a:buChar char="§"/>
            </a:pPr>
            <a:r>
              <a:rPr lang="en-US" sz="1600" dirty="0"/>
              <a:t>You are limited to sending 40,000 values across the whole tag.</a:t>
            </a:r>
          </a:p>
          <a:p>
            <a:pPr>
              <a:lnSpc>
                <a:spcPct val="110000"/>
              </a:lnSpc>
              <a:buFont typeface="Wingdings" panose="05000000000000000000" pitchFamily="2" charset="2"/>
              <a:buChar char="q"/>
            </a:pPr>
            <a:r>
              <a:rPr lang="en-US" sz="1600" b="1" dirty="0"/>
              <a:t>Tag Reportability Thresholds</a:t>
            </a:r>
            <a:r>
              <a:rPr lang="en-US" sz="1600" dirty="0"/>
              <a:t>:</a:t>
            </a:r>
          </a:p>
          <a:p>
            <a:pPr lvl="1">
              <a:lnSpc>
                <a:spcPct val="110000"/>
              </a:lnSpc>
              <a:buFont typeface="Wingdings" panose="05000000000000000000" pitchFamily="2" charset="2"/>
              <a:buChar char="§"/>
            </a:pPr>
            <a:r>
              <a:rPr lang="en-US" sz="1600" dirty="0"/>
              <a:t>Tag Values must have at least 5,500-6,500 Matched Resonate IDs in order to be analyzed.</a:t>
            </a:r>
          </a:p>
          <a:p>
            <a:pPr lvl="1">
              <a:lnSpc>
                <a:spcPct val="110000"/>
              </a:lnSpc>
              <a:buFont typeface="Wingdings" panose="05000000000000000000" pitchFamily="2" charset="2"/>
              <a:buChar char="§"/>
            </a:pPr>
            <a:r>
              <a:rPr lang="en-US" sz="1600" dirty="0"/>
              <a:t>The goal is to create a data taxonomy which results in a large enough sample to achieve useful analysis and insights.</a:t>
            </a:r>
          </a:p>
          <a:p>
            <a:pPr>
              <a:lnSpc>
                <a:spcPct val="110000"/>
              </a:lnSpc>
              <a:buFont typeface="Wingdings" panose="05000000000000000000" pitchFamily="2" charset="2"/>
              <a:buChar char="q"/>
            </a:pPr>
            <a:r>
              <a:rPr lang="en-US" sz="1600" b="1" dirty="0"/>
              <a:t>Capturing Key Site Actions that Align with Business Goals:</a:t>
            </a:r>
          </a:p>
          <a:p>
            <a:pPr lvl="1">
              <a:lnSpc>
                <a:spcPct val="110000"/>
              </a:lnSpc>
              <a:buFont typeface="Wingdings" panose="05000000000000000000" pitchFamily="2" charset="2"/>
              <a:buChar char="§"/>
            </a:pPr>
            <a:r>
              <a:rPr lang="en-US" sz="1600" dirty="0"/>
              <a:t>Look at what types of events you have on your site as well as where you want to capture and create audiences for insights, activation, and measurement.</a:t>
            </a:r>
          </a:p>
          <a:p>
            <a:pPr lvl="1">
              <a:lnSpc>
                <a:spcPct val="110000"/>
              </a:lnSpc>
              <a:buFont typeface="Wingdings" panose="05000000000000000000" pitchFamily="2" charset="2"/>
              <a:buChar char="§"/>
            </a:pPr>
            <a:r>
              <a:rPr lang="en-US" sz="1600" dirty="0"/>
              <a:t>Decide what type of event information is important to capture and pull into Resonate to measure, gain insight, and activate.  </a:t>
            </a:r>
          </a:p>
        </p:txBody>
      </p:sp>
      <p:sp>
        <p:nvSpPr>
          <p:cNvPr id="5" name="Text Placeholder 4"/>
          <p:cNvSpPr>
            <a:spLocks noGrp="1"/>
          </p:cNvSpPr>
          <p:nvPr>
            <p:ph type="body" sz="quarter" idx="14"/>
          </p:nvPr>
        </p:nvSpPr>
        <p:spPr>
          <a:xfrm>
            <a:off x="673100" y="259167"/>
            <a:ext cx="10871200" cy="635000"/>
          </a:xfrm>
        </p:spPr>
        <p:txBody>
          <a:bodyPr/>
          <a:lstStyle/>
          <a:p>
            <a:r>
              <a:rPr lang="en-US" dirty="0"/>
              <a:t>Best Practices for Utilizing the Track Method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3048000"/>
            <a:ext cx="2286000" cy="2286000"/>
          </a:xfrm>
          <a:prstGeom prst="rect">
            <a:avLst/>
          </a:prstGeom>
        </p:spPr>
      </p:pic>
      <p:sp>
        <p:nvSpPr>
          <p:cNvPr id="9" name="TextBox 8">
            <a:extLst>
              <a:ext uri="{FF2B5EF4-FFF2-40B4-BE49-F238E27FC236}">
                <a16:creationId xmlns:a16="http://schemas.microsoft.com/office/drawing/2014/main" id="{6F392757-CA3F-E482-EA1A-3C0C745D6BCB}"/>
              </a:ext>
            </a:extLst>
          </p:cNvPr>
          <p:cNvSpPr txBox="1"/>
          <p:nvPr/>
        </p:nvSpPr>
        <p:spPr>
          <a:xfrm>
            <a:off x="0" y="6471556"/>
            <a:ext cx="2667000" cy="369332"/>
          </a:xfrm>
          <a:prstGeom prst="rect">
            <a:avLst/>
          </a:prstGeom>
          <a:noFill/>
        </p:spPr>
        <p:txBody>
          <a:bodyPr wrap="square" rtlCol="0">
            <a:spAutoFit/>
          </a:bodyPr>
          <a:lstStyle/>
          <a:p>
            <a:r>
              <a:rPr lang="en-US" dirty="0">
                <a:hlinkClick r:id="rId3"/>
              </a:rPr>
              <a:t>KnowledgeBase Link</a:t>
            </a:r>
            <a:endParaRPr lang="en-US" dirty="0"/>
          </a:p>
        </p:txBody>
      </p:sp>
    </p:spTree>
    <p:extLst>
      <p:ext uri="{BB962C8B-B14F-4D97-AF65-F5344CB8AC3E}">
        <p14:creationId xmlns:p14="http://schemas.microsoft.com/office/powerpoint/2010/main" val="203732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2188492"/>
            <a:ext cx="3086089" cy="3086089"/>
          </a:xfrm>
          <a:prstGeom prst="rect">
            <a:avLst/>
          </a:prstGeom>
        </p:spPr>
      </p:pic>
      <p:sp>
        <p:nvSpPr>
          <p:cNvPr id="6" name="Text Placeholder 5"/>
          <p:cNvSpPr>
            <a:spLocks noGrp="1"/>
          </p:cNvSpPr>
          <p:nvPr>
            <p:ph type="body" sz="quarter" idx="15"/>
          </p:nvPr>
        </p:nvSpPr>
        <p:spPr>
          <a:xfrm>
            <a:off x="381000" y="1344895"/>
            <a:ext cx="8305799" cy="4827305"/>
          </a:xfrm>
        </p:spPr>
        <p:txBody>
          <a:bodyPr>
            <a:noAutofit/>
          </a:bodyPr>
          <a:lstStyle/>
          <a:p>
            <a:pPr marL="0" indent="0">
              <a:buNone/>
            </a:pPr>
            <a:r>
              <a:rPr lang="en-US" sz="1800" dirty="0"/>
              <a:t>Once the tags are populated in Resonate, you can then use this data to build Audiences in the Resonate platform for Insights and Activation. You will then be able to analyze and answer the following questions:</a:t>
            </a:r>
          </a:p>
          <a:p>
            <a:pPr marL="0" indent="0">
              <a:buNone/>
            </a:pPr>
            <a:endParaRPr lang="en-US" sz="1800" dirty="0"/>
          </a:p>
          <a:p>
            <a:pPr>
              <a:buFont typeface="Wingdings" panose="05000000000000000000" pitchFamily="2" charset="2"/>
              <a:buChar char="q"/>
            </a:pPr>
            <a:r>
              <a:rPr lang="en-US" sz="1800" dirty="0"/>
              <a:t>“Who are your site visitors?"</a:t>
            </a:r>
          </a:p>
          <a:p>
            <a:pPr>
              <a:buFont typeface="Wingdings" panose="05000000000000000000" pitchFamily="2" charset="2"/>
              <a:buChar char="q"/>
            </a:pPr>
            <a:r>
              <a:rPr lang="en-US" sz="1800" dirty="0"/>
              <a:t>What is unique about your most engaged visitors, or those taking valuable actions on the site?</a:t>
            </a:r>
          </a:p>
          <a:p>
            <a:pPr>
              <a:buFont typeface="Wingdings" panose="05000000000000000000" pitchFamily="2" charset="2"/>
              <a:buChar char="q"/>
            </a:pPr>
            <a:r>
              <a:rPr lang="en-US" sz="1800" dirty="0"/>
              <a:t>What are their demographics, psychographics, and personal values?</a:t>
            </a:r>
          </a:p>
          <a:p>
            <a:pPr>
              <a:buFont typeface="Wingdings" panose="05000000000000000000" pitchFamily="2" charset="2"/>
              <a:buChar char="q"/>
            </a:pPr>
            <a:r>
              <a:rPr lang="en-US" sz="1800" dirty="0"/>
              <a:t>How can you best engage these visitors?</a:t>
            </a:r>
          </a:p>
          <a:p>
            <a:pPr>
              <a:buFont typeface="Wingdings" panose="05000000000000000000" pitchFamily="2" charset="2"/>
              <a:buChar char="q"/>
            </a:pPr>
            <a:r>
              <a:rPr lang="en-US" sz="1800" dirty="0"/>
              <a:t>Where can you reach these visitors across media channels?</a:t>
            </a:r>
          </a:p>
          <a:p>
            <a:pPr>
              <a:buFont typeface="Wingdings" panose="05000000000000000000" pitchFamily="2" charset="2"/>
              <a:buChar char="q"/>
            </a:pPr>
            <a:r>
              <a:rPr lang="en-US" sz="1800" dirty="0"/>
              <a:t>Are you effectively reaching your target audiences?</a:t>
            </a:r>
          </a:p>
          <a:p>
            <a:pPr>
              <a:buFont typeface="Wingdings" panose="05000000000000000000" pitchFamily="2" charset="2"/>
              <a:buChar char="q"/>
            </a:pPr>
            <a:r>
              <a:rPr lang="en-US" sz="1800" dirty="0"/>
              <a:t>What can you discover about your untapped site visitors to further engage them?</a:t>
            </a:r>
          </a:p>
        </p:txBody>
      </p:sp>
      <p:sp>
        <p:nvSpPr>
          <p:cNvPr id="5" name="Text Placeholder 4"/>
          <p:cNvSpPr>
            <a:spLocks noGrp="1"/>
          </p:cNvSpPr>
          <p:nvPr>
            <p:ph type="body" sz="quarter" idx="14"/>
          </p:nvPr>
        </p:nvSpPr>
        <p:spPr>
          <a:xfrm>
            <a:off x="-370114" y="372035"/>
            <a:ext cx="13030200" cy="972859"/>
          </a:xfrm>
        </p:spPr>
        <p:txBody>
          <a:bodyPr/>
          <a:lstStyle/>
          <a:p>
            <a:r>
              <a:rPr lang="en-US" dirty="0"/>
              <a:t>Who are your site visitors - Where do they engage?  </a:t>
            </a:r>
          </a:p>
          <a:p>
            <a:endParaRPr lang="en-US" sz="1800" dirty="0"/>
          </a:p>
        </p:txBody>
      </p:sp>
    </p:spTree>
    <p:extLst>
      <p:ext uri="{BB962C8B-B14F-4D97-AF65-F5344CB8AC3E}">
        <p14:creationId xmlns:p14="http://schemas.microsoft.com/office/powerpoint/2010/main" val="403393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69C9C3D-AA69-DC47-A221-807F5ADD78DE}"/>
              </a:ext>
            </a:extLst>
          </p:cNvPr>
          <p:cNvSpPr>
            <a:spLocks noGrp="1"/>
          </p:cNvSpPr>
          <p:nvPr>
            <p:ph type="body" sz="quarter" idx="17"/>
          </p:nvPr>
        </p:nvSpPr>
        <p:spPr>
          <a:xfrm>
            <a:off x="2373970" y="2721059"/>
            <a:ext cx="2293761" cy="1009760"/>
          </a:xfrm>
        </p:spPr>
        <p:txBody>
          <a:bodyPr/>
          <a:lstStyle/>
          <a:p>
            <a:pPr marL="0" indent="0" algn="ctr">
              <a:buNone/>
            </a:pPr>
            <a:r>
              <a:rPr lang="en-US" sz="1200">
                <a:latin typeface="Bw Modelica Light"/>
              </a:rPr>
              <a:t>Copy the tag code and publish in your preferred tag management system such as Google Tag Manager.</a:t>
            </a:r>
          </a:p>
        </p:txBody>
      </p:sp>
      <p:sp>
        <p:nvSpPr>
          <p:cNvPr id="11" name="Text Placeholder 10">
            <a:extLst>
              <a:ext uri="{FF2B5EF4-FFF2-40B4-BE49-F238E27FC236}">
                <a16:creationId xmlns:a16="http://schemas.microsoft.com/office/drawing/2014/main" id="{52E40559-C802-9249-ADC2-0AE23CF4753D}"/>
              </a:ext>
            </a:extLst>
          </p:cNvPr>
          <p:cNvSpPr>
            <a:spLocks noGrp="1"/>
          </p:cNvSpPr>
          <p:nvPr>
            <p:ph type="body" sz="quarter" idx="18"/>
          </p:nvPr>
        </p:nvSpPr>
        <p:spPr>
          <a:xfrm>
            <a:off x="4950188" y="2722666"/>
            <a:ext cx="2072967" cy="2016306"/>
          </a:xfrm>
        </p:spPr>
        <p:txBody>
          <a:bodyPr/>
          <a:lstStyle/>
          <a:p>
            <a:pPr marL="0" indent="0" algn="ctr">
              <a:buNone/>
            </a:pPr>
            <a:r>
              <a:rPr lang="en-US" sz="1200" dirty="0">
                <a:latin typeface="Bw Modelica Light"/>
              </a:rPr>
              <a:t>Unique insights on your site visitors will be available once the tag begins to see traffic (</a:t>
            </a:r>
            <a:r>
              <a:rPr lang="en-US" sz="1200" dirty="0" err="1">
                <a:latin typeface="Bw Modelica Light"/>
              </a:rPr>
              <a:t>approx</a:t>
            </a:r>
            <a:r>
              <a:rPr lang="en-US" sz="1200" dirty="0">
                <a:latin typeface="Bw Modelica Light"/>
              </a:rPr>
              <a:t> 5,500-6,500 Matched Resonate IDs).</a:t>
            </a:r>
          </a:p>
        </p:txBody>
      </p:sp>
      <p:sp>
        <p:nvSpPr>
          <p:cNvPr id="8" name="Text Placeholder 7">
            <a:extLst>
              <a:ext uri="{FF2B5EF4-FFF2-40B4-BE49-F238E27FC236}">
                <a16:creationId xmlns:a16="http://schemas.microsoft.com/office/drawing/2014/main" id="{FA834D71-E6CE-BE46-8DE6-5338D461B9BC}"/>
              </a:ext>
            </a:extLst>
          </p:cNvPr>
          <p:cNvSpPr>
            <a:spLocks noGrp="1"/>
          </p:cNvSpPr>
          <p:nvPr>
            <p:ph type="body" sz="quarter" idx="15"/>
          </p:nvPr>
        </p:nvSpPr>
        <p:spPr>
          <a:xfrm>
            <a:off x="82411" y="2773467"/>
            <a:ext cx="2247888" cy="1011628"/>
          </a:xfrm>
        </p:spPr>
        <p:txBody>
          <a:bodyPr/>
          <a:lstStyle/>
          <a:p>
            <a:pPr marL="0" indent="0" algn="ctr">
              <a:buNone/>
            </a:pPr>
            <a:r>
              <a:rPr lang="en-US" sz="1200" dirty="0">
                <a:latin typeface="Bw Modelica Light"/>
              </a:rPr>
              <a:t>Create a Dynamic Site Tag from the Resonate Ignite Platform.</a:t>
            </a:r>
          </a:p>
          <a:p>
            <a:pPr marL="0" indent="0">
              <a:buNone/>
            </a:pPr>
            <a:endParaRPr lang="en-US" sz="1100" dirty="0"/>
          </a:p>
          <a:p>
            <a:pPr marL="0" indent="0" algn="ctr">
              <a:buNone/>
            </a:pPr>
            <a:endParaRPr lang="en-US" sz="1400" dirty="0">
              <a:latin typeface="Bw Modelica Light"/>
            </a:endParaRPr>
          </a:p>
        </p:txBody>
      </p:sp>
      <p:sp>
        <p:nvSpPr>
          <p:cNvPr id="9" name="Text Placeholder 8">
            <a:extLst>
              <a:ext uri="{FF2B5EF4-FFF2-40B4-BE49-F238E27FC236}">
                <a16:creationId xmlns:a16="http://schemas.microsoft.com/office/drawing/2014/main" id="{2991ECB2-199B-D045-99BA-112D71EAB22F}"/>
              </a:ext>
            </a:extLst>
          </p:cNvPr>
          <p:cNvSpPr>
            <a:spLocks noGrp="1"/>
          </p:cNvSpPr>
          <p:nvPr>
            <p:ph type="body" sz="quarter" idx="16"/>
          </p:nvPr>
        </p:nvSpPr>
        <p:spPr>
          <a:xfrm>
            <a:off x="660400" y="249875"/>
            <a:ext cx="10871200" cy="635000"/>
          </a:xfrm>
        </p:spPr>
        <p:txBody>
          <a:bodyPr/>
          <a:lstStyle/>
          <a:p>
            <a:r>
              <a:rPr lang="en-US" spc="0" dirty="0"/>
              <a:t>WEBSITE TAGGING TO INSIGHTS</a:t>
            </a:r>
          </a:p>
          <a:p>
            <a:r>
              <a:rPr lang="en-US" sz="2400" dirty="0">
                <a:solidFill>
                  <a:schemeClr val="bg1">
                    <a:lumMod val="50000"/>
                  </a:schemeClr>
                </a:solidFill>
                <a:latin typeface="Bw Modelica Light"/>
                <a:ea typeface="Roboto"/>
              </a:rPr>
              <a:t>HOW DOES IT WORK?</a:t>
            </a:r>
          </a:p>
        </p:txBody>
      </p:sp>
      <p:pic>
        <p:nvPicPr>
          <p:cNvPr id="17" name="Graphic 16" descr="Badge 1 outline">
            <a:extLst>
              <a:ext uri="{FF2B5EF4-FFF2-40B4-BE49-F238E27FC236}">
                <a16:creationId xmlns:a16="http://schemas.microsoft.com/office/drawing/2014/main" id="{056700D6-3A8E-5640-976F-F6D637CE16B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9593" y="1710072"/>
            <a:ext cx="914400" cy="914400"/>
          </a:xfrm>
          <a:prstGeom prst="rect">
            <a:avLst/>
          </a:prstGeom>
        </p:spPr>
      </p:pic>
      <p:pic>
        <p:nvPicPr>
          <p:cNvPr id="19" name="Graphic 18" descr="Badge outline">
            <a:extLst>
              <a:ext uri="{FF2B5EF4-FFF2-40B4-BE49-F238E27FC236}">
                <a16:creationId xmlns:a16="http://schemas.microsoft.com/office/drawing/2014/main" id="{A604B8AE-425B-CF4D-983D-AC58AD81207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05871" y="1697756"/>
            <a:ext cx="914400" cy="914400"/>
          </a:xfrm>
          <a:prstGeom prst="rect">
            <a:avLst/>
          </a:prstGeom>
        </p:spPr>
      </p:pic>
      <p:pic>
        <p:nvPicPr>
          <p:cNvPr id="21" name="Graphic 20" descr="Badge 3 outline">
            <a:extLst>
              <a:ext uri="{FF2B5EF4-FFF2-40B4-BE49-F238E27FC236}">
                <a16:creationId xmlns:a16="http://schemas.microsoft.com/office/drawing/2014/main" id="{9A009BD1-2F87-0649-87F6-A60185ABBE4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29471" y="1697756"/>
            <a:ext cx="914400" cy="914400"/>
          </a:xfrm>
          <a:prstGeom prst="rect">
            <a:avLst/>
          </a:prstGeom>
        </p:spPr>
      </p:pic>
      <p:pic>
        <p:nvPicPr>
          <p:cNvPr id="12" name="Graphic 11" descr="Badge 4 outline">
            <a:extLst>
              <a:ext uri="{FF2B5EF4-FFF2-40B4-BE49-F238E27FC236}">
                <a16:creationId xmlns:a16="http://schemas.microsoft.com/office/drawing/2014/main" id="{648A2469-4165-794A-E584-9CDA523A65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53071" y="1710072"/>
            <a:ext cx="914400" cy="914400"/>
          </a:xfrm>
          <a:prstGeom prst="rect">
            <a:avLst/>
          </a:prstGeom>
        </p:spPr>
      </p:pic>
      <p:sp>
        <p:nvSpPr>
          <p:cNvPr id="24" name="Text Placeholder 9">
            <a:extLst>
              <a:ext uri="{FF2B5EF4-FFF2-40B4-BE49-F238E27FC236}">
                <a16:creationId xmlns:a16="http://schemas.microsoft.com/office/drawing/2014/main" id="{D634D9C5-5D30-B2F1-62EA-3DAA4746EE53}"/>
              </a:ext>
            </a:extLst>
          </p:cNvPr>
          <p:cNvSpPr txBox="1">
            <a:spLocks/>
          </p:cNvSpPr>
          <p:nvPr/>
        </p:nvSpPr>
        <p:spPr>
          <a:xfrm>
            <a:off x="7177624" y="2773467"/>
            <a:ext cx="2795318" cy="1506401"/>
          </a:xfrm>
          <a:prstGeom prst="rect">
            <a:avLst/>
          </a:prstGeom>
        </p:spPr>
        <p:txBody>
          <a:bodyPr vert="horz" lIns="91440" tIns="45720" rIns="91440" bIns="45720" rtlCol="0" anchor="t">
            <a:noAutofit/>
          </a:bodyPr>
          <a:lstStyle>
            <a:lvl1pPr marL="285750" indent="-285750" algn="l" defTabSz="914400" rtl="0" eaLnBrk="1" latinLnBrk="0" hangingPunct="1">
              <a:lnSpc>
                <a:spcPct val="90000"/>
              </a:lnSpc>
              <a:spcBef>
                <a:spcPts val="1000"/>
              </a:spcBef>
              <a:buClr>
                <a:schemeClr val="accent1"/>
              </a:buClr>
              <a:buFont typeface="Arial" panose="020B0604020202020204" pitchFamily="34" charset="0"/>
              <a:buChar char="•"/>
              <a:defRPr sz="1600" b="0" i="0" kern="1000" spc="60">
                <a:solidFill>
                  <a:schemeClr val="tx1"/>
                </a:solidFill>
                <a:latin typeface="Bw Modelica Light" pitchFamily="2" charset="77"/>
                <a:ea typeface="Bw Modelica Light" pitchFamily="2" charset="77"/>
                <a:cs typeface="Bw Modelica" panose="00000600000000000000" pitchFamily="50" charset="0"/>
              </a:defRPr>
            </a:lvl1pPr>
            <a:lvl2pPr marL="742950" indent="-28575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Bw Modelica Light" pitchFamily="2" charset="77"/>
                <a:ea typeface="Bw Modelica Light" pitchFamily="2" charset="77"/>
                <a:cs typeface="Open Sans Light" panose="020B0306030504020204" pitchFamily="34" charset="0"/>
              </a:defRPr>
            </a:lvl2pPr>
            <a:lvl3pPr marL="1200150" indent="-28575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Bw Modelica Light" pitchFamily="2" charset="77"/>
                <a:ea typeface="Bw Modelica Light" pitchFamily="2" charset="77"/>
                <a:cs typeface="Open Sans Light" panose="020B0306030504020204" pitchFamily="34" charset="0"/>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200" b="0" i="0" kern="1200">
                <a:solidFill>
                  <a:schemeClr val="tx1"/>
                </a:solidFill>
                <a:latin typeface="Bw Modelica Light" pitchFamily="2" charset="77"/>
                <a:ea typeface="Bw Modelica Light" pitchFamily="2" charset="77"/>
                <a:cs typeface="Open Sans Light" panose="020B0306030504020204" pitchFamily="34" charset="0"/>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000" b="0" i="0" kern="1200">
                <a:solidFill>
                  <a:schemeClr val="tx1"/>
                </a:solidFill>
                <a:latin typeface="Bw Modelica Light" pitchFamily="2" charset="77"/>
                <a:ea typeface="Bw Modelica Light" pitchFamily="2" charset="77"/>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a:latin typeface="Bw Modelica Light"/>
              </a:rPr>
              <a:t>Optionally further segment your site visitors by using </a:t>
            </a:r>
            <a:r>
              <a:rPr lang="en-US" sz="1200" err="1">
                <a:latin typeface="Bw Modelica Light"/>
              </a:rPr>
              <a:t>Resonate’s</a:t>
            </a:r>
            <a:r>
              <a:rPr lang="en-US" sz="1200">
                <a:latin typeface="Bw Modelica Light"/>
              </a:rPr>
              <a:t> </a:t>
            </a:r>
            <a:r>
              <a:rPr lang="en-US" sz="1200">
                <a:latin typeface="Bw Modelica Light"/>
                <a:hlinkClick r:id="rId11"/>
              </a:rPr>
              <a:t>Track Method Snippets </a:t>
            </a:r>
            <a:r>
              <a:rPr lang="en-US" sz="1200">
                <a:latin typeface="Bw Modelica Light"/>
              </a:rPr>
              <a:t>to capture visitors by section/page, or other user actions like add to cart events or form submissions.</a:t>
            </a:r>
          </a:p>
        </p:txBody>
      </p:sp>
      <p:pic>
        <p:nvPicPr>
          <p:cNvPr id="13" name="Graphic 12" descr="Badge 5 outline">
            <a:extLst>
              <a:ext uri="{FF2B5EF4-FFF2-40B4-BE49-F238E27FC236}">
                <a16:creationId xmlns:a16="http://schemas.microsoft.com/office/drawing/2014/main" id="{5C51DF97-AE66-7A93-332A-3AD2FEC047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457405" y="1701744"/>
            <a:ext cx="914400" cy="914400"/>
          </a:xfrm>
          <a:prstGeom prst="rect">
            <a:avLst/>
          </a:prstGeom>
        </p:spPr>
      </p:pic>
      <p:sp>
        <p:nvSpPr>
          <p:cNvPr id="28" name="Text Placeholder 9">
            <a:extLst>
              <a:ext uri="{FF2B5EF4-FFF2-40B4-BE49-F238E27FC236}">
                <a16:creationId xmlns:a16="http://schemas.microsoft.com/office/drawing/2014/main" id="{CC5EDE96-CC8A-55A8-0403-A5F525F37233}"/>
              </a:ext>
            </a:extLst>
          </p:cNvPr>
          <p:cNvSpPr txBox="1">
            <a:spLocks/>
          </p:cNvSpPr>
          <p:nvPr/>
        </p:nvSpPr>
        <p:spPr>
          <a:xfrm>
            <a:off x="9891551" y="2722666"/>
            <a:ext cx="2046107" cy="1185438"/>
          </a:xfrm>
          <a:prstGeom prst="rect">
            <a:avLst/>
          </a:prstGeom>
        </p:spPr>
        <p:txBody>
          <a:bodyPr vert="horz" lIns="91440" tIns="45720" rIns="91440" bIns="45720" rtlCol="0" anchor="t">
            <a:noAutofit/>
          </a:bodyPr>
          <a:lstStyle>
            <a:lvl1pPr marL="285750" indent="-285750" algn="l" defTabSz="914400" rtl="0" eaLnBrk="1" latinLnBrk="0" hangingPunct="1">
              <a:lnSpc>
                <a:spcPct val="90000"/>
              </a:lnSpc>
              <a:spcBef>
                <a:spcPts val="1000"/>
              </a:spcBef>
              <a:buClr>
                <a:schemeClr val="accent1"/>
              </a:buClr>
              <a:buFont typeface="Arial" panose="020B0604020202020204" pitchFamily="34" charset="0"/>
              <a:buChar char="•"/>
              <a:defRPr sz="1600" b="0" i="0" kern="1000" spc="60">
                <a:solidFill>
                  <a:schemeClr val="tx1"/>
                </a:solidFill>
                <a:latin typeface="Bw Modelica Light" pitchFamily="2" charset="77"/>
                <a:ea typeface="Bw Modelica Light" pitchFamily="2" charset="77"/>
                <a:cs typeface="Bw Modelica" panose="00000600000000000000" pitchFamily="50" charset="0"/>
              </a:defRPr>
            </a:lvl1pPr>
            <a:lvl2pPr marL="742950" indent="-28575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Bw Modelica Light" pitchFamily="2" charset="77"/>
                <a:ea typeface="Bw Modelica Light" pitchFamily="2" charset="77"/>
                <a:cs typeface="Open Sans Light" panose="020B0306030504020204" pitchFamily="34" charset="0"/>
              </a:defRPr>
            </a:lvl2pPr>
            <a:lvl3pPr marL="1200150" indent="-28575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Bw Modelica Light" pitchFamily="2" charset="77"/>
                <a:ea typeface="Bw Modelica Light" pitchFamily="2" charset="77"/>
                <a:cs typeface="Open Sans Light" panose="020B0306030504020204" pitchFamily="34" charset="0"/>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200" b="0" i="0" kern="1200">
                <a:solidFill>
                  <a:schemeClr val="tx1"/>
                </a:solidFill>
                <a:latin typeface="Bw Modelica Light" pitchFamily="2" charset="77"/>
                <a:ea typeface="Bw Modelica Light" pitchFamily="2" charset="77"/>
                <a:cs typeface="Open Sans Light" panose="020B0306030504020204" pitchFamily="34" charset="0"/>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000" b="0" i="0" kern="1200">
                <a:solidFill>
                  <a:schemeClr val="tx1"/>
                </a:solidFill>
                <a:latin typeface="Bw Modelica Light" pitchFamily="2" charset="77"/>
                <a:ea typeface="Bw Modelica Light" pitchFamily="2" charset="77"/>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a:latin typeface="Bw Modelica Light"/>
            </a:endParaRPr>
          </a:p>
        </p:txBody>
      </p:sp>
      <p:pic>
        <p:nvPicPr>
          <p:cNvPr id="1026" name="Picture 2">
            <a:extLst>
              <a:ext uri="{FF2B5EF4-FFF2-40B4-BE49-F238E27FC236}">
                <a16:creationId xmlns:a16="http://schemas.microsoft.com/office/drawing/2014/main" id="{EBE70197-4864-7934-2D4A-517762D4F4D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0107" r="19792"/>
          <a:stretch/>
        </p:blipFill>
        <p:spPr bwMode="auto">
          <a:xfrm>
            <a:off x="104615" y="4049294"/>
            <a:ext cx="2031257" cy="16163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17B382C9-AE04-2650-3765-BAA9FA165EFA}"/>
              </a:ext>
            </a:extLst>
          </p:cNvPr>
          <p:cNvPicPr>
            <a:picLocks noChangeAspect="1"/>
          </p:cNvPicPr>
          <p:nvPr/>
        </p:nvPicPr>
        <p:blipFill>
          <a:blip r:embed="rId15"/>
          <a:stretch>
            <a:fillRect/>
          </a:stretch>
        </p:blipFill>
        <p:spPr>
          <a:xfrm>
            <a:off x="2389158" y="4215304"/>
            <a:ext cx="2280006" cy="1388350"/>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EC97E9C7-D13F-0783-7E3D-F50E1D403BC3}"/>
              </a:ext>
            </a:extLst>
          </p:cNvPr>
          <p:cNvPicPr>
            <a:picLocks noChangeAspect="1"/>
          </p:cNvPicPr>
          <p:nvPr/>
        </p:nvPicPr>
        <p:blipFill rotWithShape="1">
          <a:blip r:embed="rId16"/>
          <a:srcRect r="32742"/>
          <a:stretch/>
        </p:blipFill>
        <p:spPr>
          <a:xfrm>
            <a:off x="4795719" y="4123744"/>
            <a:ext cx="2409363" cy="1889880"/>
          </a:xfrm>
          <a:prstGeom prst="rect">
            <a:avLst/>
          </a:prstGeom>
        </p:spPr>
      </p:pic>
      <p:sp>
        <p:nvSpPr>
          <p:cNvPr id="31" name="Text Placeholder 9">
            <a:extLst>
              <a:ext uri="{FF2B5EF4-FFF2-40B4-BE49-F238E27FC236}">
                <a16:creationId xmlns:a16="http://schemas.microsoft.com/office/drawing/2014/main" id="{A8F80C75-D953-E784-D343-CC0E77296BC1}"/>
              </a:ext>
            </a:extLst>
          </p:cNvPr>
          <p:cNvSpPr txBox="1">
            <a:spLocks/>
          </p:cNvSpPr>
          <p:nvPr/>
        </p:nvSpPr>
        <p:spPr>
          <a:xfrm>
            <a:off x="9891551" y="2773467"/>
            <a:ext cx="2002436" cy="701872"/>
          </a:xfrm>
          <a:prstGeom prst="rect">
            <a:avLst/>
          </a:prstGeom>
        </p:spPr>
        <p:txBody>
          <a:bodyPr vert="horz" lIns="91440" tIns="45720" rIns="91440" bIns="45720" rtlCol="0" anchor="t">
            <a:noAutofit/>
          </a:bodyPr>
          <a:lstStyle>
            <a:lvl1pPr marL="285750" indent="-285750" algn="l" defTabSz="914400" rtl="0" eaLnBrk="1" latinLnBrk="0" hangingPunct="1">
              <a:lnSpc>
                <a:spcPct val="90000"/>
              </a:lnSpc>
              <a:spcBef>
                <a:spcPts val="1000"/>
              </a:spcBef>
              <a:buClr>
                <a:schemeClr val="accent1"/>
              </a:buClr>
              <a:buFont typeface="Arial" panose="020B0604020202020204" pitchFamily="34" charset="0"/>
              <a:buChar char="•"/>
              <a:defRPr sz="1600" b="0" i="0" kern="1000" spc="60">
                <a:solidFill>
                  <a:schemeClr val="tx1"/>
                </a:solidFill>
                <a:latin typeface="Bw Modelica Light" pitchFamily="2" charset="77"/>
                <a:ea typeface="Bw Modelica Light" pitchFamily="2" charset="77"/>
                <a:cs typeface="Bw Modelica" panose="00000600000000000000" pitchFamily="50" charset="0"/>
              </a:defRPr>
            </a:lvl1pPr>
            <a:lvl2pPr marL="742950" indent="-28575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Bw Modelica Light" pitchFamily="2" charset="77"/>
                <a:ea typeface="Bw Modelica Light" pitchFamily="2" charset="77"/>
                <a:cs typeface="Open Sans Light" panose="020B0306030504020204" pitchFamily="34" charset="0"/>
              </a:defRPr>
            </a:lvl2pPr>
            <a:lvl3pPr marL="1200150" indent="-28575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Bw Modelica Light" pitchFamily="2" charset="77"/>
                <a:ea typeface="Bw Modelica Light" pitchFamily="2" charset="77"/>
                <a:cs typeface="Open Sans Light" panose="020B0306030504020204" pitchFamily="34" charset="0"/>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200" b="0" i="0" kern="1200">
                <a:solidFill>
                  <a:schemeClr val="tx1"/>
                </a:solidFill>
                <a:latin typeface="Bw Modelica Light" pitchFamily="2" charset="77"/>
                <a:ea typeface="Bw Modelica Light" pitchFamily="2" charset="77"/>
                <a:cs typeface="Open Sans Light" panose="020B0306030504020204" pitchFamily="34" charset="0"/>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000" b="0" i="0" kern="1200">
                <a:solidFill>
                  <a:schemeClr val="tx1"/>
                </a:solidFill>
                <a:latin typeface="Bw Modelica Light" pitchFamily="2" charset="77"/>
                <a:ea typeface="Bw Modelica Light" pitchFamily="2" charset="77"/>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a:latin typeface="Bw Modelica Light"/>
              </a:rPr>
              <a:t>Personalize your marketing strategy and directly activate across channels</a:t>
            </a:r>
          </a:p>
        </p:txBody>
      </p:sp>
      <p:pic>
        <p:nvPicPr>
          <p:cNvPr id="32" name="Picture 31">
            <a:extLst>
              <a:ext uri="{FF2B5EF4-FFF2-40B4-BE49-F238E27FC236}">
                <a16:creationId xmlns:a16="http://schemas.microsoft.com/office/drawing/2014/main" id="{4AAADBDE-8CDE-6A55-975E-F1C46B202306}"/>
              </a:ext>
            </a:extLst>
          </p:cNvPr>
          <p:cNvPicPr>
            <a:picLocks noChangeAspect="1"/>
          </p:cNvPicPr>
          <p:nvPr/>
        </p:nvPicPr>
        <p:blipFill rotWithShape="1">
          <a:blip r:embed="rId17"/>
          <a:srcRect t="4707"/>
          <a:stretch/>
        </p:blipFill>
        <p:spPr>
          <a:xfrm>
            <a:off x="9802767" y="4210988"/>
            <a:ext cx="2233830" cy="1293008"/>
          </a:xfrm>
          <a:prstGeom prst="rect">
            <a:avLst/>
          </a:prstGeom>
          <a:effectLst>
            <a:outerShdw blurRad="50800" dist="38100" dir="2700000" algn="tl" rotWithShape="0">
              <a:prstClr val="black">
                <a:alpha val="40000"/>
              </a:prstClr>
            </a:outerShdw>
          </a:effectLst>
        </p:spPr>
      </p:pic>
      <p:pic>
        <p:nvPicPr>
          <p:cNvPr id="1032" name="Picture 8">
            <a:extLst>
              <a:ext uri="{FF2B5EF4-FFF2-40B4-BE49-F238E27FC236}">
                <a16:creationId xmlns:a16="http://schemas.microsoft.com/office/drawing/2014/main" id="{71334A63-243D-BA38-CA8C-3048A945D84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99255" y="4168965"/>
            <a:ext cx="1813489" cy="195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18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183892" y="1066800"/>
            <a:ext cx="9112508" cy="5267084"/>
          </a:xfrm>
        </p:spPr>
        <p:txBody>
          <a:bodyPr vert="horz" lIns="91440" tIns="45720" rIns="91440" bIns="45720" rtlCol="0" anchor="t">
            <a:noAutofit/>
          </a:bodyPr>
          <a:lstStyle/>
          <a:p>
            <a:pPr>
              <a:buFont typeface="Wingdings" panose="05000000000000000000" pitchFamily="2" charset="2"/>
              <a:buChar char="q"/>
            </a:pPr>
            <a:r>
              <a:rPr lang="en-US" sz="1800" dirty="0"/>
              <a:t>In order to obtain the most value out of your tagging strategy with Resonate, your tag strategy should encompass different types of digital content for comprehensive measurement and analysis – enabling you to understand nuances between these different digital touch points.</a:t>
            </a:r>
          </a:p>
          <a:p>
            <a:pPr>
              <a:buFont typeface="Wingdings" panose="05000000000000000000" pitchFamily="2" charset="2"/>
              <a:buChar char="q"/>
            </a:pPr>
            <a:r>
              <a:rPr lang="en-US" sz="1800" dirty="0"/>
              <a:t>We recommend tagging various digital properties for a holistic Tag Measurement. We advise placing tags on both your website and paid media channels. </a:t>
            </a:r>
          </a:p>
          <a:p>
            <a:pPr algn="l">
              <a:buFont typeface="Wingdings" panose="05000000000000000000" pitchFamily="2" charset="2"/>
              <a:buChar char="q"/>
            </a:pPr>
            <a:r>
              <a:rPr lang="en-US" sz="1800" b="0" i="0" dirty="0">
                <a:solidFill>
                  <a:srgbClr val="333333"/>
                </a:solidFill>
                <a:effectLst/>
              </a:rPr>
              <a:t>Once the tags are populated in Resonate, you can then use this data to build Audiences in the Resonate platform for Insights and Activation. You will then be able to analyze and answer the following questions:</a:t>
            </a:r>
          </a:p>
          <a:p>
            <a:pPr lvl="1">
              <a:buFont typeface="Wingdings" panose="05000000000000000000" pitchFamily="2" charset="2"/>
              <a:buChar char="§"/>
            </a:pPr>
            <a:r>
              <a:rPr lang="en-US" sz="1800" b="0" i="0" dirty="0">
                <a:solidFill>
                  <a:srgbClr val="333333"/>
                </a:solidFill>
                <a:effectLst/>
              </a:rPr>
              <a:t>Who are your media engagers</a:t>
            </a:r>
          </a:p>
          <a:p>
            <a:pPr lvl="1" algn="l">
              <a:buFont typeface="Wingdings" panose="05000000000000000000" pitchFamily="2" charset="2"/>
              <a:buChar char="§"/>
            </a:pPr>
            <a:r>
              <a:rPr lang="en-US" sz="1800" b="0" i="0" dirty="0">
                <a:solidFill>
                  <a:srgbClr val="333333"/>
                </a:solidFill>
                <a:effectLst/>
              </a:rPr>
              <a:t>What are the demographics, psychographics, and personal values?</a:t>
            </a:r>
          </a:p>
          <a:p>
            <a:pPr lvl="1" algn="l">
              <a:buFont typeface="Wingdings" panose="05000000000000000000" pitchFamily="2" charset="2"/>
              <a:buChar char="§"/>
            </a:pPr>
            <a:r>
              <a:rPr lang="en-US" sz="1800" b="0" i="0" dirty="0">
                <a:solidFill>
                  <a:srgbClr val="333333"/>
                </a:solidFill>
                <a:effectLst/>
              </a:rPr>
              <a:t>How can you best engage these visitors?</a:t>
            </a:r>
          </a:p>
          <a:p>
            <a:pPr lvl="1" algn="l">
              <a:buFont typeface="Wingdings" panose="05000000000000000000" pitchFamily="2" charset="2"/>
              <a:buChar char="§"/>
            </a:pPr>
            <a:r>
              <a:rPr lang="en-US" sz="1800" b="0" i="0" dirty="0">
                <a:solidFill>
                  <a:srgbClr val="333333"/>
                </a:solidFill>
                <a:effectLst/>
              </a:rPr>
              <a:t>Where can you reach these visitors across media channels?</a:t>
            </a:r>
          </a:p>
          <a:p>
            <a:pPr lvl="1">
              <a:buFont typeface="Wingdings" panose="05000000000000000000" pitchFamily="2" charset="2"/>
              <a:buChar char="§"/>
            </a:pPr>
            <a:r>
              <a:rPr lang="en-US" sz="1800" b="0" i="0" dirty="0">
                <a:solidFill>
                  <a:srgbClr val="333333"/>
                </a:solidFill>
                <a:effectLst/>
              </a:rPr>
              <a:t>Are you effectively reaching your target audiences?</a:t>
            </a:r>
          </a:p>
          <a:p>
            <a:pPr lvl="1">
              <a:buFont typeface="Wingdings" panose="05000000000000000000" pitchFamily="2" charset="2"/>
              <a:buChar char="§"/>
            </a:pPr>
            <a:r>
              <a:rPr lang="en-US" sz="1800" b="0" i="0" dirty="0">
                <a:solidFill>
                  <a:srgbClr val="333333"/>
                </a:solidFill>
                <a:effectLst/>
              </a:rPr>
              <a:t>What can you discover about your engagers that you did not previously know?</a:t>
            </a:r>
          </a:p>
          <a:p>
            <a:pPr marL="0" indent="0">
              <a:buNone/>
            </a:pPr>
            <a:endParaRPr lang="en-US" sz="1800" dirty="0"/>
          </a:p>
          <a:p>
            <a:pPr marL="0" indent="0">
              <a:buNone/>
            </a:pPr>
            <a:endParaRPr lang="en-US" sz="1800" dirty="0"/>
          </a:p>
          <a:p>
            <a:pPr marL="0" indent="0">
              <a:buNone/>
            </a:pPr>
            <a:endParaRPr lang="en-US" sz="1800" dirty="0"/>
          </a:p>
        </p:txBody>
      </p:sp>
      <p:sp>
        <p:nvSpPr>
          <p:cNvPr id="6" name="Text Placeholder 5"/>
          <p:cNvSpPr>
            <a:spLocks noGrp="1"/>
          </p:cNvSpPr>
          <p:nvPr>
            <p:ph type="body" sz="quarter" idx="14"/>
          </p:nvPr>
        </p:nvSpPr>
        <p:spPr>
          <a:xfrm>
            <a:off x="609600" y="172759"/>
            <a:ext cx="10871200" cy="635000"/>
          </a:xfrm>
        </p:spPr>
        <p:txBody>
          <a:bodyPr/>
          <a:lstStyle/>
          <a:p>
            <a:r>
              <a:rPr lang="en-US" dirty="0"/>
              <a:t>Media Tag Overview</a:t>
            </a:r>
          </a:p>
        </p:txBody>
      </p:sp>
      <p:sp>
        <p:nvSpPr>
          <p:cNvPr id="10" name="TextBox 9">
            <a:extLst>
              <a:ext uri="{FF2B5EF4-FFF2-40B4-BE49-F238E27FC236}">
                <a16:creationId xmlns:a16="http://schemas.microsoft.com/office/drawing/2014/main" id="{3D521105-3752-BC6C-EFED-66374B6B9529}"/>
              </a:ext>
            </a:extLst>
          </p:cNvPr>
          <p:cNvSpPr txBox="1"/>
          <p:nvPr/>
        </p:nvSpPr>
        <p:spPr>
          <a:xfrm>
            <a:off x="183892" y="6333884"/>
            <a:ext cx="2667000" cy="369332"/>
          </a:xfrm>
          <a:prstGeom prst="rect">
            <a:avLst/>
          </a:prstGeom>
          <a:noFill/>
        </p:spPr>
        <p:txBody>
          <a:bodyPr wrap="square" rtlCol="0">
            <a:spAutoFit/>
          </a:bodyPr>
          <a:lstStyle/>
          <a:p>
            <a:r>
              <a:rPr lang="en-US" dirty="0">
                <a:hlinkClick r:id="rId2"/>
              </a:rPr>
              <a:t>KnowledgeBase Link</a:t>
            </a:r>
            <a:endParaRPr lang="en-US" dirty="0"/>
          </a:p>
        </p:txBody>
      </p:sp>
      <p:pic>
        <p:nvPicPr>
          <p:cNvPr id="11" name="Picture 10">
            <a:extLst>
              <a:ext uri="{FF2B5EF4-FFF2-40B4-BE49-F238E27FC236}">
                <a16:creationId xmlns:a16="http://schemas.microsoft.com/office/drawing/2014/main" id="{3832916D-517B-66F4-04B8-A7EC84C64D9D}"/>
              </a:ext>
            </a:extLst>
          </p:cNvPr>
          <p:cNvPicPr>
            <a:picLocks noChangeAspect="1"/>
          </p:cNvPicPr>
          <p:nvPr/>
        </p:nvPicPr>
        <p:blipFill>
          <a:blip r:embed="rId3"/>
          <a:stretch>
            <a:fillRect/>
          </a:stretch>
        </p:blipFill>
        <p:spPr>
          <a:xfrm>
            <a:off x="9296400" y="2254166"/>
            <a:ext cx="2842923" cy="2842923"/>
          </a:xfrm>
          <a:prstGeom prst="rect">
            <a:avLst/>
          </a:prstGeom>
        </p:spPr>
      </p:pic>
    </p:spTree>
    <p:extLst>
      <p:ext uri="{BB962C8B-B14F-4D97-AF65-F5344CB8AC3E}">
        <p14:creationId xmlns:p14="http://schemas.microsoft.com/office/powerpoint/2010/main" val="191432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49300" y="914400"/>
            <a:ext cx="10299700" cy="5029200"/>
          </a:xfrm>
        </p:spPr>
        <p:txBody>
          <a:bodyPr vert="horz" lIns="91440" tIns="45720" rIns="91440" bIns="45720" rtlCol="0" anchor="t">
            <a:noAutofit/>
          </a:bodyPr>
          <a:lstStyle/>
          <a:p>
            <a:pPr marL="0" indent="0">
              <a:buNone/>
            </a:pPr>
            <a:endParaRPr lang="en-US" sz="1800" dirty="0"/>
          </a:p>
          <a:p>
            <a:pPr algn="l">
              <a:buFont typeface="Wingdings" panose="05000000000000000000" pitchFamily="2" charset="2"/>
              <a:buChar char="q"/>
            </a:pPr>
            <a:r>
              <a:rPr lang="en-US" sz="1800" dirty="0"/>
              <a:t>Resonate Dynamic Media Tags provide three customizable variables designed to dynamically track the digital advertising:</a:t>
            </a:r>
          </a:p>
          <a:p>
            <a:pPr lvl="1">
              <a:buFont typeface="Wingdings" panose="05000000000000000000" pitchFamily="2" charset="2"/>
              <a:buChar char="§"/>
            </a:pPr>
            <a:r>
              <a:rPr lang="en-US" sz="1800" dirty="0"/>
              <a:t>Partner Name or Partner ID</a:t>
            </a:r>
          </a:p>
          <a:p>
            <a:pPr lvl="1">
              <a:buFont typeface="Wingdings" panose="05000000000000000000" pitchFamily="2" charset="2"/>
              <a:buChar char="§"/>
            </a:pPr>
            <a:r>
              <a:rPr lang="en-US" sz="1800" dirty="0"/>
              <a:t>Campaign Name or Campaign ID</a:t>
            </a:r>
          </a:p>
          <a:p>
            <a:pPr lvl="1">
              <a:buFont typeface="Wingdings" panose="05000000000000000000" pitchFamily="2" charset="2"/>
              <a:buChar char="§"/>
            </a:pPr>
            <a:r>
              <a:rPr lang="en-US" sz="1800" dirty="0"/>
              <a:t>Creative Name or Creative ID</a:t>
            </a:r>
          </a:p>
          <a:p>
            <a:pPr marL="457200" lvl="1" indent="0">
              <a:buNone/>
            </a:pPr>
            <a:endParaRPr lang="en-US" sz="1800" dirty="0"/>
          </a:p>
          <a:p>
            <a:pPr>
              <a:buFont typeface="Wingdings" panose="05000000000000000000" pitchFamily="2" charset="2"/>
              <a:buChar char="q"/>
            </a:pPr>
            <a:r>
              <a:rPr lang="en-US" sz="1800" dirty="0"/>
              <a:t>Once trafficked, Resonate Media Tags capture advanced details of your digital advertising campaign and will be displayed in the Resonate taxonomy.  Once your Tag has seen at least 5,500- 6,500 Matched Resonate IDs, you will see those attributes in the Resonate taxonomy under "My Tags." </a:t>
            </a:r>
          </a:p>
          <a:p>
            <a:pPr algn="l">
              <a:buFont typeface="Wingdings" panose="05000000000000000000" pitchFamily="2" charset="2"/>
              <a:buChar char="q"/>
            </a:pPr>
            <a:r>
              <a:rPr lang="en-US" sz="1800" dirty="0"/>
              <a:t>The Resonate Media Tag provided is used as you configure digital ads in your favorite ad server.  In most cases, you will want to rely on the built-in macro capabilities of your ad server to dynamically replace the placeholder values found in our Media Tags with the actual values from your traffic.</a:t>
            </a:r>
          </a:p>
          <a:p>
            <a:pPr algn="l">
              <a:buFont typeface="Wingdings" panose="05000000000000000000" pitchFamily="2" charset="2"/>
              <a:buChar char="q"/>
            </a:pPr>
            <a:r>
              <a:rPr lang="en-US" sz="1800" dirty="0"/>
              <a:t>You are limited to sending 40,000 values across all three parameters in the media tag.</a:t>
            </a:r>
          </a:p>
          <a:p>
            <a:pPr marL="0" indent="0">
              <a:buNone/>
            </a:pPr>
            <a:endParaRPr lang="en-US" sz="1800" dirty="0"/>
          </a:p>
        </p:txBody>
      </p:sp>
      <p:sp>
        <p:nvSpPr>
          <p:cNvPr id="6" name="Text Placeholder 5"/>
          <p:cNvSpPr>
            <a:spLocks noGrp="1"/>
          </p:cNvSpPr>
          <p:nvPr>
            <p:ph type="body" sz="quarter" idx="14"/>
          </p:nvPr>
        </p:nvSpPr>
        <p:spPr>
          <a:xfrm>
            <a:off x="609600" y="172759"/>
            <a:ext cx="10871200" cy="635000"/>
          </a:xfrm>
        </p:spPr>
        <p:txBody>
          <a:bodyPr/>
          <a:lstStyle/>
          <a:p>
            <a:r>
              <a:rPr lang="en-US" dirty="0"/>
              <a:t>Media Tag Strategy</a:t>
            </a:r>
          </a:p>
        </p:txBody>
      </p:sp>
      <p:sp>
        <p:nvSpPr>
          <p:cNvPr id="2" name="TextBox 1">
            <a:extLst>
              <a:ext uri="{FF2B5EF4-FFF2-40B4-BE49-F238E27FC236}">
                <a16:creationId xmlns:a16="http://schemas.microsoft.com/office/drawing/2014/main" id="{4B494528-EED6-574C-DA47-9AA0EC2EC785}"/>
              </a:ext>
            </a:extLst>
          </p:cNvPr>
          <p:cNvSpPr txBox="1"/>
          <p:nvPr/>
        </p:nvSpPr>
        <p:spPr>
          <a:xfrm>
            <a:off x="183892" y="6333884"/>
            <a:ext cx="2667000" cy="369332"/>
          </a:xfrm>
          <a:prstGeom prst="rect">
            <a:avLst/>
          </a:prstGeom>
          <a:noFill/>
        </p:spPr>
        <p:txBody>
          <a:bodyPr wrap="square" rtlCol="0">
            <a:spAutoFit/>
          </a:bodyPr>
          <a:lstStyle/>
          <a:p>
            <a:r>
              <a:rPr lang="en-US" dirty="0">
                <a:hlinkClick r:id="rId2"/>
              </a:rPr>
              <a:t>KnowledgeBase Link</a:t>
            </a:r>
            <a:endParaRPr lang="en-US" dirty="0"/>
          </a:p>
        </p:txBody>
      </p:sp>
    </p:spTree>
    <p:extLst>
      <p:ext uri="{BB962C8B-B14F-4D97-AF65-F5344CB8AC3E}">
        <p14:creationId xmlns:p14="http://schemas.microsoft.com/office/powerpoint/2010/main" val="357392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269574" y="1271728"/>
            <a:ext cx="7655226" cy="4824272"/>
          </a:xfrm>
        </p:spPr>
        <p:txBody>
          <a:bodyPr vert="horz" lIns="91440" tIns="45720" rIns="91440" bIns="45720" rtlCol="0" anchor="t">
            <a:noAutofit/>
          </a:bodyPr>
          <a:lstStyle/>
          <a:p>
            <a:pPr marL="0" indent="0" algn="l">
              <a:buNone/>
            </a:pPr>
            <a:r>
              <a:rPr lang="en-US" sz="1800" b="0" i="0" dirty="0">
                <a:solidFill>
                  <a:srgbClr val="333333"/>
                </a:solidFill>
                <a:effectLst/>
              </a:rPr>
              <a:t>Resonate offers Dynamic Media Tags for impression tracking and click tracking. </a:t>
            </a:r>
          </a:p>
          <a:p>
            <a:pPr algn="l">
              <a:buFont typeface="Wingdings" panose="05000000000000000000" pitchFamily="2" charset="2"/>
              <a:buChar char="q"/>
            </a:pPr>
            <a:r>
              <a:rPr lang="en-US" sz="1800" b="0" i="0" dirty="0">
                <a:solidFill>
                  <a:srgbClr val="333333"/>
                </a:solidFill>
                <a:effectLst/>
              </a:rPr>
              <a:t>Impressions Tags capture data about users who are exposed to your media. They can help you evaluate your targeting strategy to determine if you’re effectively reaching the right people through all your platforms.  </a:t>
            </a:r>
          </a:p>
          <a:p>
            <a:pPr algn="l">
              <a:buFont typeface="Wingdings" panose="05000000000000000000" pitchFamily="2" charset="2"/>
              <a:buChar char="q"/>
            </a:pPr>
            <a:r>
              <a:rPr lang="en-US" sz="1800" b="0" i="0" dirty="0">
                <a:solidFill>
                  <a:srgbClr val="333333"/>
                </a:solidFill>
                <a:effectLst/>
              </a:rPr>
              <a:t>Click Tags give you the ability to learn more about the people who are actually engaging with your media. They can help you understand why they are engaging with your content so that you can find new audiences that share similar characteristics.  </a:t>
            </a:r>
          </a:p>
          <a:p>
            <a:pPr lvl="1" algn="l">
              <a:buFont typeface="Wingdings" panose="05000000000000000000" pitchFamily="2" charset="2"/>
              <a:buChar char="§"/>
            </a:pPr>
            <a:r>
              <a:rPr lang="en-US" sz="1800" b="0" i="0" dirty="0">
                <a:solidFill>
                  <a:srgbClr val="333333"/>
                </a:solidFill>
                <a:effectLst/>
                <a:cs typeface="Open Sans Light"/>
              </a:rPr>
              <a:t>Dynamic Click tracking tags are similar to the impression tracking tag but add support for a redirect parameter which must come at the end of the tag code.  You can create dynamic Click tracking tags for the click event in media campaigns and redirect the user to an advertiser landing page. </a:t>
            </a:r>
          </a:p>
          <a:p>
            <a:pPr marL="0" indent="0">
              <a:buNone/>
            </a:pPr>
            <a:endParaRPr lang="en-US" sz="1800" dirty="0"/>
          </a:p>
        </p:txBody>
      </p:sp>
      <p:sp>
        <p:nvSpPr>
          <p:cNvPr id="6" name="Text Placeholder 5"/>
          <p:cNvSpPr>
            <a:spLocks noGrp="1"/>
          </p:cNvSpPr>
          <p:nvPr>
            <p:ph type="body" sz="quarter" idx="14"/>
          </p:nvPr>
        </p:nvSpPr>
        <p:spPr>
          <a:xfrm>
            <a:off x="609600" y="172759"/>
            <a:ext cx="10871200" cy="635000"/>
          </a:xfrm>
        </p:spPr>
        <p:txBody>
          <a:bodyPr/>
          <a:lstStyle/>
          <a:p>
            <a:r>
              <a:rPr lang="en-US" dirty="0"/>
              <a:t>Impression &amp; Click Tracking</a:t>
            </a:r>
          </a:p>
        </p:txBody>
      </p:sp>
      <p:sp>
        <p:nvSpPr>
          <p:cNvPr id="2" name="TextBox 1">
            <a:extLst>
              <a:ext uri="{FF2B5EF4-FFF2-40B4-BE49-F238E27FC236}">
                <a16:creationId xmlns:a16="http://schemas.microsoft.com/office/drawing/2014/main" id="{4B494528-EED6-574C-DA47-9AA0EC2EC785}"/>
              </a:ext>
            </a:extLst>
          </p:cNvPr>
          <p:cNvSpPr txBox="1"/>
          <p:nvPr/>
        </p:nvSpPr>
        <p:spPr>
          <a:xfrm>
            <a:off x="183892" y="6333884"/>
            <a:ext cx="2667000" cy="369332"/>
          </a:xfrm>
          <a:prstGeom prst="rect">
            <a:avLst/>
          </a:prstGeom>
          <a:noFill/>
        </p:spPr>
        <p:txBody>
          <a:bodyPr wrap="square" rtlCol="0">
            <a:spAutoFit/>
          </a:bodyPr>
          <a:lstStyle/>
          <a:p>
            <a:r>
              <a:rPr lang="en-US" dirty="0">
                <a:hlinkClick r:id="rId2"/>
              </a:rPr>
              <a:t>KnowledgeBase Link</a:t>
            </a:r>
            <a:endParaRPr lang="en-US" dirty="0"/>
          </a:p>
        </p:txBody>
      </p:sp>
      <p:pic>
        <p:nvPicPr>
          <p:cNvPr id="3" name="Picture 2">
            <a:extLst>
              <a:ext uri="{FF2B5EF4-FFF2-40B4-BE49-F238E27FC236}">
                <a16:creationId xmlns:a16="http://schemas.microsoft.com/office/drawing/2014/main" id="{69796F21-B8F5-E4FF-C911-539B90EE8484}"/>
              </a:ext>
            </a:extLst>
          </p:cNvPr>
          <p:cNvPicPr>
            <a:picLocks noChangeAspect="1"/>
          </p:cNvPicPr>
          <p:nvPr/>
        </p:nvPicPr>
        <p:blipFill>
          <a:blip r:embed="rId3"/>
          <a:stretch>
            <a:fillRect/>
          </a:stretch>
        </p:blipFill>
        <p:spPr>
          <a:xfrm>
            <a:off x="8032841" y="1600200"/>
            <a:ext cx="3889585" cy="3889585"/>
          </a:xfrm>
          <a:prstGeom prst="rect">
            <a:avLst/>
          </a:prstGeom>
        </p:spPr>
      </p:pic>
    </p:spTree>
    <p:extLst>
      <p:ext uri="{BB962C8B-B14F-4D97-AF65-F5344CB8AC3E}">
        <p14:creationId xmlns:p14="http://schemas.microsoft.com/office/powerpoint/2010/main" val="232252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138818" y="2898081"/>
            <a:ext cx="4279900" cy="1976238"/>
          </a:xfrm>
        </p:spPr>
        <p:txBody>
          <a:bodyPr/>
          <a:lstStyle/>
          <a:p>
            <a:pPr>
              <a:buFont typeface="Wingdings" panose="05000000000000000000" pitchFamily="2" charset="2"/>
              <a:buChar char="q"/>
            </a:pPr>
            <a:r>
              <a:rPr lang="en-US" dirty="0">
                <a:cs typeface="Calibri" panose="020F0502020204030204" pitchFamily="34" charset="0"/>
              </a:rPr>
              <a:t>Getting Started: </a:t>
            </a:r>
            <a:r>
              <a:rPr lang="en-US" dirty="0"/>
              <a:t>Orientation- Getting Your Resonate Account Configured for Success</a:t>
            </a:r>
          </a:p>
          <a:p>
            <a:pPr>
              <a:buFont typeface="Wingdings" panose="05000000000000000000" pitchFamily="2" charset="2"/>
              <a:buChar char="q"/>
            </a:pPr>
            <a:endParaRPr lang="en-US" dirty="0">
              <a:cs typeface="Calibri" panose="020F0502020204030204" pitchFamily="34" charset="0"/>
            </a:endParaRPr>
          </a:p>
          <a:p>
            <a:pPr>
              <a:buFont typeface="Wingdings" panose="05000000000000000000" pitchFamily="2" charset="2"/>
              <a:buChar char="q"/>
            </a:pPr>
            <a:endParaRPr lang="en-US" dirty="0">
              <a:cs typeface="Calibri" panose="020F0502020204030204" pitchFamily="34" charset="0"/>
            </a:endParaRPr>
          </a:p>
        </p:txBody>
      </p:sp>
      <p:sp>
        <p:nvSpPr>
          <p:cNvPr id="3" name="Text Placeholder 2"/>
          <p:cNvSpPr>
            <a:spLocks noGrp="1"/>
          </p:cNvSpPr>
          <p:nvPr>
            <p:ph type="body" sz="quarter" idx="13"/>
          </p:nvPr>
        </p:nvSpPr>
        <p:spPr/>
        <p:txBody>
          <a:bodyPr/>
          <a:lstStyle/>
          <a:p>
            <a:r>
              <a:rPr lang="en-US" dirty="0">
                <a:latin typeface="+mn-lt"/>
                <a:cs typeface="Calibri" panose="020F0502020204030204" pitchFamily="34" charset="0"/>
              </a:rPr>
              <a:t>Pre-Requisites for this Module</a:t>
            </a:r>
            <a:endParaRPr lang="en-US" dirty="0">
              <a:latin typeface="+mn-lt"/>
            </a:endParaRPr>
          </a:p>
        </p:txBody>
      </p:sp>
      <p:sp>
        <p:nvSpPr>
          <p:cNvPr id="4" name="Text Placeholder 3"/>
          <p:cNvSpPr>
            <a:spLocks noGrp="1"/>
          </p:cNvSpPr>
          <p:nvPr>
            <p:ph type="body" sz="quarter" idx="14"/>
          </p:nvPr>
        </p:nvSpPr>
        <p:spPr/>
        <p:txBody>
          <a:bodyPr/>
          <a:lstStyle/>
          <a:p>
            <a:r>
              <a:rPr lang="en-US" sz="3200" dirty="0">
                <a:latin typeface="+mn-lt"/>
                <a:ea typeface="Roboto"/>
                <a:cs typeface="Calibri"/>
              </a:rPr>
              <a:t>Tag Creation &amp; Deployment</a:t>
            </a:r>
          </a:p>
        </p:txBody>
      </p:sp>
      <p:pic>
        <p:nvPicPr>
          <p:cNvPr id="5" name="Picture 4">
            <a:extLst>
              <a:ext uri="{FF2B5EF4-FFF2-40B4-BE49-F238E27FC236}">
                <a16:creationId xmlns:a16="http://schemas.microsoft.com/office/drawing/2014/main" id="{EE9E1019-6906-287A-1767-6544087A3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2438400"/>
            <a:ext cx="3805038" cy="3805038"/>
          </a:xfrm>
          <a:prstGeom prst="rect">
            <a:avLst/>
          </a:prstGeom>
        </p:spPr>
      </p:pic>
    </p:spTree>
    <p:extLst>
      <p:ext uri="{BB962C8B-B14F-4D97-AF65-F5344CB8AC3E}">
        <p14:creationId xmlns:p14="http://schemas.microsoft.com/office/powerpoint/2010/main" val="8759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69C9C3D-AA69-DC47-A221-807F5ADD78DE}"/>
              </a:ext>
            </a:extLst>
          </p:cNvPr>
          <p:cNvSpPr>
            <a:spLocks noGrp="1"/>
          </p:cNvSpPr>
          <p:nvPr>
            <p:ph type="body" sz="quarter" idx="17"/>
          </p:nvPr>
        </p:nvSpPr>
        <p:spPr>
          <a:xfrm>
            <a:off x="4839790" y="2775335"/>
            <a:ext cx="2293761" cy="1009760"/>
          </a:xfrm>
        </p:spPr>
        <p:txBody>
          <a:bodyPr/>
          <a:lstStyle/>
          <a:p>
            <a:pPr marL="0" indent="0" algn="ctr">
              <a:buNone/>
            </a:pPr>
            <a:r>
              <a:rPr lang="en-US" sz="1200">
                <a:latin typeface="Bw Modelica Light"/>
              </a:rPr>
              <a:t>Copy the tag code and publish in your preferred tag management system such as Google Campaign Manager.</a:t>
            </a:r>
          </a:p>
        </p:txBody>
      </p:sp>
      <p:sp>
        <p:nvSpPr>
          <p:cNvPr id="11" name="Text Placeholder 10">
            <a:extLst>
              <a:ext uri="{FF2B5EF4-FFF2-40B4-BE49-F238E27FC236}">
                <a16:creationId xmlns:a16="http://schemas.microsoft.com/office/drawing/2014/main" id="{52E40559-C802-9249-ADC2-0AE23CF4753D}"/>
              </a:ext>
            </a:extLst>
          </p:cNvPr>
          <p:cNvSpPr>
            <a:spLocks noGrp="1"/>
          </p:cNvSpPr>
          <p:nvPr>
            <p:ph type="body" sz="quarter" idx="18"/>
          </p:nvPr>
        </p:nvSpPr>
        <p:spPr>
          <a:xfrm>
            <a:off x="7455110" y="2776942"/>
            <a:ext cx="2246392" cy="2016306"/>
          </a:xfrm>
        </p:spPr>
        <p:txBody>
          <a:bodyPr/>
          <a:lstStyle/>
          <a:p>
            <a:pPr marL="0" indent="0" algn="ctr">
              <a:buNone/>
            </a:pPr>
            <a:r>
              <a:rPr lang="en-US" sz="1200" dirty="0">
                <a:latin typeface="Bw Modelica Light"/>
              </a:rPr>
              <a:t>Unique insights on your media engagers will be available once the tag begins to see traffic (</a:t>
            </a:r>
            <a:r>
              <a:rPr lang="en-US" sz="1200" dirty="0" err="1">
                <a:latin typeface="Bw Modelica Light"/>
              </a:rPr>
              <a:t>approx</a:t>
            </a:r>
            <a:r>
              <a:rPr lang="en-US" sz="1200" dirty="0">
                <a:latin typeface="Bw Modelica Light"/>
              </a:rPr>
              <a:t> 5,500-6,500 Matched Resonate IDs).</a:t>
            </a:r>
          </a:p>
        </p:txBody>
      </p:sp>
      <p:sp>
        <p:nvSpPr>
          <p:cNvPr id="8" name="Text Placeholder 7">
            <a:extLst>
              <a:ext uri="{FF2B5EF4-FFF2-40B4-BE49-F238E27FC236}">
                <a16:creationId xmlns:a16="http://schemas.microsoft.com/office/drawing/2014/main" id="{FA834D71-E6CE-BE46-8DE6-5338D461B9BC}"/>
              </a:ext>
            </a:extLst>
          </p:cNvPr>
          <p:cNvSpPr>
            <a:spLocks noGrp="1"/>
          </p:cNvSpPr>
          <p:nvPr>
            <p:ph type="body" sz="quarter" idx="15"/>
          </p:nvPr>
        </p:nvSpPr>
        <p:spPr>
          <a:xfrm>
            <a:off x="82411" y="2773467"/>
            <a:ext cx="2247888" cy="1011628"/>
          </a:xfrm>
        </p:spPr>
        <p:txBody>
          <a:bodyPr/>
          <a:lstStyle/>
          <a:p>
            <a:pPr marL="0" indent="0" algn="ctr">
              <a:buNone/>
            </a:pPr>
            <a:r>
              <a:rPr lang="en-US" sz="1200" dirty="0">
                <a:latin typeface="Bw Modelica Light"/>
              </a:rPr>
              <a:t>Create a Dynamic Media Tag for impression or click tracking from the Resonate Ignite Platform.</a:t>
            </a:r>
          </a:p>
          <a:p>
            <a:pPr marL="0" indent="0">
              <a:buNone/>
            </a:pPr>
            <a:endParaRPr lang="en-US" sz="1100" dirty="0"/>
          </a:p>
          <a:p>
            <a:pPr marL="0" indent="0" algn="ctr">
              <a:buNone/>
            </a:pPr>
            <a:endParaRPr lang="en-US" sz="1400" dirty="0">
              <a:latin typeface="Bw Modelica Light"/>
            </a:endParaRPr>
          </a:p>
        </p:txBody>
      </p:sp>
      <p:sp>
        <p:nvSpPr>
          <p:cNvPr id="9" name="Text Placeholder 8">
            <a:extLst>
              <a:ext uri="{FF2B5EF4-FFF2-40B4-BE49-F238E27FC236}">
                <a16:creationId xmlns:a16="http://schemas.microsoft.com/office/drawing/2014/main" id="{2991ECB2-199B-D045-99BA-112D71EAB22F}"/>
              </a:ext>
            </a:extLst>
          </p:cNvPr>
          <p:cNvSpPr>
            <a:spLocks noGrp="1"/>
          </p:cNvSpPr>
          <p:nvPr>
            <p:ph type="body" sz="quarter" idx="16"/>
          </p:nvPr>
        </p:nvSpPr>
        <p:spPr>
          <a:xfrm>
            <a:off x="660400" y="249875"/>
            <a:ext cx="10871200" cy="635000"/>
          </a:xfrm>
        </p:spPr>
        <p:txBody>
          <a:bodyPr/>
          <a:lstStyle/>
          <a:p>
            <a:r>
              <a:rPr lang="en-US" spc="0" dirty="0"/>
              <a:t>MEDIA TAGGING TO INSIGHTS</a:t>
            </a:r>
          </a:p>
          <a:p>
            <a:r>
              <a:rPr lang="en-US" sz="2400" dirty="0">
                <a:solidFill>
                  <a:schemeClr val="bg1">
                    <a:lumMod val="50000"/>
                  </a:schemeClr>
                </a:solidFill>
                <a:latin typeface="Bw Modelica Light"/>
                <a:ea typeface="Roboto"/>
              </a:rPr>
              <a:t>HOW DOES IT WORK?</a:t>
            </a:r>
          </a:p>
        </p:txBody>
      </p:sp>
      <p:pic>
        <p:nvPicPr>
          <p:cNvPr id="17" name="Graphic 16" descr="Badge 1 outline">
            <a:extLst>
              <a:ext uri="{FF2B5EF4-FFF2-40B4-BE49-F238E27FC236}">
                <a16:creationId xmlns:a16="http://schemas.microsoft.com/office/drawing/2014/main" id="{056700D6-3A8E-5640-976F-F6D637CE16B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9593" y="1710072"/>
            <a:ext cx="914400" cy="914400"/>
          </a:xfrm>
          <a:prstGeom prst="rect">
            <a:avLst/>
          </a:prstGeom>
        </p:spPr>
      </p:pic>
      <p:pic>
        <p:nvPicPr>
          <p:cNvPr id="19" name="Graphic 18" descr="Badge outline">
            <a:extLst>
              <a:ext uri="{FF2B5EF4-FFF2-40B4-BE49-F238E27FC236}">
                <a16:creationId xmlns:a16="http://schemas.microsoft.com/office/drawing/2014/main" id="{A604B8AE-425B-CF4D-983D-AC58AD81207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05871" y="1697756"/>
            <a:ext cx="914400" cy="914400"/>
          </a:xfrm>
          <a:prstGeom prst="rect">
            <a:avLst/>
          </a:prstGeom>
        </p:spPr>
      </p:pic>
      <p:pic>
        <p:nvPicPr>
          <p:cNvPr id="21" name="Graphic 20" descr="Badge 3 outline">
            <a:extLst>
              <a:ext uri="{FF2B5EF4-FFF2-40B4-BE49-F238E27FC236}">
                <a16:creationId xmlns:a16="http://schemas.microsoft.com/office/drawing/2014/main" id="{9A009BD1-2F87-0649-87F6-A60185ABBE4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29471" y="1697756"/>
            <a:ext cx="914400" cy="914400"/>
          </a:xfrm>
          <a:prstGeom prst="rect">
            <a:avLst/>
          </a:prstGeom>
        </p:spPr>
      </p:pic>
      <p:pic>
        <p:nvPicPr>
          <p:cNvPr id="12" name="Graphic 11" descr="Badge 4 outline">
            <a:extLst>
              <a:ext uri="{FF2B5EF4-FFF2-40B4-BE49-F238E27FC236}">
                <a16:creationId xmlns:a16="http://schemas.microsoft.com/office/drawing/2014/main" id="{648A2469-4165-794A-E584-9CDA523A65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53071" y="1710072"/>
            <a:ext cx="914400" cy="914400"/>
          </a:xfrm>
          <a:prstGeom prst="rect">
            <a:avLst/>
          </a:prstGeom>
        </p:spPr>
      </p:pic>
      <p:pic>
        <p:nvPicPr>
          <p:cNvPr id="13" name="Graphic 12" descr="Badge 5 outline">
            <a:extLst>
              <a:ext uri="{FF2B5EF4-FFF2-40B4-BE49-F238E27FC236}">
                <a16:creationId xmlns:a16="http://schemas.microsoft.com/office/drawing/2014/main" id="{5C51DF97-AE66-7A93-332A-3AD2FEC0479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57405" y="1701744"/>
            <a:ext cx="914400" cy="914400"/>
          </a:xfrm>
          <a:prstGeom prst="rect">
            <a:avLst/>
          </a:prstGeom>
        </p:spPr>
      </p:pic>
      <p:sp>
        <p:nvSpPr>
          <p:cNvPr id="28" name="Text Placeholder 9">
            <a:extLst>
              <a:ext uri="{FF2B5EF4-FFF2-40B4-BE49-F238E27FC236}">
                <a16:creationId xmlns:a16="http://schemas.microsoft.com/office/drawing/2014/main" id="{CC5EDE96-CC8A-55A8-0403-A5F525F37233}"/>
              </a:ext>
            </a:extLst>
          </p:cNvPr>
          <p:cNvSpPr txBox="1">
            <a:spLocks/>
          </p:cNvSpPr>
          <p:nvPr/>
        </p:nvSpPr>
        <p:spPr>
          <a:xfrm>
            <a:off x="9891551" y="2722666"/>
            <a:ext cx="2046107" cy="1185438"/>
          </a:xfrm>
          <a:prstGeom prst="rect">
            <a:avLst/>
          </a:prstGeom>
        </p:spPr>
        <p:txBody>
          <a:bodyPr vert="horz" lIns="91440" tIns="45720" rIns="91440" bIns="45720" rtlCol="0" anchor="t">
            <a:noAutofit/>
          </a:bodyPr>
          <a:lstStyle>
            <a:lvl1pPr marL="285750" indent="-285750" algn="l" defTabSz="914400" rtl="0" eaLnBrk="1" latinLnBrk="0" hangingPunct="1">
              <a:lnSpc>
                <a:spcPct val="90000"/>
              </a:lnSpc>
              <a:spcBef>
                <a:spcPts val="1000"/>
              </a:spcBef>
              <a:buClr>
                <a:schemeClr val="accent1"/>
              </a:buClr>
              <a:buFont typeface="Arial" panose="020B0604020202020204" pitchFamily="34" charset="0"/>
              <a:buChar char="•"/>
              <a:defRPr sz="1600" b="0" i="0" kern="1000" spc="60">
                <a:solidFill>
                  <a:schemeClr val="tx1"/>
                </a:solidFill>
                <a:latin typeface="Bw Modelica Light" pitchFamily="2" charset="77"/>
                <a:ea typeface="Bw Modelica Light" pitchFamily="2" charset="77"/>
                <a:cs typeface="Bw Modelica" panose="00000600000000000000" pitchFamily="50" charset="0"/>
              </a:defRPr>
            </a:lvl1pPr>
            <a:lvl2pPr marL="742950" indent="-28575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Bw Modelica Light" pitchFamily="2" charset="77"/>
                <a:ea typeface="Bw Modelica Light" pitchFamily="2" charset="77"/>
                <a:cs typeface="Open Sans Light" panose="020B0306030504020204" pitchFamily="34" charset="0"/>
              </a:defRPr>
            </a:lvl2pPr>
            <a:lvl3pPr marL="1200150" indent="-28575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Bw Modelica Light" pitchFamily="2" charset="77"/>
                <a:ea typeface="Bw Modelica Light" pitchFamily="2" charset="77"/>
                <a:cs typeface="Open Sans Light" panose="020B0306030504020204" pitchFamily="34" charset="0"/>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200" b="0" i="0" kern="1200">
                <a:solidFill>
                  <a:schemeClr val="tx1"/>
                </a:solidFill>
                <a:latin typeface="Bw Modelica Light" pitchFamily="2" charset="77"/>
                <a:ea typeface="Bw Modelica Light" pitchFamily="2" charset="77"/>
                <a:cs typeface="Open Sans Light" panose="020B0306030504020204" pitchFamily="34" charset="0"/>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000" b="0" i="0" kern="1200">
                <a:solidFill>
                  <a:schemeClr val="tx1"/>
                </a:solidFill>
                <a:latin typeface="Bw Modelica Light" pitchFamily="2" charset="77"/>
                <a:ea typeface="Bw Modelica Light" pitchFamily="2" charset="77"/>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a:latin typeface="Bw Modelica Light"/>
            </a:endParaRPr>
          </a:p>
        </p:txBody>
      </p:sp>
      <p:sp>
        <p:nvSpPr>
          <p:cNvPr id="31" name="Text Placeholder 9">
            <a:extLst>
              <a:ext uri="{FF2B5EF4-FFF2-40B4-BE49-F238E27FC236}">
                <a16:creationId xmlns:a16="http://schemas.microsoft.com/office/drawing/2014/main" id="{A8F80C75-D953-E784-D343-CC0E77296BC1}"/>
              </a:ext>
            </a:extLst>
          </p:cNvPr>
          <p:cNvSpPr txBox="1">
            <a:spLocks/>
          </p:cNvSpPr>
          <p:nvPr/>
        </p:nvSpPr>
        <p:spPr>
          <a:xfrm>
            <a:off x="9891551" y="2773467"/>
            <a:ext cx="2002436" cy="701872"/>
          </a:xfrm>
          <a:prstGeom prst="rect">
            <a:avLst/>
          </a:prstGeom>
        </p:spPr>
        <p:txBody>
          <a:bodyPr vert="horz" lIns="91440" tIns="45720" rIns="91440" bIns="45720" rtlCol="0" anchor="t">
            <a:noAutofit/>
          </a:bodyPr>
          <a:lstStyle>
            <a:lvl1pPr marL="285750" indent="-285750" algn="l" defTabSz="914400" rtl="0" eaLnBrk="1" latinLnBrk="0" hangingPunct="1">
              <a:lnSpc>
                <a:spcPct val="90000"/>
              </a:lnSpc>
              <a:spcBef>
                <a:spcPts val="1000"/>
              </a:spcBef>
              <a:buClr>
                <a:schemeClr val="accent1"/>
              </a:buClr>
              <a:buFont typeface="Arial" panose="020B0604020202020204" pitchFamily="34" charset="0"/>
              <a:buChar char="•"/>
              <a:defRPr sz="1600" b="0" i="0" kern="1000" spc="60">
                <a:solidFill>
                  <a:schemeClr val="tx1"/>
                </a:solidFill>
                <a:latin typeface="Bw Modelica Light" pitchFamily="2" charset="77"/>
                <a:ea typeface="Bw Modelica Light" pitchFamily="2" charset="77"/>
                <a:cs typeface="Bw Modelica" panose="00000600000000000000" pitchFamily="50" charset="0"/>
              </a:defRPr>
            </a:lvl1pPr>
            <a:lvl2pPr marL="742950" indent="-28575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Bw Modelica Light" pitchFamily="2" charset="77"/>
                <a:ea typeface="Bw Modelica Light" pitchFamily="2" charset="77"/>
                <a:cs typeface="Open Sans Light" panose="020B0306030504020204" pitchFamily="34" charset="0"/>
              </a:defRPr>
            </a:lvl2pPr>
            <a:lvl3pPr marL="1200150" indent="-28575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Bw Modelica Light" pitchFamily="2" charset="77"/>
                <a:ea typeface="Bw Modelica Light" pitchFamily="2" charset="77"/>
                <a:cs typeface="Open Sans Light" panose="020B0306030504020204" pitchFamily="34" charset="0"/>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200" b="0" i="0" kern="1200">
                <a:solidFill>
                  <a:schemeClr val="tx1"/>
                </a:solidFill>
                <a:latin typeface="Bw Modelica Light" pitchFamily="2" charset="77"/>
                <a:ea typeface="Bw Modelica Light" pitchFamily="2" charset="77"/>
                <a:cs typeface="Open Sans Light" panose="020B0306030504020204" pitchFamily="34" charset="0"/>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000" b="0" i="0" kern="1200">
                <a:solidFill>
                  <a:schemeClr val="tx1"/>
                </a:solidFill>
                <a:latin typeface="Bw Modelica Light" pitchFamily="2" charset="77"/>
                <a:ea typeface="Bw Modelica Light" pitchFamily="2" charset="77"/>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a:latin typeface="Bw Modelica Light"/>
              </a:rPr>
              <a:t>Personalize your marketing strategy and directly activate across channels</a:t>
            </a:r>
          </a:p>
        </p:txBody>
      </p:sp>
      <p:pic>
        <p:nvPicPr>
          <p:cNvPr id="32" name="Picture 31">
            <a:extLst>
              <a:ext uri="{FF2B5EF4-FFF2-40B4-BE49-F238E27FC236}">
                <a16:creationId xmlns:a16="http://schemas.microsoft.com/office/drawing/2014/main" id="{4AAADBDE-8CDE-6A55-975E-F1C46B202306}"/>
              </a:ext>
            </a:extLst>
          </p:cNvPr>
          <p:cNvPicPr>
            <a:picLocks noChangeAspect="1"/>
          </p:cNvPicPr>
          <p:nvPr/>
        </p:nvPicPr>
        <p:blipFill rotWithShape="1">
          <a:blip r:embed="rId13"/>
          <a:srcRect t="4707"/>
          <a:stretch/>
        </p:blipFill>
        <p:spPr>
          <a:xfrm>
            <a:off x="9864804" y="4370997"/>
            <a:ext cx="2233830" cy="1293008"/>
          </a:xfrm>
          <a:prstGeom prst="rect">
            <a:avLst/>
          </a:prstGeom>
          <a:effectLst>
            <a:outerShdw blurRad="50800" dist="38100" dir="2700000" algn="tl" rotWithShape="0">
              <a:prstClr val="black">
                <a:alpha val="40000"/>
              </a:prstClr>
            </a:outerShdw>
          </a:effectLst>
        </p:spPr>
      </p:pic>
      <p:pic>
        <p:nvPicPr>
          <p:cNvPr id="2050" name="Picture 2">
            <a:extLst>
              <a:ext uri="{FF2B5EF4-FFF2-40B4-BE49-F238E27FC236}">
                <a16:creationId xmlns:a16="http://schemas.microsoft.com/office/drawing/2014/main" id="{1FDBA846-B6B2-ABCD-1A4C-B6973A2231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366" y="4453935"/>
            <a:ext cx="2246391" cy="1691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a16="http://schemas.microsoft.com/office/drawing/2014/main" id="{FD44D842-6B67-CD48-8F8D-C0161AC9C594}"/>
              </a:ext>
            </a:extLst>
          </p:cNvPr>
          <p:cNvSpPr txBox="1">
            <a:spLocks/>
          </p:cNvSpPr>
          <p:nvPr/>
        </p:nvSpPr>
        <p:spPr>
          <a:xfrm>
            <a:off x="2399613" y="2775335"/>
            <a:ext cx="2293761" cy="1009760"/>
          </a:xfrm>
          <a:prstGeom prst="rect">
            <a:avLst/>
          </a:prstGeom>
        </p:spPr>
        <p:txBody>
          <a:bodyPr vert="horz" lIns="91440" tIns="45720" rIns="91440" bIns="45720" rtlCol="0" anchor="t">
            <a:noAutofit/>
          </a:bodyPr>
          <a:lstStyle>
            <a:lvl1pPr marL="285750" indent="-285750" algn="l" defTabSz="914400" rtl="0" eaLnBrk="1" latinLnBrk="0" hangingPunct="1">
              <a:lnSpc>
                <a:spcPct val="90000"/>
              </a:lnSpc>
              <a:spcBef>
                <a:spcPts val="1000"/>
              </a:spcBef>
              <a:buClr>
                <a:schemeClr val="accent1"/>
              </a:buClr>
              <a:buFont typeface="Arial" panose="020B0604020202020204" pitchFamily="34" charset="0"/>
              <a:buChar char="•"/>
              <a:defRPr sz="1600" b="0" i="0" kern="1000" spc="60">
                <a:solidFill>
                  <a:schemeClr val="tx1"/>
                </a:solidFill>
                <a:latin typeface="Bw Modelica Light" pitchFamily="2" charset="77"/>
                <a:ea typeface="Bw Modelica Light" pitchFamily="2" charset="77"/>
                <a:cs typeface="Bw Modelica" panose="00000600000000000000" pitchFamily="50" charset="0"/>
              </a:defRPr>
            </a:lvl1pPr>
            <a:lvl2pPr marL="742950" indent="-28575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Bw Modelica Light" pitchFamily="2" charset="77"/>
                <a:ea typeface="Bw Modelica Light" pitchFamily="2" charset="77"/>
                <a:cs typeface="Open Sans Light" panose="020B0306030504020204" pitchFamily="34" charset="0"/>
              </a:defRPr>
            </a:lvl2pPr>
            <a:lvl3pPr marL="1200150" indent="-28575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Bw Modelica Light" pitchFamily="2" charset="77"/>
                <a:ea typeface="Bw Modelica Light" pitchFamily="2" charset="77"/>
                <a:cs typeface="Open Sans Light" panose="020B0306030504020204" pitchFamily="34" charset="0"/>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200" b="0" i="0" kern="1200">
                <a:solidFill>
                  <a:schemeClr val="tx1"/>
                </a:solidFill>
                <a:latin typeface="Bw Modelica Light" pitchFamily="2" charset="77"/>
                <a:ea typeface="Bw Modelica Light" pitchFamily="2" charset="77"/>
                <a:cs typeface="Open Sans Light" panose="020B0306030504020204" pitchFamily="34" charset="0"/>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000" b="0" i="0" kern="1200">
                <a:solidFill>
                  <a:schemeClr val="tx1"/>
                </a:solidFill>
                <a:latin typeface="Bw Modelica Light" pitchFamily="2" charset="77"/>
                <a:ea typeface="Bw Modelica Light" pitchFamily="2" charset="77"/>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a:latin typeface="Bw Modelica Light"/>
              </a:rPr>
              <a:t>Before placing your tag in the appropriate media channel, </a:t>
            </a:r>
            <a:r>
              <a:rPr lang="en-US" sz="1200">
                <a:latin typeface="Bw Modelica Light"/>
                <a:hlinkClick r:id="rId15"/>
              </a:rPr>
              <a:t>customize your parameters </a:t>
            </a:r>
            <a:r>
              <a:rPr lang="en-US" sz="1200">
                <a:latin typeface="Bw Modelica Light"/>
              </a:rPr>
              <a:t>available for tracking the dynamic values of your media campaigns.</a:t>
            </a:r>
          </a:p>
        </p:txBody>
      </p:sp>
      <p:sp>
        <p:nvSpPr>
          <p:cNvPr id="4" name="TextBox 3">
            <a:extLst>
              <a:ext uri="{FF2B5EF4-FFF2-40B4-BE49-F238E27FC236}">
                <a16:creationId xmlns:a16="http://schemas.microsoft.com/office/drawing/2014/main" id="{C9FCF51C-7689-E7FC-8457-CC34BCA536FB}"/>
              </a:ext>
            </a:extLst>
          </p:cNvPr>
          <p:cNvSpPr txBox="1"/>
          <p:nvPr/>
        </p:nvSpPr>
        <p:spPr>
          <a:xfrm>
            <a:off x="2545743" y="4383108"/>
            <a:ext cx="2246392" cy="1554272"/>
          </a:xfrm>
          <a:prstGeom prst="rect">
            <a:avLst/>
          </a:prstGeom>
          <a:noFill/>
        </p:spPr>
        <p:txBody>
          <a:bodyPr wrap="square">
            <a:spAutoFit/>
          </a:bodyPr>
          <a:lstStyle/>
          <a:p>
            <a:pPr marL="0" indent="0">
              <a:buNone/>
            </a:pPr>
            <a:r>
              <a:rPr lang="en-US" sz="1100" kern="1200">
                <a:solidFill>
                  <a:schemeClr val="tx1">
                    <a:lumMod val="50000"/>
                    <a:lumOff val="50000"/>
                  </a:schemeClr>
                </a:solidFill>
                <a:latin typeface="Bw Modelica Light"/>
                <a:cs typeface="Open Sans Light"/>
              </a:rPr>
              <a:t>Parameters include:</a:t>
            </a:r>
          </a:p>
          <a:p>
            <a:pPr marL="171450" indent="-171450">
              <a:buFont typeface="Arial" panose="020B0604020202020204" pitchFamily="34" charset="0"/>
              <a:buChar char="•"/>
            </a:pPr>
            <a:r>
              <a:rPr lang="en-US" sz="1050" kern="1200" spc="0" err="1">
                <a:solidFill>
                  <a:schemeClr val="tx1">
                    <a:lumMod val="50000"/>
                    <a:lumOff val="50000"/>
                  </a:schemeClr>
                </a:solidFill>
                <a:latin typeface="Bw Modelica Light"/>
              </a:rPr>
              <a:t>Cachebuster</a:t>
            </a:r>
            <a:r>
              <a:rPr lang="en-US" sz="1050" kern="1200" spc="0">
                <a:solidFill>
                  <a:schemeClr val="tx1">
                    <a:lumMod val="50000"/>
                    <a:lumOff val="50000"/>
                  </a:schemeClr>
                </a:solidFill>
                <a:latin typeface="Bw Modelica Light"/>
              </a:rPr>
              <a:t> = [</a:t>
            </a:r>
            <a:r>
              <a:rPr lang="en-US" sz="1050" kern="1200" spc="0" err="1">
                <a:solidFill>
                  <a:schemeClr val="tx1">
                    <a:lumMod val="50000"/>
                    <a:lumOff val="50000"/>
                  </a:schemeClr>
                </a:solidFill>
                <a:latin typeface="Bw Modelica Light"/>
              </a:rPr>
              <a:t>cache_buster</a:t>
            </a:r>
            <a:r>
              <a:rPr lang="en-US" sz="1050" kern="1200" spc="0">
                <a:solidFill>
                  <a:schemeClr val="tx1">
                    <a:lumMod val="50000"/>
                    <a:lumOff val="50000"/>
                  </a:schemeClr>
                </a:solidFill>
                <a:latin typeface="Bw Modelica Light"/>
              </a:rPr>
              <a:t>] (optional)</a:t>
            </a:r>
          </a:p>
          <a:p>
            <a:pPr marL="171450" indent="-171450">
              <a:buFont typeface="Arial" panose="020B0604020202020204" pitchFamily="34" charset="0"/>
              <a:buChar char="•"/>
            </a:pPr>
            <a:r>
              <a:rPr lang="en-US" sz="1050" kern="1200" spc="0" err="1">
                <a:solidFill>
                  <a:schemeClr val="tx1">
                    <a:lumMod val="50000"/>
                    <a:lumOff val="50000"/>
                  </a:schemeClr>
                </a:solidFill>
                <a:latin typeface="Bw Modelica Light"/>
              </a:rPr>
              <a:t>PartnerID</a:t>
            </a:r>
            <a:r>
              <a:rPr lang="en-US" sz="1050" kern="1200" spc="0">
                <a:solidFill>
                  <a:schemeClr val="tx1">
                    <a:lumMod val="50000"/>
                    <a:lumOff val="50000"/>
                  </a:schemeClr>
                </a:solidFill>
                <a:latin typeface="Bw Modelica Light"/>
              </a:rPr>
              <a:t> = [</a:t>
            </a:r>
            <a:r>
              <a:rPr lang="en-US" sz="1050" kern="1200" spc="0" err="1">
                <a:solidFill>
                  <a:schemeClr val="tx1">
                    <a:lumMod val="50000"/>
                    <a:lumOff val="50000"/>
                  </a:schemeClr>
                </a:solidFill>
                <a:latin typeface="Bw Modelica Light"/>
              </a:rPr>
              <a:t>partner_id</a:t>
            </a:r>
            <a:r>
              <a:rPr lang="en-US" sz="1050" kern="1200" spc="0">
                <a:solidFill>
                  <a:schemeClr val="tx1">
                    <a:lumMod val="50000"/>
                    <a:lumOff val="50000"/>
                  </a:schemeClr>
                </a:solidFill>
                <a:latin typeface="Bw Modelica Light"/>
              </a:rPr>
              <a:t>] (recommended)</a:t>
            </a:r>
          </a:p>
          <a:p>
            <a:pPr marL="171450" indent="-171450">
              <a:buFont typeface="Arial" panose="020B0604020202020204" pitchFamily="34" charset="0"/>
              <a:buChar char="•"/>
            </a:pPr>
            <a:r>
              <a:rPr lang="en-US" sz="1050" kern="1200" spc="0" err="1">
                <a:solidFill>
                  <a:schemeClr val="tx1">
                    <a:lumMod val="50000"/>
                    <a:lumOff val="50000"/>
                  </a:schemeClr>
                </a:solidFill>
                <a:latin typeface="Bw Modelica Light"/>
              </a:rPr>
              <a:t>CampaignID</a:t>
            </a:r>
            <a:r>
              <a:rPr lang="en-US" sz="1050" kern="1200" spc="0">
                <a:solidFill>
                  <a:schemeClr val="tx1">
                    <a:lumMod val="50000"/>
                    <a:lumOff val="50000"/>
                  </a:schemeClr>
                </a:solidFill>
                <a:latin typeface="Bw Modelica Light"/>
              </a:rPr>
              <a:t> = [</a:t>
            </a:r>
            <a:r>
              <a:rPr lang="en-US" sz="1050" kern="1200" spc="0" err="1">
                <a:solidFill>
                  <a:schemeClr val="tx1">
                    <a:lumMod val="50000"/>
                    <a:lumOff val="50000"/>
                  </a:schemeClr>
                </a:solidFill>
                <a:latin typeface="Bw Modelica Light"/>
              </a:rPr>
              <a:t>campaign_id</a:t>
            </a:r>
            <a:r>
              <a:rPr lang="en-US" sz="1050" kern="1200" spc="0">
                <a:solidFill>
                  <a:schemeClr val="tx1">
                    <a:lumMod val="50000"/>
                    <a:lumOff val="50000"/>
                  </a:schemeClr>
                </a:solidFill>
                <a:latin typeface="Bw Modelica Light"/>
              </a:rPr>
              <a:t>] (recommended)</a:t>
            </a:r>
          </a:p>
          <a:p>
            <a:pPr marL="171450" indent="-171450">
              <a:buFont typeface="Arial" panose="020B0604020202020204" pitchFamily="34" charset="0"/>
              <a:buChar char="•"/>
            </a:pPr>
            <a:r>
              <a:rPr lang="en-US" sz="1050" kern="1200" spc="0" err="1">
                <a:solidFill>
                  <a:schemeClr val="tx1">
                    <a:lumMod val="50000"/>
                    <a:lumOff val="50000"/>
                  </a:schemeClr>
                </a:solidFill>
                <a:latin typeface="Bw Modelica Light"/>
              </a:rPr>
              <a:t>CreativeID</a:t>
            </a:r>
            <a:r>
              <a:rPr lang="en-US" sz="1050" kern="1200" spc="0">
                <a:solidFill>
                  <a:schemeClr val="tx1">
                    <a:lumMod val="50000"/>
                    <a:lumOff val="50000"/>
                  </a:schemeClr>
                </a:solidFill>
                <a:latin typeface="Bw Modelica Light"/>
              </a:rPr>
              <a:t> = [</a:t>
            </a:r>
            <a:r>
              <a:rPr lang="en-US" sz="1050" kern="1200" spc="0" err="1">
                <a:solidFill>
                  <a:schemeClr val="tx1">
                    <a:lumMod val="50000"/>
                    <a:lumOff val="50000"/>
                  </a:schemeClr>
                </a:solidFill>
                <a:latin typeface="Bw Modelica Light"/>
              </a:rPr>
              <a:t>creative_id</a:t>
            </a:r>
            <a:r>
              <a:rPr lang="en-US" sz="1050" kern="1200" spc="0">
                <a:solidFill>
                  <a:schemeClr val="tx1">
                    <a:lumMod val="50000"/>
                    <a:lumOff val="50000"/>
                  </a:schemeClr>
                </a:solidFill>
                <a:latin typeface="Bw Modelica Light"/>
              </a:rPr>
              <a:t>] (recommended)</a:t>
            </a:r>
          </a:p>
        </p:txBody>
      </p:sp>
      <p:pic>
        <p:nvPicPr>
          <p:cNvPr id="5" name="Picture 4">
            <a:extLst>
              <a:ext uri="{FF2B5EF4-FFF2-40B4-BE49-F238E27FC236}">
                <a16:creationId xmlns:a16="http://schemas.microsoft.com/office/drawing/2014/main" id="{10BA7C88-A438-67C4-C8A3-035813C8A7EA}"/>
              </a:ext>
            </a:extLst>
          </p:cNvPr>
          <p:cNvPicPr>
            <a:picLocks noChangeAspect="1"/>
          </p:cNvPicPr>
          <p:nvPr/>
        </p:nvPicPr>
        <p:blipFill>
          <a:blip r:embed="rId16"/>
          <a:stretch>
            <a:fillRect/>
          </a:stretch>
        </p:blipFill>
        <p:spPr>
          <a:xfrm>
            <a:off x="4952914" y="4361374"/>
            <a:ext cx="2280006" cy="1388350"/>
          </a:xfrm>
          <a:prstGeom prst="rect">
            <a:avLst/>
          </a:prstGeom>
          <a:effectLst>
            <a:outerShdw blurRad="50800" dist="38100" dir="2700000" algn="tl" rotWithShape="0">
              <a:prstClr val="black">
                <a:alpha val="40000"/>
              </a:prstClr>
            </a:outerShdw>
          </a:effectLst>
        </p:spPr>
      </p:pic>
      <p:pic>
        <p:nvPicPr>
          <p:cNvPr id="6" name="Picture 5" descr="A picture containing table&#10;&#10;Description automatically generated">
            <a:extLst>
              <a:ext uri="{FF2B5EF4-FFF2-40B4-BE49-F238E27FC236}">
                <a16:creationId xmlns:a16="http://schemas.microsoft.com/office/drawing/2014/main" id="{2E57053C-B96D-0837-009D-D2DE08DD0D7C}"/>
              </a:ext>
            </a:extLst>
          </p:cNvPr>
          <p:cNvPicPr>
            <a:picLocks noChangeAspect="1"/>
          </p:cNvPicPr>
          <p:nvPr/>
        </p:nvPicPr>
        <p:blipFill rotWithShape="1">
          <a:blip r:embed="rId17">
            <a:extLst>
              <a:ext uri="{28A0092B-C50C-407E-A947-70E740481C1C}">
                <a14:useLocalDpi xmlns:a14="http://schemas.microsoft.com/office/drawing/2010/main" val="0"/>
              </a:ext>
            </a:extLst>
          </a:blip>
          <a:srcRect b="49455"/>
          <a:stretch/>
        </p:blipFill>
        <p:spPr>
          <a:xfrm>
            <a:off x="7418059" y="4370997"/>
            <a:ext cx="2283443" cy="13759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2656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Creating Tags in the Platform</a:t>
            </a:r>
            <a:endParaRPr lang="en-US" b="1" dirty="0"/>
          </a:p>
        </p:txBody>
      </p:sp>
    </p:spTree>
    <p:extLst>
      <p:ext uri="{BB962C8B-B14F-4D97-AF65-F5344CB8AC3E}">
        <p14:creationId xmlns:p14="http://schemas.microsoft.com/office/powerpoint/2010/main" val="349597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685800" y="1600200"/>
            <a:ext cx="2362200" cy="3810000"/>
          </a:xfrm>
        </p:spPr>
        <p:txBody>
          <a:bodyPr/>
          <a:lstStyle/>
          <a:p>
            <a:pPr>
              <a:buFont typeface="Wingdings" panose="05000000000000000000" pitchFamily="2" charset="2"/>
              <a:buChar char="q"/>
            </a:pPr>
            <a:r>
              <a:rPr lang="en-US" dirty="0">
                <a:cs typeface="Calibri" panose="020F0502020204030204" pitchFamily="34" charset="0"/>
              </a:rPr>
              <a:t>From the Resonate Dashboard, click the + sign at the top of the page, then choose Create a Tag.</a:t>
            </a:r>
            <a:endParaRPr lang="en-US" dirty="0"/>
          </a:p>
        </p:txBody>
      </p:sp>
      <p:sp>
        <p:nvSpPr>
          <p:cNvPr id="3" name="Text Placeholder 2"/>
          <p:cNvSpPr>
            <a:spLocks noGrp="1"/>
          </p:cNvSpPr>
          <p:nvPr>
            <p:ph type="body" sz="quarter" idx="14"/>
          </p:nvPr>
        </p:nvSpPr>
        <p:spPr/>
        <p:txBody>
          <a:bodyPr/>
          <a:lstStyle/>
          <a:p>
            <a:r>
              <a:rPr lang="en-US" dirty="0">
                <a:solidFill>
                  <a:srgbClr val="FF0000"/>
                </a:solidFill>
                <a:latin typeface="+mn-lt"/>
                <a:ea typeface="MS PGothic" panose="020B0600070205080204" pitchFamily="34" charset="-128"/>
                <a:cs typeface="Calibri"/>
              </a:rPr>
              <a:t>Creating Resonate Tags</a:t>
            </a:r>
            <a:endParaRPr lang="en-US" dirty="0">
              <a:solidFill>
                <a:srgbClr val="FF0000"/>
              </a:solidFill>
              <a:latin typeface="+mn-lt"/>
            </a:endParaRPr>
          </a:p>
        </p:txBody>
      </p:sp>
      <p:pic>
        <p:nvPicPr>
          <p:cNvPr id="2050" name="Picture 2">
            <a:extLst>
              <a:ext uri="{FF2B5EF4-FFF2-40B4-BE49-F238E27FC236}">
                <a16:creationId xmlns:a16="http://schemas.microsoft.com/office/drawing/2014/main" id="{E6CDBF65-B24C-5B26-4988-ECFB58683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712041"/>
            <a:ext cx="6524625" cy="34299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52EFFF-4479-E915-D916-DEA053D64313}"/>
              </a:ext>
            </a:extLst>
          </p:cNvPr>
          <p:cNvSpPr txBox="1"/>
          <p:nvPr/>
        </p:nvSpPr>
        <p:spPr>
          <a:xfrm>
            <a:off x="5715000" y="5349951"/>
            <a:ext cx="6182138" cy="369332"/>
          </a:xfrm>
          <a:prstGeom prst="rect">
            <a:avLst/>
          </a:prstGeom>
          <a:noFill/>
        </p:spPr>
        <p:txBody>
          <a:bodyPr wrap="square">
            <a:spAutoFit/>
          </a:bodyPr>
          <a:lstStyle/>
          <a:p>
            <a:r>
              <a:rPr lang="en-US" b="1" i="1" dirty="0">
                <a:solidFill>
                  <a:srgbClr val="333333"/>
                </a:solidFill>
                <a:effectLst/>
                <a:latin typeface="-apple-system"/>
              </a:rPr>
              <a:t>Select Create a Tag from Dashboard</a:t>
            </a:r>
            <a:endParaRPr lang="en-US" dirty="0"/>
          </a:p>
        </p:txBody>
      </p:sp>
      <p:sp>
        <p:nvSpPr>
          <p:cNvPr id="8" name="TextBox 7">
            <a:extLst>
              <a:ext uri="{FF2B5EF4-FFF2-40B4-BE49-F238E27FC236}">
                <a16:creationId xmlns:a16="http://schemas.microsoft.com/office/drawing/2014/main" id="{F8522E97-5927-8683-48F8-2A24DB5B998C}"/>
              </a:ext>
            </a:extLst>
          </p:cNvPr>
          <p:cNvSpPr txBox="1"/>
          <p:nvPr/>
        </p:nvSpPr>
        <p:spPr>
          <a:xfrm>
            <a:off x="183892" y="6333884"/>
            <a:ext cx="2667000" cy="369332"/>
          </a:xfrm>
          <a:prstGeom prst="rect">
            <a:avLst/>
          </a:prstGeom>
          <a:noFill/>
        </p:spPr>
        <p:txBody>
          <a:bodyPr wrap="square" rtlCol="0">
            <a:spAutoFit/>
          </a:bodyPr>
          <a:lstStyle/>
          <a:p>
            <a:r>
              <a:rPr lang="en-US" dirty="0">
                <a:hlinkClick r:id="rId3"/>
              </a:rPr>
              <a:t>KnowledgeBase Link</a:t>
            </a:r>
            <a:endParaRPr lang="en-US" dirty="0"/>
          </a:p>
        </p:txBody>
      </p:sp>
    </p:spTree>
    <p:extLst>
      <p:ext uri="{BB962C8B-B14F-4D97-AF65-F5344CB8AC3E}">
        <p14:creationId xmlns:p14="http://schemas.microsoft.com/office/powerpoint/2010/main" val="49101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381000" y="1257299"/>
            <a:ext cx="6020580" cy="5257801"/>
          </a:xfrm>
        </p:spPr>
        <p:txBody>
          <a:bodyPr/>
          <a:lstStyle/>
          <a:p>
            <a:pPr algn="l">
              <a:buFont typeface="Wingdings" panose="05000000000000000000" pitchFamily="2" charset="2"/>
              <a:buChar char="q"/>
            </a:pPr>
            <a:r>
              <a:rPr lang="en-US" sz="1800" b="0" i="0" dirty="0">
                <a:solidFill>
                  <a:srgbClr val="333333"/>
                </a:solidFill>
                <a:effectLst/>
              </a:rPr>
              <a:t>Give the tag a Name: We recommend creating a naming convention for your tags You may add a Description: This is optional but may help you define and further organize your tags.</a:t>
            </a:r>
          </a:p>
          <a:p>
            <a:pPr algn="l">
              <a:buFont typeface="Wingdings" panose="05000000000000000000" pitchFamily="2" charset="2"/>
              <a:buChar char="q"/>
            </a:pPr>
            <a:r>
              <a:rPr lang="en-US" sz="1800" b="0" i="0" dirty="0">
                <a:solidFill>
                  <a:srgbClr val="333333"/>
                </a:solidFill>
                <a:effectLst/>
              </a:rPr>
              <a:t>Choose Tracker Type: Site</a:t>
            </a:r>
          </a:p>
          <a:p>
            <a:pPr algn="l">
              <a:buFont typeface="Wingdings" panose="05000000000000000000" pitchFamily="2" charset="2"/>
              <a:buChar char="q"/>
            </a:pPr>
            <a:r>
              <a:rPr lang="en-US" sz="1800" b="0" i="0" dirty="0">
                <a:solidFill>
                  <a:srgbClr val="333333"/>
                </a:solidFill>
                <a:effectLst/>
              </a:rPr>
              <a:t>Click Associate a Campaign to assign a tag to a campaign: This will present a list of campaigns associated with your account. If you do not have a campaign to select, alert your Customer Success Manager.</a:t>
            </a:r>
          </a:p>
          <a:p>
            <a:pPr algn="l">
              <a:buFont typeface="Wingdings" panose="05000000000000000000" pitchFamily="2" charset="2"/>
              <a:buChar char="q"/>
            </a:pPr>
            <a:r>
              <a:rPr lang="en-US" sz="1800" b="0" i="0" dirty="0">
                <a:solidFill>
                  <a:srgbClr val="333333"/>
                </a:solidFill>
                <a:effectLst/>
              </a:rPr>
              <a:t>Select a Campaign. Campaigns are an organizational mechanism for your Tags and do not interact with any platforms outside of Resonate Ignite. Reach out to your Resonate Customer Success Manager to create additional Campaigns. You can create multiple tags off a single basic campaign</a:t>
            </a:r>
          </a:p>
          <a:p>
            <a:pPr algn="l">
              <a:buFont typeface="Wingdings" panose="05000000000000000000" pitchFamily="2" charset="2"/>
              <a:buChar char="q"/>
            </a:pPr>
            <a:r>
              <a:rPr lang="en-US" sz="1800" b="0" i="0" dirty="0">
                <a:solidFill>
                  <a:srgbClr val="333333"/>
                </a:solidFill>
                <a:effectLst/>
              </a:rPr>
              <a:t>Click Create to save the new Dynamic Site Tag</a:t>
            </a:r>
          </a:p>
          <a:p>
            <a:endParaRPr lang="en-US" sz="1800" dirty="0"/>
          </a:p>
        </p:txBody>
      </p:sp>
      <p:sp>
        <p:nvSpPr>
          <p:cNvPr id="3" name="Text Placeholder 2"/>
          <p:cNvSpPr>
            <a:spLocks noGrp="1"/>
          </p:cNvSpPr>
          <p:nvPr>
            <p:ph type="body" sz="quarter" idx="14"/>
          </p:nvPr>
        </p:nvSpPr>
        <p:spPr/>
        <p:txBody>
          <a:bodyPr/>
          <a:lstStyle/>
          <a:p>
            <a:r>
              <a:rPr lang="en-US" dirty="0">
                <a:solidFill>
                  <a:srgbClr val="FF0000"/>
                </a:solidFill>
                <a:latin typeface="+mn-lt"/>
                <a:ea typeface="MS PGothic" panose="020B0600070205080204" pitchFamily="34" charset="-128"/>
                <a:cs typeface="Calibri"/>
              </a:rPr>
              <a:t>Create New Dynamic Site Tag </a:t>
            </a:r>
            <a:endParaRPr lang="en-US" dirty="0">
              <a:solidFill>
                <a:srgbClr val="FF0000"/>
              </a:solidFill>
              <a:latin typeface="+mn-lt"/>
            </a:endParaRPr>
          </a:p>
        </p:txBody>
      </p:sp>
      <p:pic>
        <p:nvPicPr>
          <p:cNvPr id="2" name="Picture 1">
            <a:extLst>
              <a:ext uri="{FF2B5EF4-FFF2-40B4-BE49-F238E27FC236}">
                <a16:creationId xmlns:a16="http://schemas.microsoft.com/office/drawing/2014/main" id="{8925BC83-6CD7-4CE8-9515-AC67C92C736F}"/>
              </a:ext>
            </a:extLst>
          </p:cNvPr>
          <p:cNvPicPr>
            <a:picLocks noChangeAspect="1"/>
          </p:cNvPicPr>
          <p:nvPr/>
        </p:nvPicPr>
        <p:blipFill>
          <a:blip r:embed="rId3"/>
          <a:stretch>
            <a:fillRect/>
          </a:stretch>
        </p:blipFill>
        <p:spPr>
          <a:xfrm>
            <a:off x="6642652" y="1355986"/>
            <a:ext cx="4513807" cy="3669497"/>
          </a:xfrm>
          <a:prstGeom prst="rect">
            <a:avLst/>
          </a:prstGeom>
          <a:ln>
            <a:solidFill>
              <a:schemeClr val="bg2"/>
            </a:solidFill>
          </a:ln>
        </p:spPr>
      </p:pic>
      <p:sp>
        <p:nvSpPr>
          <p:cNvPr id="5" name="Rectangle 4">
            <a:extLst>
              <a:ext uri="{FF2B5EF4-FFF2-40B4-BE49-F238E27FC236}">
                <a16:creationId xmlns:a16="http://schemas.microsoft.com/office/drawing/2014/main" id="{6E5DB350-D192-4A2E-ADC5-A3A251E72918}"/>
              </a:ext>
            </a:extLst>
          </p:cNvPr>
          <p:cNvSpPr/>
          <p:nvPr/>
        </p:nvSpPr>
        <p:spPr>
          <a:xfrm>
            <a:off x="7097202" y="3124200"/>
            <a:ext cx="14478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0D420D1-6905-4B4C-BF62-E99EE12900BC}"/>
              </a:ext>
            </a:extLst>
          </p:cNvPr>
          <p:cNvSpPr/>
          <p:nvPr/>
        </p:nvSpPr>
        <p:spPr>
          <a:xfrm>
            <a:off x="9448800" y="3886200"/>
            <a:ext cx="1371600" cy="2777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5025AD3-F1D0-3118-9CE0-A1B560721C60}"/>
              </a:ext>
            </a:extLst>
          </p:cNvPr>
          <p:cNvSpPr txBox="1"/>
          <p:nvPr/>
        </p:nvSpPr>
        <p:spPr>
          <a:xfrm>
            <a:off x="6642652" y="5317348"/>
            <a:ext cx="4513807" cy="369332"/>
          </a:xfrm>
          <a:prstGeom prst="rect">
            <a:avLst/>
          </a:prstGeom>
          <a:noFill/>
        </p:spPr>
        <p:txBody>
          <a:bodyPr wrap="square">
            <a:spAutoFit/>
          </a:bodyPr>
          <a:lstStyle/>
          <a:p>
            <a:r>
              <a:rPr lang="en-US" b="1" i="1" dirty="0">
                <a:solidFill>
                  <a:srgbClr val="333333"/>
                </a:solidFill>
                <a:effectLst/>
                <a:latin typeface="-apple-system"/>
              </a:rPr>
              <a:t>Enter the New Dynamic Site Tag Information</a:t>
            </a:r>
            <a:endParaRPr lang="en-US" dirty="0"/>
          </a:p>
        </p:txBody>
      </p:sp>
    </p:spTree>
    <p:extLst>
      <p:ext uri="{BB962C8B-B14F-4D97-AF65-F5344CB8AC3E}">
        <p14:creationId xmlns:p14="http://schemas.microsoft.com/office/powerpoint/2010/main" val="19451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685800" y="1371600"/>
            <a:ext cx="4278610" cy="4648200"/>
          </a:xfrm>
          <a:prstGeom prst="rect">
            <a:avLst/>
          </a:prstGeom>
        </p:spPr>
        <p:txBody>
          <a:bodyPr>
            <a:normAutofit/>
          </a:bodyPr>
          <a:lstStyle/>
          <a:p>
            <a:pPr algn="l">
              <a:buFont typeface="Wingdings" panose="05000000000000000000" pitchFamily="2" charset="2"/>
              <a:buChar char="q"/>
            </a:pPr>
            <a:r>
              <a:rPr lang="en-US" sz="1800" b="0" i="0" dirty="0">
                <a:solidFill>
                  <a:srgbClr val="333333"/>
                </a:solidFill>
                <a:effectLst/>
              </a:rPr>
              <a:t>Enter the following information for your new Media Tag:</a:t>
            </a:r>
          </a:p>
          <a:p>
            <a:pPr algn="l">
              <a:buFont typeface="Wingdings" panose="05000000000000000000" pitchFamily="2" charset="2"/>
              <a:buChar char="q"/>
            </a:pPr>
            <a:r>
              <a:rPr lang="en-US" sz="1800" b="0" i="0" dirty="0">
                <a:solidFill>
                  <a:srgbClr val="333333"/>
                </a:solidFill>
                <a:effectLst/>
              </a:rPr>
              <a:t>Give the tag a Name. Names can include numbers and/or special characters.  Example “Yahoo! Home Page Summer Promo Leaderboard.”</a:t>
            </a:r>
          </a:p>
          <a:p>
            <a:pPr algn="l">
              <a:buFont typeface="Wingdings" panose="05000000000000000000" pitchFamily="2" charset="2"/>
              <a:buChar char="q"/>
            </a:pPr>
            <a:r>
              <a:rPr lang="en-US" sz="1800" b="0" i="0" dirty="0">
                <a:solidFill>
                  <a:srgbClr val="333333"/>
                </a:solidFill>
                <a:effectLst/>
              </a:rPr>
              <a:t>You may add a Description (this is optional). Descriptions can include numbers and/or special characters.  Example “For placement in Yahoo! Network on Summer Widget Promotion leaderboards.”</a:t>
            </a:r>
          </a:p>
          <a:p>
            <a:pPr algn="l">
              <a:buFont typeface="Wingdings" panose="05000000000000000000" pitchFamily="2" charset="2"/>
              <a:buChar char="q"/>
            </a:pPr>
            <a:r>
              <a:rPr lang="en-US" sz="1800" b="0" i="0" dirty="0">
                <a:solidFill>
                  <a:srgbClr val="333333"/>
                </a:solidFill>
                <a:effectLst/>
              </a:rPr>
              <a:t>Choose Tracker Type: Media</a:t>
            </a:r>
          </a:p>
        </p:txBody>
      </p:sp>
      <p:sp>
        <p:nvSpPr>
          <p:cNvPr id="6" name="Text Placeholder 5"/>
          <p:cNvSpPr>
            <a:spLocks noGrp="1"/>
          </p:cNvSpPr>
          <p:nvPr>
            <p:ph type="body" sz="quarter" idx="14"/>
          </p:nvPr>
        </p:nvSpPr>
        <p:spPr/>
        <p:txBody>
          <a:bodyPr/>
          <a:lstStyle/>
          <a:p>
            <a:r>
              <a:rPr lang="en-US" dirty="0">
                <a:latin typeface="+mn-lt"/>
              </a:rPr>
              <a:t>Create New Media Tag</a:t>
            </a:r>
          </a:p>
        </p:txBody>
      </p:sp>
      <p:pic>
        <p:nvPicPr>
          <p:cNvPr id="3074" name="Picture 2">
            <a:extLst>
              <a:ext uri="{FF2B5EF4-FFF2-40B4-BE49-F238E27FC236}">
                <a16:creationId xmlns:a16="http://schemas.microsoft.com/office/drawing/2014/main" id="{3E46FBC9-A380-E3D1-3F17-215720412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28800"/>
            <a:ext cx="4191000" cy="30353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C0F357-14F7-B50C-3F48-A64F0B71D267}"/>
              </a:ext>
            </a:extLst>
          </p:cNvPr>
          <p:cNvSpPr txBox="1"/>
          <p:nvPr/>
        </p:nvSpPr>
        <p:spPr>
          <a:xfrm>
            <a:off x="6629400" y="5029200"/>
            <a:ext cx="3505200" cy="369332"/>
          </a:xfrm>
          <a:prstGeom prst="rect">
            <a:avLst/>
          </a:prstGeom>
          <a:noFill/>
        </p:spPr>
        <p:txBody>
          <a:bodyPr wrap="square">
            <a:spAutoFit/>
          </a:bodyPr>
          <a:lstStyle/>
          <a:p>
            <a:r>
              <a:rPr lang="en-US" b="1" i="1" dirty="0">
                <a:solidFill>
                  <a:srgbClr val="333333"/>
                </a:solidFill>
                <a:latin typeface="-apple-system"/>
              </a:rPr>
              <a:t>Enter</a:t>
            </a:r>
            <a:r>
              <a:rPr lang="en-US" b="1" i="1" dirty="0">
                <a:solidFill>
                  <a:srgbClr val="333333"/>
                </a:solidFill>
                <a:effectLst/>
                <a:latin typeface="-apple-system"/>
              </a:rPr>
              <a:t> New Media Tag Information</a:t>
            </a:r>
            <a:endParaRPr lang="en-US" dirty="0"/>
          </a:p>
        </p:txBody>
      </p:sp>
      <p:sp>
        <p:nvSpPr>
          <p:cNvPr id="7" name="TextBox 6">
            <a:extLst>
              <a:ext uri="{FF2B5EF4-FFF2-40B4-BE49-F238E27FC236}">
                <a16:creationId xmlns:a16="http://schemas.microsoft.com/office/drawing/2014/main" id="{5B0F186F-2B56-BC0E-C8A8-0C59F4B6478D}"/>
              </a:ext>
            </a:extLst>
          </p:cNvPr>
          <p:cNvSpPr txBox="1"/>
          <p:nvPr/>
        </p:nvSpPr>
        <p:spPr>
          <a:xfrm>
            <a:off x="183892" y="6333884"/>
            <a:ext cx="2667000" cy="369332"/>
          </a:xfrm>
          <a:prstGeom prst="rect">
            <a:avLst/>
          </a:prstGeom>
          <a:noFill/>
        </p:spPr>
        <p:txBody>
          <a:bodyPr wrap="square" rtlCol="0">
            <a:spAutoFit/>
          </a:bodyPr>
          <a:lstStyle/>
          <a:p>
            <a:r>
              <a:rPr lang="en-US" dirty="0">
                <a:hlinkClick r:id="rId3"/>
              </a:rPr>
              <a:t>KnowledgeBase Link</a:t>
            </a:r>
            <a:endParaRPr lang="en-US" dirty="0"/>
          </a:p>
        </p:txBody>
      </p:sp>
    </p:spTree>
    <p:extLst>
      <p:ext uri="{BB962C8B-B14F-4D97-AF65-F5344CB8AC3E}">
        <p14:creationId xmlns:p14="http://schemas.microsoft.com/office/powerpoint/2010/main" val="300968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418214" y="1141228"/>
            <a:ext cx="5222359" cy="5504120"/>
          </a:xfrm>
          <a:prstGeom prst="rect">
            <a:avLst/>
          </a:prstGeom>
        </p:spPr>
        <p:txBody>
          <a:bodyPr>
            <a:noAutofit/>
          </a:bodyPr>
          <a:lstStyle/>
          <a:p>
            <a:pPr algn="l">
              <a:buFont typeface="Wingdings" panose="05000000000000000000" pitchFamily="2" charset="2"/>
              <a:buChar char="q"/>
            </a:pPr>
            <a:r>
              <a:rPr lang="en-US" sz="1800" b="0" i="0" dirty="0">
                <a:solidFill>
                  <a:srgbClr val="333333"/>
                </a:solidFill>
                <a:effectLst/>
              </a:rPr>
              <a:t>Select the appropriate Tag Type. In the Choose Tag Type drop-down list control select one of the Tag Type options. For Impression Tags, we recommend Impression - URL. For Click Tags, we recommend Click -Unencoded Redirect.</a:t>
            </a:r>
          </a:p>
          <a:p>
            <a:pPr algn="l">
              <a:buFont typeface="Wingdings" panose="05000000000000000000" pitchFamily="2" charset="2"/>
              <a:buChar char="q"/>
            </a:pPr>
            <a:r>
              <a:rPr lang="en-US" sz="1800" b="0" i="0" dirty="0">
                <a:solidFill>
                  <a:srgbClr val="333333"/>
                </a:solidFill>
                <a:effectLst/>
              </a:rPr>
              <a:t>Click Associate a Campaign to assign a tag to a campaign. This will present a list of campaigns associated with your account. If you do not have a campaign, alert your Resonate Client Partner Manager or Customer Success Manager.</a:t>
            </a:r>
          </a:p>
          <a:p>
            <a:pPr algn="l">
              <a:buFont typeface="Wingdings" panose="05000000000000000000" pitchFamily="2" charset="2"/>
              <a:buChar char="q"/>
            </a:pPr>
            <a:r>
              <a:rPr lang="en-US" sz="1800" b="0" i="0" dirty="0">
                <a:solidFill>
                  <a:srgbClr val="333333"/>
                </a:solidFill>
                <a:effectLst/>
              </a:rPr>
              <a:t>Select a Campaign. Campaigns are a foldering mechanism for your Tags. Reach out to your Resonate Customer Success Manager to create additional Campaigns.</a:t>
            </a:r>
          </a:p>
          <a:p>
            <a:pPr algn="l">
              <a:buFont typeface="Wingdings" panose="05000000000000000000" pitchFamily="2" charset="2"/>
              <a:buChar char="q"/>
            </a:pPr>
            <a:r>
              <a:rPr lang="en-US" sz="1800" b="0" i="0" dirty="0">
                <a:solidFill>
                  <a:srgbClr val="333333"/>
                </a:solidFill>
                <a:effectLst/>
              </a:rPr>
              <a:t>Click Create to save the new Media Tag</a:t>
            </a:r>
          </a:p>
        </p:txBody>
      </p:sp>
      <p:sp>
        <p:nvSpPr>
          <p:cNvPr id="6" name="Text Placeholder 5"/>
          <p:cNvSpPr>
            <a:spLocks noGrp="1"/>
          </p:cNvSpPr>
          <p:nvPr>
            <p:ph type="body" sz="quarter" idx="14"/>
          </p:nvPr>
        </p:nvSpPr>
        <p:spPr>
          <a:xfrm>
            <a:off x="673100" y="352635"/>
            <a:ext cx="10871200" cy="635000"/>
          </a:xfrm>
        </p:spPr>
        <p:txBody>
          <a:bodyPr/>
          <a:lstStyle/>
          <a:p>
            <a:r>
              <a:rPr lang="en-US" dirty="0">
                <a:latin typeface="+mn-lt"/>
              </a:rPr>
              <a:t>Select Appropriate Media Tag Type</a:t>
            </a:r>
          </a:p>
        </p:txBody>
      </p:sp>
      <p:pic>
        <p:nvPicPr>
          <p:cNvPr id="4098" name="Picture 2">
            <a:extLst>
              <a:ext uri="{FF2B5EF4-FFF2-40B4-BE49-F238E27FC236}">
                <a16:creationId xmlns:a16="http://schemas.microsoft.com/office/drawing/2014/main" id="{8F7CB429-4B2D-B63D-41DE-37F38A61D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05000"/>
            <a:ext cx="4800600" cy="36156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5DE92A-513B-C70B-7093-29A9E700E89B}"/>
              </a:ext>
            </a:extLst>
          </p:cNvPr>
          <p:cNvSpPr txBox="1"/>
          <p:nvPr/>
        </p:nvSpPr>
        <p:spPr>
          <a:xfrm>
            <a:off x="7848600" y="5758934"/>
            <a:ext cx="2362200" cy="369332"/>
          </a:xfrm>
          <a:prstGeom prst="rect">
            <a:avLst/>
          </a:prstGeom>
          <a:noFill/>
        </p:spPr>
        <p:txBody>
          <a:bodyPr wrap="square">
            <a:spAutoFit/>
          </a:bodyPr>
          <a:lstStyle/>
          <a:p>
            <a:r>
              <a:rPr lang="en-US" b="1" i="1" dirty="0">
                <a:solidFill>
                  <a:srgbClr val="333333"/>
                </a:solidFill>
                <a:effectLst/>
                <a:latin typeface="-apple-system"/>
              </a:rPr>
              <a:t>Select Tag Type</a:t>
            </a:r>
            <a:endParaRPr lang="en-US" dirty="0"/>
          </a:p>
        </p:txBody>
      </p:sp>
    </p:spTree>
    <p:extLst>
      <p:ext uri="{BB962C8B-B14F-4D97-AF65-F5344CB8AC3E}">
        <p14:creationId xmlns:p14="http://schemas.microsoft.com/office/powerpoint/2010/main" val="205128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Deploying Tags</a:t>
            </a:r>
          </a:p>
        </p:txBody>
      </p:sp>
    </p:spTree>
    <p:extLst>
      <p:ext uri="{BB962C8B-B14F-4D97-AF65-F5344CB8AC3E}">
        <p14:creationId xmlns:p14="http://schemas.microsoft.com/office/powerpoint/2010/main" val="83575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6200" y="228600"/>
            <a:ext cx="12115800" cy="711200"/>
          </a:xfrm>
        </p:spPr>
        <p:txBody>
          <a:bodyPr/>
          <a:lstStyle/>
          <a:p>
            <a:r>
              <a:rPr lang="en-US" dirty="0">
                <a:solidFill>
                  <a:srgbClr val="FF0000"/>
                </a:solidFill>
                <a:latin typeface="+mn-lt"/>
                <a:ea typeface="MS PGothic" panose="020B0600070205080204" pitchFamily="34" charset="-128"/>
                <a:cs typeface="Calibri"/>
              </a:rPr>
              <a:t>View your New Tags and Copy Code</a:t>
            </a:r>
          </a:p>
        </p:txBody>
      </p:sp>
      <p:sp>
        <p:nvSpPr>
          <p:cNvPr id="7" name="Content Placeholder 1"/>
          <p:cNvSpPr txBox="1">
            <a:spLocks/>
          </p:cNvSpPr>
          <p:nvPr/>
        </p:nvSpPr>
        <p:spPr>
          <a:xfrm>
            <a:off x="183892" y="1371600"/>
            <a:ext cx="5607308" cy="4648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000" spc="60">
                <a:solidFill>
                  <a:srgbClr val="3E3E3E"/>
                </a:solidFill>
                <a:latin typeface="Raleway Light"/>
                <a:ea typeface="Raleway Light"/>
                <a:cs typeface="Raleway Light"/>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Wingdings" panose="05000000000000000000" pitchFamily="2" charset="2"/>
              <a:buChar char="q"/>
            </a:pPr>
            <a:r>
              <a:rPr lang="en-US" sz="2000" dirty="0">
                <a:solidFill>
                  <a:schemeClr val="tx1"/>
                </a:solidFill>
                <a:latin typeface="+mn-lt"/>
              </a:rPr>
              <a:t>On the Dashboard, click on the List icon - Tags.</a:t>
            </a:r>
          </a:p>
          <a:p>
            <a:pPr marL="285750" indent="-285750" algn="l">
              <a:buFont typeface="Wingdings" panose="05000000000000000000" pitchFamily="2" charset="2"/>
              <a:buChar char="q"/>
            </a:pPr>
            <a:r>
              <a:rPr lang="en-US" sz="2000" dirty="0">
                <a:solidFill>
                  <a:schemeClr val="tx1"/>
                </a:solidFill>
                <a:latin typeface="+mn-lt"/>
              </a:rPr>
              <a:t>The platform will navigate you to the Your Saved Tags page</a:t>
            </a:r>
            <a:r>
              <a:rPr lang="en-US" sz="2000" b="0" i="0" dirty="0">
                <a:solidFill>
                  <a:schemeClr val="tx1"/>
                </a:solidFill>
                <a:effectLst/>
                <a:latin typeface="+mn-lt"/>
              </a:rPr>
              <a:t>. Your newly created Tags will be on top.</a:t>
            </a:r>
          </a:p>
          <a:p>
            <a:pPr marL="285750" indent="-285750" algn="l">
              <a:buFont typeface="Wingdings" panose="05000000000000000000" pitchFamily="2" charset="2"/>
              <a:buChar char="q"/>
            </a:pPr>
            <a:r>
              <a:rPr lang="en-US" sz="2000" b="0" i="0" dirty="0">
                <a:solidFill>
                  <a:schemeClr val="tx1"/>
                </a:solidFill>
                <a:effectLst/>
                <a:latin typeface="+mn-lt"/>
              </a:rPr>
              <a:t>When you need to copy the Tag code:</a:t>
            </a:r>
          </a:p>
          <a:p>
            <a:pPr marL="742950" lvl="1" indent="-285750">
              <a:buFont typeface="Wingdings" panose="05000000000000000000" pitchFamily="2" charset="2"/>
              <a:buChar char="q"/>
            </a:pPr>
            <a:r>
              <a:rPr lang="en-US" sz="2000" b="0" i="0" dirty="0">
                <a:solidFill>
                  <a:schemeClr val="tx1"/>
                </a:solidFill>
                <a:effectLst/>
                <a:latin typeface="+mn-lt"/>
              </a:rPr>
              <a:t>Within the tile for tag, click on View Details link to expand and display the code.</a:t>
            </a:r>
          </a:p>
          <a:p>
            <a:pPr marL="742950" lvl="1" indent="-285750">
              <a:buFont typeface="Wingdings" panose="05000000000000000000" pitchFamily="2" charset="2"/>
              <a:buChar char="q"/>
            </a:pPr>
            <a:r>
              <a:rPr lang="en-US" sz="2000" b="0" i="0" dirty="0">
                <a:solidFill>
                  <a:schemeClr val="tx1"/>
                </a:solidFill>
                <a:effectLst/>
                <a:latin typeface="+mn-lt"/>
              </a:rPr>
              <a:t>It changes to Close Details and the Tag details, type, and code are displayed. </a:t>
            </a:r>
          </a:p>
          <a:p>
            <a:pPr marL="742950" lvl="1" indent="-285750">
              <a:buFont typeface="Wingdings" panose="05000000000000000000" pitchFamily="2" charset="2"/>
              <a:buChar char="q"/>
            </a:pPr>
            <a:r>
              <a:rPr lang="en-US" sz="2000" b="0" i="0" dirty="0">
                <a:solidFill>
                  <a:schemeClr val="tx1"/>
                </a:solidFill>
                <a:effectLst/>
                <a:latin typeface="+mn-lt"/>
              </a:rPr>
              <a:t>Click the Copy Code button to have the Tag code copied to your clipboard. </a:t>
            </a:r>
            <a:endParaRPr lang="en-US" sz="2000" b="0" i="0" dirty="0">
              <a:solidFill>
                <a:srgbClr val="333333"/>
              </a:solidFill>
              <a:effectLst/>
              <a:latin typeface="+mn-lt"/>
            </a:endParaRPr>
          </a:p>
          <a:p>
            <a:pPr algn="l">
              <a:buFont typeface="Arial" panose="020B0604020202020204" pitchFamily="34" charset="0"/>
              <a:buChar char="•"/>
            </a:pPr>
            <a:endParaRPr lang="en-US" sz="2000" b="0" i="0" dirty="0">
              <a:solidFill>
                <a:srgbClr val="333333"/>
              </a:solidFill>
              <a:effectLst/>
              <a:latin typeface="+mn-lt"/>
            </a:endParaRPr>
          </a:p>
          <a:p>
            <a:pPr marL="285750" indent="-285750" algn="l">
              <a:buClr>
                <a:schemeClr val="accent2"/>
              </a:buClr>
              <a:buFont typeface="Arial" panose="020B0604020202020204" pitchFamily="34" charset="0"/>
              <a:buChar char="•"/>
            </a:pPr>
            <a:endParaRPr lang="en-US" sz="2000" dirty="0">
              <a:latin typeface="+mn-lt"/>
            </a:endParaRPr>
          </a:p>
        </p:txBody>
      </p:sp>
      <p:pic>
        <p:nvPicPr>
          <p:cNvPr id="5122" name="Picture 2">
            <a:extLst>
              <a:ext uri="{FF2B5EF4-FFF2-40B4-BE49-F238E27FC236}">
                <a16:creationId xmlns:a16="http://schemas.microsoft.com/office/drawing/2014/main" id="{A2B04F27-DE45-13BD-11F0-B98AC2BC0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60" y="1206789"/>
            <a:ext cx="5044440" cy="2525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06AAE2-067F-7522-8E1F-6E5397B71304}"/>
              </a:ext>
            </a:extLst>
          </p:cNvPr>
          <p:cNvSpPr txBox="1"/>
          <p:nvPr/>
        </p:nvSpPr>
        <p:spPr>
          <a:xfrm>
            <a:off x="7404321" y="3739077"/>
            <a:ext cx="3159318" cy="369332"/>
          </a:xfrm>
          <a:prstGeom prst="rect">
            <a:avLst/>
          </a:prstGeom>
          <a:noFill/>
        </p:spPr>
        <p:txBody>
          <a:bodyPr wrap="square">
            <a:spAutoFit/>
          </a:bodyPr>
          <a:lstStyle/>
          <a:p>
            <a:r>
              <a:rPr lang="en-US" b="1" i="1" dirty="0">
                <a:solidFill>
                  <a:srgbClr val="333333"/>
                </a:solidFill>
                <a:effectLst/>
                <a:latin typeface="-apple-system"/>
              </a:rPr>
              <a:t>Dynamic </a:t>
            </a:r>
            <a:r>
              <a:rPr lang="en-US" sz="1600" b="1" i="1" dirty="0">
                <a:solidFill>
                  <a:srgbClr val="333333"/>
                </a:solidFill>
                <a:effectLst/>
                <a:latin typeface="-apple-system"/>
              </a:rPr>
              <a:t>Site</a:t>
            </a:r>
            <a:r>
              <a:rPr lang="en-US" b="1" i="1" dirty="0">
                <a:solidFill>
                  <a:srgbClr val="333333"/>
                </a:solidFill>
                <a:effectLst/>
                <a:latin typeface="-apple-system"/>
              </a:rPr>
              <a:t> Tag Code Detail</a:t>
            </a:r>
            <a:endParaRPr lang="en-US" dirty="0"/>
          </a:p>
        </p:txBody>
      </p:sp>
      <p:sp>
        <p:nvSpPr>
          <p:cNvPr id="13" name="TextBox 12">
            <a:extLst>
              <a:ext uri="{FF2B5EF4-FFF2-40B4-BE49-F238E27FC236}">
                <a16:creationId xmlns:a16="http://schemas.microsoft.com/office/drawing/2014/main" id="{C7C60B5C-009F-0214-3116-0D68CCCA12BB}"/>
              </a:ext>
            </a:extLst>
          </p:cNvPr>
          <p:cNvSpPr txBox="1"/>
          <p:nvPr/>
        </p:nvSpPr>
        <p:spPr>
          <a:xfrm>
            <a:off x="183892" y="6333884"/>
            <a:ext cx="2667000" cy="369332"/>
          </a:xfrm>
          <a:prstGeom prst="rect">
            <a:avLst/>
          </a:prstGeom>
          <a:noFill/>
        </p:spPr>
        <p:txBody>
          <a:bodyPr wrap="square" rtlCol="0">
            <a:spAutoFit/>
          </a:bodyPr>
          <a:lstStyle/>
          <a:p>
            <a:r>
              <a:rPr lang="en-US" dirty="0">
                <a:hlinkClick r:id="rId4"/>
              </a:rPr>
              <a:t>KnowledgeBase Link</a:t>
            </a:r>
            <a:endParaRPr lang="en-US" dirty="0"/>
          </a:p>
        </p:txBody>
      </p:sp>
      <p:pic>
        <p:nvPicPr>
          <p:cNvPr id="5126" name="Picture 6">
            <a:extLst>
              <a:ext uri="{FF2B5EF4-FFF2-40B4-BE49-F238E27FC236}">
                <a16:creationId xmlns:a16="http://schemas.microsoft.com/office/drawing/2014/main" id="{9D189429-464A-7A0A-F5AC-85E5A9BD5D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191000"/>
            <a:ext cx="4295775" cy="19240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2DD305A-CBBF-B481-7A8E-49BBB77E4E42}"/>
              </a:ext>
            </a:extLst>
          </p:cNvPr>
          <p:cNvSpPr txBox="1"/>
          <p:nvPr/>
        </p:nvSpPr>
        <p:spPr>
          <a:xfrm>
            <a:off x="7848600" y="6197641"/>
            <a:ext cx="2133600" cy="338554"/>
          </a:xfrm>
          <a:prstGeom prst="rect">
            <a:avLst/>
          </a:prstGeom>
          <a:noFill/>
        </p:spPr>
        <p:txBody>
          <a:bodyPr wrap="square">
            <a:spAutoFit/>
          </a:bodyPr>
          <a:lstStyle/>
          <a:p>
            <a:r>
              <a:rPr lang="en-US" sz="1600" b="1" i="1" dirty="0">
                <a:solidFill>
                  <a:srgbClr val="333333"/>
                </a:solidFill>
                <a:effectLst/>
                <a:latin typeface="-apple-system"/>
              </a:rPr>
              <a:t>Media Tag Code Detail</a:t>
            </a:r>
            <a:endParaRPr lang="en-US" sz="1600" dirty="0"/>
          </a:p>
        </p:txBody>
      </p:sp>
    </p:spTree>
    <p:extLst>
      <p:ext uri="{BB962C8B-B14F-4D97-AF65-F5344CB8AC3E}">
        <p14:creationId xmlns:p14="http://schemas.microsoft.com/office/powerpoint/2010/main" val="10048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66700" y="304800"/>
            <a:ext cx="12725400" cy="711200"/>
          </a:xfrm>
        </p:spPr>
        <p:txBody>
          <a:bodyPr/>
          <a:lstStyle/>
          <a:p>
            <a:r>
              <a:rPr lang="en-US" dirty="0">
                <a:solidFill>
                  <a:srgbClr val="FF0000"/>
                </a:solidFill>
                <a:latin typeface="+mn-lt"/>
                <a:ea typeface="MS PGothic" panose="020B0600070205080204" pitchFamily="34" charset="-128"/>
                <a:cs typeface="Calibri"/>
              </a:rPr>
              <a:t>Deploy Dynamic Site Tag &amp; Track Method Strategy</a:t>
            </a:r>
          </a:p>
        </p:txBody>
      </p:sp>
      <p:sp>
        <p:nvSpPr>
          <p:cNvPr id="7" name="Content Placeholder 1"/>
          <p:cNvSpPr txBox="1">
            <a:spLocks/>
          </p:cNvSpPr>
          <p:nvPr/>
        </p:nvSpPr>
        <p:spPr>
          <a:xfrm>
            <a:off x="34138" y="1183421"/>
            <a:ext cx="9535570" cy="498304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000" spc="60">
                <a:solidFill>
                  <a:srgbClr val="3E3E3E"/>
                </a:solidFill>
                <a:latin typeface="Raleway Light"/>
                <a:ea typeface="Raleway Light"/>
                <a:cs typeface="Raleway Light"/>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Wingdings" panose="05000000000000000000" pitchFamily="2" charset="2"/>
              <a:buChar char="q"/>
            </a:pPr>
            <a:r>
              <a:rPr lang="en-US" dirty="0">
                <a:solidFill>
                  <a:schemeClr val="tx1"/>
                </a:solidFill>
                <a:latin typeface="+mn-lt"/>
              </a:rPr>
              <a:t>Deployment of Dynamic Site Tag into Google Tag Manager (GTM) and firing it on all pages can quickly capture visitation at your website's topline domain level. This provides the foundation for overall site analysis.</a:t>
            </a:r>
          </a:p>
          <a:p>
            <a:pPr marL="285750" indent="-285750" algn="l">
              <a:buFont typeface="Wingdings" panose="05000000000000000000" pitchFamily="2" charset="2"/>
              <a:buChar char="q"/>
            </a:pPr>
            <a:r>
              <a:rPr lang="en-US" b="0" i="0" dirty="0">
                <a:solidFill>
                  <a:srgbClr val="333333"/>
                </a:solidFill>
                <a:effectLst/>
                <a:latin typeface="+mn-lt"/>
              </a:rPr>
              <a:t>But in order to gain further value in the Resonate platform with deep insights into your users, it requires more meaningful groups of data to be returned. You may accomplish this by creating the required Track Method Snippets for site mapping and/or user events. The format and details</a:t>
            </a:r>
            <a:r>
              <a:rPr lang="en-US" dirty="0">
                <a:solidFill>
                  <a:srgbClr val="333333"/>
                </a:solidFill>
                <a:latin typeface="+mn-lt"/>
              </a:rPr>
              <a:t> are</a:t>
            </a:r>
            <a:r>
              <a:rPr lang="en-US" b="0" i="0" dirty="0">
                <a:solidFill>
                  <a:srgbClr val="333333"/>
                </a:solidFill>
                <a:effectLst/>
                <a:latin typeface="+mn-lt"/>
              </a:rPr>
              <a:t> outlined in the </a:t>
            </a:r>
            <a:r>
              <a:rPr lang="en-US" b="0" i="0" u="none" strike="noStrike" dirty="0">
                <a:solidFill>
                  <a:srgbClr val="0000EE"/>
                </a:solidFill>
                <a:effectLst/>
                <a:latin typeface="+mn-lt"/>
                <a:hlinkClick r:id="rId3"/>
              </a:rPr>
              <a:t>Create Track Method Snippets</a:t>
            </a:r>
            <a:r>
              <a:rPr lang="en-US" b="0" i="0" dirty="0">
                <a:solidFill>
                  <a:srgbClr val="333333"/>
                </a:solidFill>
                <a:effectLst/>
                <a:latin typeface="+mn-lt"/>
              </a:rPr>
              <a:t> article.</a:t>
            </a:r>
            <a:endParaRPr lang="en-US" dirty="0">
              <a:solidFill>
                <a:srgbClr val="333333"/>
              </a:solidFill>
              <a:latin typeface="Bw Modelica"/>
              <a:ea typeface="Open Sans Light" panose="020B0306030504020204" pitchFamily="34" charset="0"/>
              <a:cs typeface="Open Sans Light" panose="020B0306030504020204" pitchFamily="34" charset="0"/>
            </a:endParaRPr>
          </a:p>
          <a:p>
            <a:pPr marL="285750" indent="-285750" algn="l">
              <a:buFont typeface="Wingdings" panose="05000000000000000000" pitchFamily="2" charset="2"/>
              <a:buChar char="q"/>
            </a:pPr>
            <a:r>
              <a:rPr lang="en-US" b="0" i="0" dirty="0">
                <a:solidFill>
                  <a:srgbClr val="333333"/>
                </a:solidFill>
                <a:effectLst/>
                <a:latin typeface="+mn-lt"/>
              </a:rPr>
              <a:t>For site mapping objectives, clients may also need to create Regex Table Variables in Google Tag Manager that send back to Resonate 'categories' of pages by using </a:t>
            </a:r>
            <a:r>
              <a:rPr lang="en-US" b="0" i="0" dirty="0" err="1">
                <a:solidFill>
                  <a:srgbClr val="333333"/>
                </a:solidFill>
                <a:effectLst/>
                <a:latin typeface="+mn-lt"/>
              </a:rPr>
              <a:t>RegEx</a:t>
            </a:r>
            <a:r>
              <a:rPr lang="en-US" b="0" i="0" dirty="0">
                <a:solidFill>
                  <a:srgbClr val="333333"/>
                </a:solidFill>
                <a:effectLst/>
                <a:latin typeface="+mn-lt"/>
              </a:rPr>
              <a:t> pattern matching on the specific page URLs. This solution requires creating Regex Tables and an adequate understanding of Regular Expressions to categorize pages based off the section page URL.</a:t>
            </a:r>
          </a:p>
          <a:p>
            <a:pPr marL="285750" indent="-285750" algn="l">
              <a:buFont typeface="Wingdings" panose="05000000000000000000" pitchFamily="2" charset="2"/>
              <a:buChar char="q"/>
            </a:pPr>
            <a:r>
              <a:rPr lang="en-US" b="0" i="0" dirty="0">
                <a:solidFill>
                  <a:srgbClr val="333333"/>
                </a:solidFill>
                <a:effectLst/>
                <a:latin typeface="+mn-lt"/>
              </a:rPr>
              <a:t>For capturing user event objectives, you will need to pair a Resonate Track Method snippet with the appropriate user event trigger action(s) when creating your snippets. The snippets are then used to </a:t>
            </a:r>
            <a:r>
              <a:rPr lang="en-US" b="0" i="0" u="none" strike="noStrike" dirty="0">
                <a:solidFill>
                  <a:srgbClr val="0000EE"/>
                </a:solidFill>
                <a:effectLst/>
                <a:latin typeface="+mn-lt"/>
                <a:hlinkClick r:id="rId4"/>
              </a:rPr>
              <a:t>Create and Deploy Tags in Tag Manager.</a:t>
            </a:r>
            <a:endParaRPr lang="en-US" dirty="0">
              <a:solidFill>
                <a:schemeClr val="tx1"/>
              </a:solidFill>
              <a:latin typeface="+mn-lt"/>
            </a:endParaRPr>
          </a:p>
          <a:p>
            <a:pPr marL="285750" indent="-285750" algn="l">
              <a:buFont typeface="Wingdings" panose="05000000000000000000" pitchFamily="2" charset="2"/>
              <a:buChar char="q"/>
            </a:pPr>
            <a:endParaRPr lang="en-US" b="0" i="0" dirty="0">
              <a:solidFill>
                <a:srgbClr val="333333"/>
              </a:solidFill>
              <a:effectLst/>
              <a:latin typeface="+mn-lt"/>
            </a:endParaRPr>
          </a:p>
          <a:p>
            <a:pPr algn="l">
              <a:buClr>
                <a:schemeClr val="accent2"/>
              </a:buClr>
            </a:pPr>
            <a:endParaRPr lang="en-US" dirty="0">
              <a:latin typeface="+mn-lt"/>
            </a:endParaRPr>
          </a:p>
        </p:txBody>
      </p:sp>
      <p:sp>
        <p:nvSpPr>
          <p:cNvPr id="13" name="TextBox 12">
            <a:extLst>
              <a:ext uri="{FF2B5EF4-FFF2-40B4-BE49-F238E27FC236}">
                <a16:creationId xmlns:a16="http://schemas.microsoft.com/office/drawing/2014/main" id="{C7C60B5C-009F-0214-3116-0D68CCCA12BB}"/>
              </a:ext>
            </a:extLst>
          </p:cNvPr>
          <p:cNvSpPr txBox="1"/>
          <p:nvPr/>
        </p:nvSpPr>
        <p:spPr>
          <a:xfrm>
            <a:off x="183892" y="6333884"/>
            <a:ext cx="2667000" cy="369332"/>
          </a:xfrm>
          <a:prstGeom prst="rect">
            <a:avLst/>
          </a:prstGeom>
          <a:noFill/>
        </p:spPr>
        <p:txBody>
          <a:bodyPr wrap="square" rtlCol="0">
            <a:spAutoFit/>
          </a:bodyPr>
          <a:lstStyle/>
          <a:p>
            <a:r>
              <a:rPr lang="en-US" dirty="0">
                <a:hlinkClick r:id="rId5"/>
              </a:rPr>
              <a:t>KnowledgeBase Link</a:t>
            </a:r>
            <a:endParaRPr lang="en-US" dirty="0"/>
          </a:p>
        </p:txBody>
      </p:sp>
      <p:pic>
        <p:nvPicPr>
          <p:cNvPr id="2" name="Picture 1">
            <a:extLst>
              <a:ext uri="{FF2B5EF4-FFF2-40B4-BE49-F238E27FC236}">
                <a16:creationId xmlns:a16="http://schemas.microsoft.com/office/drawing/2014/main" id="{A5CB0CAC-34B4-A4FC-47B0-43CF4A6256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9708" y="2134923"/>
            <a:ext cx="2588154" cy="2588154"/>
          </a:xfrm>
          <a:prstGeom prst="rect">
            <a:avLst/>
          </a:prstGeom>
        </p:spPr>
      </p:pic>
    </p:spTree>
    <p:extLst>
      <p:ext uri="{BB962C8B-B14F-4D97-AF65-F5344CB8AC3E}">
        <p14:creationId xmlns:p14="http://schemas.microsoft.com/office/powerpoint/2010/main" val="11292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6200" y="228600"/>
            <a:ext cx="12115800" cy="711200"/>
          </a:xfrm>
        </p:spPr>
        <p:txBody>
          <a:bodyPr/>
          <a:lstStyle/>
          <a:p>
            <a:r>
              <a:rPr lang="en-US" dirty="0">
                <a:solidFill>
                  <a:srgbClr val="FF0000"/>
                </a:solidFill>
                <a:latin typeface="+mn-lt"/>
                <a:ea typeface="MS PGothic" panose="020B0600070205080204" pitchFamily="34" charset="-128"/>
                <a:cs typeface="Calibri"/>
              </a:rPr>
              <a:t>Media Tag Implementation</a:t>
            </a:r>
          </a:p>
        </p:txBody>
      </p:sp>
      <p:sp>
        <p:nvSpPr>
          <p:cNvPr id="7" name="Content Placeholder 1"/>
          <p:cNvSpPr txBox="1">
            <a:spLocks/>
          </p:cNvSpPr>
          <p:nvPr/>
        </p:nvSpPr>
        <p:spPr>
          <a:xfrm>
            <a:off x="141360" y="1295400"/>
            <a:ext cx="10193487" cy="413961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000" spc="60">
                <a:solidFill>
                  <a:srgbClr val="3E3E3E"/>
                </a:solidFill>
                <a:latin typeface="Raleway Light"/>
                <a:ea typeface="Raleway Light"/>
                <a:cs typeface="Raleway Light"/>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Wingdings" panose="05000000000000000000" pitchFamily="2" charset="2"/>
              <a:buChar char="q"/>
            </a:pPr>
            <a:r>
              <a:rPr lang="en-US" dirty="0">
                <a:solidFill>
                  <a:schemeClr val="tx1"/>
                </a:solidFill>
                <a:latin typeface="+mn-lt"/>
              </a:rPr>
              <a:t>After Creating/Copying the Media Tag the next step is to </a:t>
            </a:r>
            <a:r>
              <a:rPr lang="en-US" dirty="0">
                <a:solidFill>
                  <a:schemeClr val="tx1"/>
                </a:solidFill>
                <a:latin typeface="+mn-lt"/>
                <a:hlinkClick r:id="rId3"/>
              </a:rPr>
              <a:t>customize your parameters </a:t>
            </a:r>
            <a:r>
              <a:rPr lang="en-US" dirty="0">
                <a:solidFill>
                  <a:schemeClr val="tx1"/>
                </a:solidFill>
                <a:latin typeface="+mn-lt"/>
              </a:rPr>
              <a:t>before placing your tag in the appropriate media channel.</a:t>
            </a:r>
          </a:p>
          <a:p>
            <a:pPr marL="285750" indent="-285750" algn="l">
              <a:buFont typeface="Wingdings,Sans-Serif" panose="05000000000000000000" pitchFamily="2" charset="2"/>
              <a:buChar char="q"/>
            </a:pPr>
            <a:r>
              <a:rPr lang="en-US" dirty="0">
                <a:solidFill>
                  <a:schemeClr val="tx1"/>
                </a:solidFill>
                <a:latin typeface="Bw Modelica"/>
                <a:hlinkClick r:id="rId4">
                  <a:extLst>
                    <a:ext uri="{A12FA001-AC4F-418D-AE19-62706E023703}">
                      <ahyp:hlinkClr xmlns:ahyp="http://schemas.microsoft.com/office/drawing/2018/hyperlinkcolor" val="tx"/>
                    </a:ext>
                  </a:extLst>
                </a:hlinkClick>
              </a:rPr>
              <a:t>How to Add Media Tags to Google Campaign Manager</a:t>
            </a:r>
            <a:endParaRPr lang="en-US" dirty="0">
              <a:solidFill>
                <a:schemeClr val="tx1"/>
              </a:solidFill>
              <a:latin typeface="Bw Modelica"/>
            </a:endParaRPr>
          </a:p>
          <a:p>
            <a:pPr marL="742950" lvl="1" indent="-285750" algn="l">
              <a:buFont typeface="Wingdings,Sans-Serif" panose="05000000000000000000" pitchFamily="2" charset="2"/>
              <a:buChar char="§"/>
            </a:pPr>
            <a:r>
              <a:rPr lang="en-US" sz="1800" dirty="0">
                <a:solidFill>
                  <a:srgbClr val="333333"/>
                </a:solidFill>
                <a:latin typeface="Bw Modelica"/>
                <a:ea typeface="Open Sans Light"/>
                <a:cs typeface="Open Sans Light"/>
              </a:rPr>
              <a:t>Google Campaign Manager allows placing tags at the Advertiser, Campaign or Placement level.   In most cases campaign level tagging will be preferable.</a:t>
            </a:r>
            <a:endParaRPr lang="en-US" sz="1800" dirty="0">
              <a:latin typeface="Bw Modelica"/>
              <a:ea typeface="Open Sans Light"/>
              <a:cs typeface="Open Sans Light"/>
            </a:endParaRPr>
          </a:p>
          <a:p>
            <a:pPr marL="742950" lvl="1" indent="-285750">
              <a:buFont typeface="Wingdings,Sans-Serif" panose="05000000000000000000" pitchFamily="2" charset="2"/>
              <a:buChar char="§"/>
            </a:pPr>
            <a:r>
              <a:rPr lang="en-US" sz="1800" dirty="0">
                <a:solidFill>
                  <a:srgbClr val="333333"/>
                </a:solidFill>
                <a:latin typeface="Bw Modelica"/>
                <a:ea typeface="Open Sans Light"/>
                <a:cs typeface="Open Sans Light"/>
              </a:rPr>
              <a:t>Resonate tags will capture whatever parameters are passed through the tag.  If using macros, only the ids passed by the macros will be visible in the Resonate platform.  We recommend you maintain a dictionary on your end to translate GCM ids to readable names.</a:t>
            </a:r>
            <a:endParaRPr lang="en-US" sz="1800" dirty="0">
              <a:latin typeface="Bw Modelica"/>
              <a:ea typeface="Open Sans Light"/>
              <a:cs typeface="Open Sans Light"/>
            </a:endParaRPr>
          </a:p>
          <a:p>
            <a:pPr marL="285750" indent="-285750" algn="l">
              <a:buFont typeface="Wingdings" panose="05000000000000000000" pitchFamily="2" charset="2"/>
              <a:buChar char="q"/>
            </a:pPr>
            <a:r>
              <a:rPr lang="en-US" b="0" i="0" dirty="0">
                <a:solidFill>
                  <a:srgbClr val="333333"/>
                </a:solidFill>
                <a:effectLst/>
                <a:latin typeface="+mn-lt"/>
                <a:hlinkClick r:id="rId5">
                  <a:extLst>
                    <a:ext uri="{A12FA001-AC4F-418D-AE19-62706E023703}">
                      <ahyp:hlinkClr xmlns:ahyp="http://schemas.microsoft.com/office/drawing/2018/hyperlinkcolor" val="tx"/>
                    </a:ext>
                  </a:extLst>
                </a:hlinkClick>
              </a:rPr>
              <a:t>Tag Capabilities in Social Media</a:t>
            </a:r>
            <a:endParaRPr lang="en-US" b="0" i="0" dirty="0">
              <a:solidFill>
                <a:srgbClr val="333333"/>
              </a:solidFill>
              <a:effectLst/>
              <a:latin typeface="+mn-lt"/>
            </a:endParaRPr>
          </a:p>
          <a:p>
            <a:pPr marL="742950" lvl="1" indent="-285750">
              <a:buFont typeface="Wingdings" panose="05000000000000000000" pitchFamily="2" charset="2"/>
              <a:buChar char="§"/>
            </a:pPr>
            <a:r>
              <a:rPr lang="en-US" sz="1800" dirty="0">
                <a:latin typeface="+mn-lt"/>
                <a:ea typeface="Open Sans Light"/>
                <a:cs typeface="Open Sans Light"/>
              </a:rPr>
              <a:t>Resonate is unable to directly pixel/place a tag in a Twitter, Facebook or a YouTube ad on the impression.  However, we can pixel users who click on outbound links from the ad (Standard Click-Through).  Any ad linking to an exterior landing page can be tracked via a Resonate Click Redirect.  In order to do this, we use a standard Resonate Click Redirect tag.</a:t>
            </a:r>
          </a:p>
          <a:p>
            <a:pPr marL="742950" lvl="1" indent="-285750">
              <a:buFont typeface="Wingdings" panose="05000000000000000000" pitchFamily="2" charset="2"/>
              <a:buChar char="§"/>
            </a:pPr>
            <a:r>
              <a:rPr lang="en-US" sz="1800" b="0" i="0" dirty="0">
                <a:effectLst/>
                <a:latin typeface="+mn-lt"/>
                <a:ea typeface="Open Sans Light"/>
                <a:cs typeface="Open Sans Light"/>
                <a:hlinkClick r:id="rId6">
                  <a:extLst>
                    <a:ext uri="{A12FA001-AC4F-418D-AE19-62706E023703}">
                      <ahyp:hlinkClr xmlns:ahyp="http://schemas.microsoft.com/office/drawing/2018/hyperlinkcolor" val="tx"/>
                    </a:ext>
                  </a:extLst>
                </a:hlinkClick>
              </a:rPr>
              <a:t>Facebook Tag Implementation</a:t>
            </a:r>
            <a:r>
              <a:rPr lang="en-US" sz="1800" dirty="0">
                <a:latin typeface="+mn-lt"/>
                <a:ea typeface="Open Sans Light"/>
                <a:cs typeface="Open Sans Light"/>
                <a:hlinkClick r:id="rId6">
                  <a:extLst>
                    <a:ext uri="{A12FA001-AC4F-418D-AE19-62706E023703}">
                      <ahyp:hlinkClr xmlns:ahyp="http://schemas.microsoft.com/office/drawing/2018/hyperlinkcolor" val="tx"/>
                    </a:ext>
                  </a:extLst>
                </a:hlinkClick>
              </a:rPr>
              <a:t> </a:t>
            </a:r>
            <a:r>
              <a:rPr lang="en-US" sz="1800" b="0" i="0" dirty="0">
                <a:solidFill>
                  <a:srgbClr val="333333"/>
                </a:solidFill>
                <a:effectLst/>
                <a:latin typeface="+mn-lt"/>
                <a:ea typeface="Open Sans Light"/>
                <a:cs typeface="Open Sans Light"/>
              </a:rPr>
              <a:t> Create your click redirect tags the usual way in Resonate, copy the code from the Resonate platform, add your landing page URL, and include a question mark at the end. You only need to do this for click redirect tags used in Facebook. </a:t>
            </a:r>
            <a:endParaRPr lang="en-US" sz="1800" dirty="0">
              <a:latin typeface="+mn-lt"/>
              <a:ea typeface="Open Sans Light"/>
              <a:cs typeface="Open Sans Light"/>
            </a:endParaRPr>
          </a:p>
        </p:txBody>
      </p:sp>
      <p:pic>
        <p:nvPicPr>
          <p:cNvPr id="5" name="Picture 4">
            <a:extLst>
              <a:ext uri="{FF2B5EF4-FFF2-40B4-BE49-F238E27FC236}">
                <a16:creationId xmlns:a16="http://schemas.microsoft.com/office/drawing/2014/main" id="{1D316582-551A-FF79-54F4-17ECAD9300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2207" y="19665"/>
            <a:ext cx="2647335" cy="2647335"/>
          </a:xfrm>
          <a:prstGeom prst="rect">
            <a:avLst/>
          </a:prstGeom>
        </p:spPr>
      </p:pic>
    </p:spTree>
    <p:extLst>
      <p:ext uri="{BB962C8B-B14F-4D97-AF65-F5344CB8AC3E}">
        <p14:creationId xmlns:p14="http://schemas.microsoft.com/office/powerpoint/2010/main" val="285141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2"/>
          </p:nvPr>
        </p:nvSpPr>
        <p:spPr>
          <a:xfrm>
            <a:off x="723900" y="1951244"/>
            <a:ext cx="5410200" cy="3352800"/>
          </a:xfrm>
        </p:spPr>
        <p:txBody>
          <a:bodyPr/>
          <a:lstStyle/>
          <a:p>
            <a:pPr>
              <a:buFont typeface="Wingdings" panose="05000000000000000000" pitchFamily="2" charset="2"/>
              <a:buChar char="q"/>
            </a:pPr>
            <a:r>
              <a:rPr lang="en-US" dirty="0">
                <a:cs typeface="Calibri" panose="020F0502020204030204" pitchFamily="34" charset="0"/>
              </a:rPr>
              <a:t>Get an Introduction to Resonate Tags</a:t>
            </a:r>
          </a:p>
          <a:p>
            <a:pPr>
              <a:buFont typeface="Wingdings" panose="05000000000000000000" pitchFamily="2" charset="2"/>
              <a:buChar char="q"/>
            </a:pPr>
            <a:r>
              <a:rPr lang="en-US" dirty="0">
                <a:cs typeface="Calibri" panose="020F0502020204030204" pitchFamily="34" charset="0"/>
              </a:rPr>
              <a:t>Learn how to choose the right Tag</a:t>
            </a:r>
          </a:p>
          <a:p>
            <a:pPr>
              <a:buFont typeface="Wingdings" panose="05000000000000000000" pitchFamily="2" charset="2"/>
              <a:buChar char="q"/>
            </a:pPr>
            <a:r>
              <a:rPr lang="en-US" dirty="0">
                <a:cs typeface="Calibri" panose="020F0502020204030204" pitchFamily="34" charset="0"/>
              </a:rPr>
              <a:t>Learn how to create Tags </a:t>
            </a:r>
          </a:p>
          <a:p>
            <a:pPr>
              <a:buFont typeface="Wingdings" panose="05000000000000000000" pitchFamily="2" charset="2"/>
              <a:buChar char="q"/>
            </a:pPr>
            <a:r>
              <a:rPr lang="en-US" dirty="0">
                <a:cs typeface="Calibri" panose="020F0502020204030204" pitchFamily="34" charset="0"/>
              </a:rPr>
              <a:t>Learn how to place them onto your Digital Assets</a:t>
            </a:r>
          </a:p>
          <a:p>
            <a:endParaRPr lang="en-US" dirty="0">
              <a:cs typeface="Calibri" panose="020F0502020204030204" pitchFamily="34" charset="0"/>
            </a:endParaRPr>
          </a:p>
          <a:p>
            <a:endParaRPr lang="en-US" dirty="0">
              <a:cs typeface="Calibri" panose="020F0502020204030204" pitchFamily="34" charset="0"/>
            </a:endParaRPr>
          </a:p>
        </p:txBody>
      </p:sp>
      <p:sp>
        <p:nvSpPr>
          <p:cNvPr id="5" name="Text Placeholder 4"/>
          <p:cNvSpPr>
            <a:spLocks noGrp="1"/>
          </p:cNvSpPr>
          <p:nvPr>
            <p:ph type="body" sz="quarter" idx="14"/>
          </p:nvPr>
        </p:nvSpPr>
        <p:spPr/>
        <p:txBody>
          <a:bodyPr/>
          <a:lstStyle/>
          <a:p>
            <a:r>
              <a:rPr lang="en-US" dirty="0">
                <a:latin typeface="+mn-lt"/>
                <a:cs typeface="Calibri" panose="020F0502020204030204" pitchFamily="34" charset="0"/>
              </a:rPr>
              <a:t>In This Module You Will: </a:t>
            </a:r>
            <a:endParaRPr lang="en-US" dirty="0">
              <a:latin typeface="+mn-lt"/>
            </a:endParaRPr>
          </a:p>
        </p:txBody>
      </p:sp>
      <p:sp>
        <p:nvSpPr>
          <p:cNvPr id="2" name="TextBox 1">
            <a:extLst>
              <a:ext uri="{FF2B5EF4-FFF2-40B4-BE49-F238E27FC236}">
                <a16:creationId xmlns:a16="http://schemas.microsoft.com/office/drawing/2014/main" id="{B173358A-F325-3190-8972-66B78222D3D6}"/>
              </a:ext>
            </a:extLst>
          </p:cNvPr>
          <p:cNvSpPr txBox="1"/>
          <p:nvPr/>
        </p:nvSpPr>
        <p:spPr>
          <a:xfrm>
            <a:off x="381000" y="6019800"/>
            <a:ext cx="2667000" cy="369332"/>
          </a:xfrm>
          <a:prstGeom prst="rect">
            <a:avLst/>
          </a:prstGeom>
          <a:noFill/>
        </p:spPr>
        <p:txBody>
          <a:bodyPr wrap="square" rtlCol="0">
            <a:spAutoFit/>
          </a:bodyPr>
          <a:lstStyle/>
          <a:p>
            <a:r>
              <a:rPr lang="en-US" dirty="0">
                <a:hlinkClick r:id="rId2"/>
              </a:rPr>
              <a:t>KnowledgeBase Link</a:t>
            </a:r>
            <a:endParaRPr lang="en-US" dirty="0"/>
          </a:p>
        </p:txBody>
      </p:sp>
      <p:pic>
        <p:nvPicPr>
          <p:cNvPr id="3" name="Picture 2">
            <a:extLst>
              <a:ext uri="{FF2B5EF4-FFF2-40B4-BE49-F238E27FC236}">
                <a16:creationId xmlns:a16="http://schemas.microsoft.com/office/drawing/2014/main" id="{5573B544-690C-DC78-8002-E1155F8E3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905000"/>
            <a:ext cx="3805038" cy="3805038"/>
          </a:xfrm>
          <a:prstGeom prst="rect">
            <a:avLst/>
          </a:prstGeom>
        </p:spPr>
      </p:pic>
    </p:spTree>
    <p:extLst>
      <p:ext uri="{BB962C8B-B14F-4D97-AF65-F5344CB8AC3E}">
        <p14:creationId xmlns:p14="http://schemas.microsoft.com/office/powerpoint/2010/main" val="10894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46942" y="256550"/>
            <a:ext cx="10871200" cy="635000"/>
          </a:xfrm>
        </p:spPr>
        <p:txBody>
          <a:bodyPr/>
          <a:lstStyle/>
          <a:p>
            <a:r>
              <a:rPr lang="en-US" dirty="0">
                <a:latin typeface="+mn-lt"/>
                <a:cs typeface="Calibri"/>
              </a:rPr>
              <a:t>Tag Creation &amp; Deployment Summary</a:t>
            </a:r>
            <a:endParaRPr lang="en-US" dirty="0">
              <a:latin typeface="+mn-lt"/>
            </a:endParaRPr>
          </a:p>
        </p:txBody>
      </p:sp>
      <p:sp>
        <p:nvSpPr>
          <p:cNvPr id="10" name="Rectangle 20">
            <a:extLst>
              <a:ext uri="{FF2B5EF4-FFF2-40B4-BE49-F238E27FC236}">
                <a16:creationId xmlns:a16="http://schemas.microsoft.com/office/drawing/2014/main" id="{F2AA0E35-22E0-5741-8D62-BB93CF6BB22F}"/>
              </a:ext>
            </a:extLst>
          </p:cNvPr>
          <p:cNvSpPr>
            <a:spLocks noChangeArrowheads="1"/>
          </p:cNvSpPr>
          <p:nvPr/>
        </p:nvSpPr>
        <p:spPr bwMode="auto">
          <a:xfrm>
            <a:off x="353586" y="1395262"/>
            <a:ext cx="5630834" cy="2294995"/>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Strategy for which data to collect via Resonate Tags</a:t>
            </a:r>
          </a:p>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How to create a Dynamic Site Tag</a:t>
            </a:r>
          </a:p>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How to create a Media Tag</a:t>
            </a:r>
          </a:p>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How to copy the tag code</a:t>
            </a:r>
          </a:p>
          <a:p>
            <a:pPr>
              <a:spcAft>
                <a:spcPts val="400"/>
              </a:spcAft>
              <a:buSzPct val="100000"/>
            </a:pPr>
            <a:endParaRPr lang="en-US" sz="1400" dirty="0">
              <a:solidFill>
                <a:schemeClr val="tx1"/>
              </a:solidFill>
              <a:ea typeface="MS PGothic" panose="020B0600070205080204" pitchFamily="34" charset="-128"/>
              <a:cs typeface="Calibri"/>
            </a:endParaRPr>
          </a:p>
        </p:txBody>
      </p:sp>
      <p:sp>
        <p:nvSpPr>
          <p:cNvPr id="11" name="Round Diagonal Corner Rectangle 10">
            <a:extLst>
              <a:ext uri="{FF2B5EF4-FFF2-40B4-BE49-F238E27FC236}">
                <a16:creationId xmlns:a16="http://schemas.microsoft.com/office/drawing/2014/main" id="{8D8536D3-CF06-514A-A233-DD09A1758E59}"/>
              </a:ext>
            </a:extLst>
          </p:cNvPr>
          <p:cNvSpPr/>
          <p:nvPr/>
        </p:nvSpPr>
        <p:spPr>
          <a:xfrm>
            <a:off x="353586" y="1036982"/>
            <a:ext cx="5630834" cy="319156"/>
          </a:xfrm>
          <a:prstGeom prst="round2Diag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What You Have Learned</a:t>
            </a:r>
          </a:p>
        </p:txBody>
      </p:sp>
      <p:sp>
        <p:nvSpPr>
          <p:cNvPr id="14" name="Rectangle 20">
            <a:extLst>
              <a:ext uri="{FF2B5EF4-FFF2-40B4-BE49-F238E27FC236}">
                <a16:creationId xmlns:a16="http://schemas.microsoft.com/office/drawing/2014/main" id="{4A17EE2B-5AA7-AC49-8984-CC0956A88479}"/>
              </a:ext>
            </a:extLst>
          </p:cNvPr>
          <p:cNvSpPr>
            <a:spLocks noChangeArrowheads="1"/>
          </p:cNvSpPr>
          <p:nvPr/>
        </p:nvSpPr>
        <p:spPr bwMode="auto">
          <a:xfrm>
            <a:off x="6180165" y="1395262"/>
            <a:ext cx="5630834" cy="2294995"/>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a:spcAft>
                <a:spcPts val="400"/>
              </a:spcAft>
              <a:buSzPct val="100000"/>
              <a:buFont typeface="+mj-lt"/>
              <a:buAutoNum type="arabicPeriod"/>
            </a:pPr>
            <a:r>
              <a:rPr lang="en-US" sz="1400" dirty="0">
                <a:solidFill>
                  <a:schemeClr val="tx1"/>
                </a:solidFill>
                <a:ea typeface="MS PGothic" panose="020B0600070205080204" pitchFamily="34" charset="-128"/>
                <a:cs typeface="Calibri"/>
              </a:rPr>
              <a:t>Click on Create - Create a Tag</a:t>
            </a:r>
          </a:p>
          <a:p>
            <a:pPr marL="342900" indent="-342900">
              <a:spcAft>
                <a:spcPts val="400"/>
              </a:spcAft>
              <a:buSzPct val="100000"/>
              <a:buFont typeface="+mj-lt"/>
              <a:buAutoNum type="arabicPeriod"/>
            </a:pPr>
            <a:r>
              <a:rPr lang="en-US" sz="1400" dirty="0">
                <a:solidFill>
                  <a:schemeClr val="tx1"/>
                </a:solidFill>
                <a:ea typeface="MS PGothic" panose="020B0600070205080204" pitchFamily="34" charset="-128"/>
                <a:cs typeface="Calibri"/>
              </a:rPr>
              <a:t>Give Tag a name, and choose appropriate tag type</a:t>
            </a:r>
          </a:p>
          <a:p>
            <a:pPr marL="342900" indent="-342900">
              <a:spcAft>
                <a:spcPts val="400"/>
              </a:spcAft>
              <a:buSzPct val="100000"/>
              <a:buFont typeface="+mj-lt"/>
              <a:buAutoNum type="arabicPeriod"/>
            </a:pPr>
            <a:r>
              <a:rPr lang="en-US" sz="1400" dirty="0">
                <a:solidFill>
                  <a:schemeClr val="tx1"/>
                </a:solidFill>
                <a:ea typeface="MS PGothic" panose="020B0600070205080204" pitchFamily="34" charset="-128"/>
                <a:cs typeface="Calibri"/>
              </a:rPr>
              <a:t>View the Tag</a:t>
            </a:r>
          </a:p>
          <a:p>
            <a:pPr marL="342900" indent="-342900">
              <a:spcAft>
                <a:spcPts val="400"/>
              </a:spcAft>
              <a:buSzPct val="100000"/>
              <a:buFont typeface="+mj-lt"/>
              <a:buAutoNum type="arabicPeriod"/>
            </a:pPr>
            <a:r>
              <a:rPr lang="en-US" sz="1400" dirty="0">
                <a:solidFill>
                  <a:schemeClr val="tx1"/>
                </a:solidFill>
                <a:ea typeface="MS PGothic" panose="020B0600070205080204" pitchFamily="34" charset="-128"/>
                <a:cs typeface="Calibri"/>
              </a:rPr>
              <a:t>Copy the code</a:t>
            </a:r>
          </a:p>
          <a:p>
            <a:pPr marL="342900" indent="-342900">
              <a:spcAft>
                <a:spcPts val="400"/>
              </a:spcAft>
              <a:buSzPct val="100000"/>
              <a:buFont typeface="+mj-lt"/>
              <a:buAutoNum type="arabicPeriod"/>
            </a:pPr>
            <a:r>
              <a:rPr lang="en-US" sz="1400" dirty="0">
                <a:solidFill>
                  <a:schemeClr val="tx1"/>
                </a:solidFill>
                <a:ea typeface="MS PGothic" panose="020B0600070205080204" pitchFamily="34" charset="-128"/>
                <a:cs typeface="Calibri"/>
              </a:rPr>
              <a:t>Place the tag on site</a:t>
            </a:r>
          </a:p>
          <a:p>
            <a:pPr>
              <a:spcAft>
                <a:spcPts val="400"/>
              </a:spcAft>
              <a:buSzPct val="100000"/>
            </a:pPr>
            <a:endParaRPr lang="en-US" sz="1400" dirty="0">
              <a:solidFill>
                <a:schemeClr val="tx1"/>
              </a:solidFill>
              <a:ea typeface="MS PGothic" panose="020B0600070205080204" pitchFamily="34" charset="-128"/>
              <a:cs typeface="Calibri"/>
            </a:endParaRPr>
          </a:p>
          <a:p>
            <a:pPr>
              <a:spcAft>
                <a:spcPts val="400"/>
              </a:spcAft>
              <a:buSzPct val="100000"/>
            </a:pPr>
            <a:endParaRPr lang="en-US" sz="1400" dirty="0">
              <a:solidFill>
                <a:schemeClr val="tx1"/>
              </a:solidFill>
              <a:ea typeface="MS PGothic" panose="020B0600070205080204" pitchFamily="34" charset="-128"/>
              <a:cs typeface="Calibri"/>
            </a:endParaRPr>
          </a:p>
        </p:txBody>
      </p:sp>
      <p:sp>
        <p:nvSpPr>
          <p:cNvPr id="15" name="Round Diagonal Corner Rectangle 14">
            <a:extLst>
              <a:ext uri="{FF2B5EF4-FFF2-40B4-BE49-F238E27FC236}">
                <a16:creationId xmlns:a16="http://schemas.microsoft.com/office/drawing/2014/main" id="{A4A6C3AE-C6FF-3441-BC58-E495DE5E9E44}"/>
              </a:ext>
            </a:extLst>
          </p:cNvPr>
          <p:cNvSpPr/>
          <p:nvPr/>
        </p:nvSpPr>
        <p:spPr>
          <a:xfrm>
            <a:off x="6180165" y="1036982"/>
            <a:ext cx="5630834" cy="319156"/>
          </a:xfrm>
          <a:prstGeom prst="round2Diag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Key Steps</a:t>
            </a:r>
          </a:p>
        </p:txBody>
      </p:sp>
      <p:sp>
        <p:nvSpPr>
          <p:cNvPr id="16" name="Rectangle 20">
            <a:extLst>
              <a:ext uri="{FF2B5EF4-FFF2-40B4-BE49-F238E27FC236}">
                <a16:creationId xmlns:a16="http://schemas.microsoft.com/office/drawing/2014/main" id="{EB668D05-AF36-D045-BB62-D92B8F066566}"/>
              </a:ext>
            </a:extLst>
          </p:cNvPr>
          <p:cNvSpPr>
            <a:spLocks noChangeArrowheads="1"/>
          </p:cNvSpPr>
          <p:nvPr/>
        </p:nvSpPr>
        <p:spPr bwMode="auto">
          <a:xfrm>
            <a:off x="353586" y="4198348"/>
            <a:ext cx="5630834" cy="2359537"/>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400"/>
              </a:spcAft>
              <a:buSzPct val="100000"/>
            </a:pPr>
            <a:r>
              <a:rPr lang="en-US" sz="1400" dirty="0">
                <a:solidFill>
                  <a:schemeClr val="tx1"/>
                </a:solidFill>
                <a:ea typeface="MS PGothic" panose="020B0600070205080204" pitchFamily="34" charset="-128"/>
                <a:cs typeface="Calibri"/>
                <a:hlinkClick r:id="rId2"/>
              </a:rPr>
              <a:t>Knowledge Base Articles – All About Tags</a:t>
            </a:r>
            <a:endParaRPr lang="en-US" sz="1400" dirty="0">
              <a:solidFill>
                <a:schemeClr val="tx1"/>
              </a:solidFill>
              <a:ea typeface="MS PGothic" panose="020B0600070205080204" pitchFamily="34" charset="-128"/>
              <a:cs typeface="Calibri"/>
            </a:endParaRPr>
          </a:p>
          <a:p>
            <a:pPr>
              <a:spcAft>
                <a:spcPts val="400"/>
              </a:spcAft>
              <a:buSzPct val="100000"/>
            </a:pPr>
            <a:endParaRPr lang="en-US" sz="1400" dirty="0">
              <a:solidFill>
                <a:schemeClr val="tx1"/>
              </a:solidFill>
              <a:ea typeface="MS PGothic" panose="020B0600070205080204" pitchFamily="34" charset="-128"/>
              <a:cs typeface="Calibri"/>
            </a:endParaRPr>
          </a:p>
          <a:p>
            <a:pPr marL="285750" indent="-285750" algn="l">
              <a:buFont typeface="Arial" panose="020B0604020202020204" pitchFamily="34" charset="0"/>
              <a:buChar char="•"/>
            </a:pPr>
            <a:r>
              <a:rPr lang="en-US" sz="1400" b="0" i="0" dirty="0">
                <a:solidFill>
                  <a:srgbClr val="333333"/>
                </a:solidFill>
                <a:effectLst/>
              </a:rPr>
              <a:t>Resonate Tags play an integral role in providing you with deep insights to better understand and engage with the people interacting with your brand and digital footprint.</a:t>
            </a:r>
          </a:p>
          <a:p>
            <a:pPr marL="285750" indent="-285750" algn="l">
              <a:buFont typeface="Arial" panose="020B0604020202020204" pitchFamily="34" charset="0"/>
              <a:buChar char="•"/>
            </a:pPr>
            <a:r>
              <a:rPr lang="en-US" sz="1400" b="0" i="0" dirty="0">
                <a:solidFill>
                  <a:srgbClr val="333333"/>
                </a:solidFill>
                <a:effectLst/>
              </a:rPr>
              <a:t>Client Administrator users and Analyst users in Resonate have the ability to create and manage their own Resonate Analytics Tags. </a:t>
            </a:r>
          </a:p>
          <a:p>
            <a:pPr marL="285750" indent="-285750" algn="l">
              <a:buFont typeface="Arial" panose="020B0604020202020204" pitchFamily="34" charset="0"/>
              <a:buChar char="•"/>
            </a:pPr>
            <a:r>
              <a:rPr lang="en-US" sz="1400" b="0" i="0" dirty="0">
                <a:solidFill>
                  <a:srgbClr val="333333"/>
                </a:solidFill>
                <a:effectLst/>
              </a:rPr>
              <a:t>These Tags can be placed on websites and media properties.</a:t>
            </a:r>
          </a:p>
          <a:p>
            <a:pPr>
              <a:spcAft>
                <a:spcPts val="400"/>
              </a:spcAft>
              <a:buSzPct val="100000"/>
            </a:pPr>
            <a:endParaRPr lang="en-US" sz="1400" dirty="0">
              <a:solidFill>
                <a:schemeClr val="tx1"/>
              </a:solidFill>
              <a:ea typeface="MS PGothic" panose="020B0600070205080204" pitchFamily="34" charset="-128"/>
              <a:cs typeface="Calibri"/>
            </a:endParaRPr>
          </a:p>
        </p:txBody>
      </p:sp>
      <p:sp>
        <p:nvSpPr>
          <p:cNvPr id="17" name="Round Diagonal Corner Rectangle 16">
            <a:extLst>
              <a:ext uri="{FF2B5EF4-FFF2-40B4-BE49-F238E27FC236}">
                <a16:creationId xmlns:a16="http://schemas.microsoft.com/office/drawing/2014/main" id="{45FFA8EF-C244-5D4B-B8EE-F41506430E2D}"/>
              </a:ext>
            </a:extLst>
          </p:cNvPr>
          <p:cNvSpPr/>
          <p:nvPr/>
        </p:nvSpPr>
        <p:spPr>
          <a:xfrm>
            <a:off x="353586" y="3840068"/>
            <a:ext cx="5630834" cy="319156"/>
          </a:xfrm>
          <a:prstGeom prst="round2Diag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FAQ</a:t>
            </a:r>
          </a:p>
        </p:txBody>
      </p:sp>
      <p:sp>
        <p:nvSpPr>
          <p:cNvPr id="19" name="Round Diagonal Corner Rectangle 18">
            <a:extLst>
              <a:ext uri="{FF2B5EF4-FFF2-40B4-BE49-F238E27FC236}">
                <a16:creationId xmlns:a16="http://schemas.microsoft.com/office/drawing/2014/main" id="{0502E759-46D1-1248-9D86-0B1B3FEC2B0F}"/>
              </a:ext>
            </a:extLst>
          </p:cNvPr>
          <p:cNvSpPr/>
          <p:nvPr/>
        </p:nvSpPr>
        <p:spPr>
          <a:xfrm>
            <a:off x="6180165" y="3840068"/>
            <a:ext cx="5630834" cy="319156"/>
          </a:xfrm>
          <a:prstGeom prst="round2Diag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For Additional Help </a:t>
            </a:r>
          </a:p>
        </p:txBody>
      </p:sp>
      <p:sp>
        <p:nvSpPr>
          <p:cNvPr id="22" name="Rectangle 20">
            <a:extLst>
              <a:ext uri="{FF2B5EF4-FFF2-40B4-BE49-F238E27FC236}">
                <a16:creationId xmlns:a16="http://schemas.microsoft.com/office/drawing/2014/main" id="{44A20665-B38F-4E1B-9E47-D959A407C8CB}"/>
              </a:ext>
            </a:extLst>
          </p:cNvPr>
          <p:cNvSpPr>
            <a:spLocks noChangeArrowheads="1"/>
          </p:cNvSpPr>
          <p:nvPr/>
        </p:nvSpPr>
        <p:spPr bwMode="auto">
          <a:xfrm>
            <a:off x="6180165" y="4198348"/>
            <a:ext cx="5630834" cy="2380251"/>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Bef>
                <a:spcPts val="600"/>
              </a:spcBef>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hlinkClick r:id="rId3"/>
              </a:rPr>
              <a:t>All About Site Tags</a:t>
            </a:r>
            <a:endParaRPr lang="en-US" sz="1400" dirty="0">
              <a:solidFill>
                <a:schemeClr val="tx1"/>
              </a:solidFill>
              <a:ea typeface="MS PGothic" panose="020B0600070205080204" pitchFamily="34" charset="-128"/>
              <a:cs typeface="Calibri"/>
            </a:endParaRPr>
          </a:p>
          <a:p>
            <a:pPr marL="285750" indent="-285750">
              <a:spcBef>
                <a:spcPts val="600"/>
              </a:spcBef>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hlinkClick r:id="rId4"/>
              </a:rPr>
              <a:t>All About Media Tags</a:t>
            </a:r>
            <a:endParaRPr lang="en-US" sz="1400" dirty="0">
              <a:solidFill>
                <a:schemeClr val="tx1"/>
              </a:solidFill>
              <a:ea typeface="MS PGothic" panose="020B0600070205080204" pitchFamily="34" charset="-128"/>
              <a:cs typeface="Calibri"/>
            </a:endParaRPr>
          </a:p>
          <a:p>
            <a:pPr marL="285750" indent="-285750">
              <a:spcBef>
                <a:spcPts val="600"/>
              </a:spcBef>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hlinkClick r:id="rId5"/>
              </a:rPr>
              <a:t>Creating Your Dynamic Site Tag</a:t>
            </a:r>
            <a:endParaRPr lang="en-US" sz="1400" dirty="0">
              <a:solidFill>
                <a:schemeClr val="tx1"/>
              </a:solidFill>
              <a:ea typeface="MS PGothic" panose="020B0600070205080204" pitchFamily="34" charset="-128"/>
              <a:cs typeface="Calibri"/>
            </a:endParaRPr>
          </a:p>
          <a:p>
            <a:pPr marL="285750" indent="-285750">
              <a:spcBef>
                <a:spcPts val="600"/>
              </a:spcBef>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hlinkClick r:id="rId6"/>
              </a:rPr>
              <a:t>Viewing/Copying Your Tag Code</a:t>
            </a:r>
            <a:endParaRPr lang="en-US" sz="1400" dirty="0">
              <a:solidFill>
                <a:schemeClr val="tx1"/>
              </a:solidFill>
              <a:ea typeface="MS PGothic" panose="020B0600070205080204" pitchFamily="34" charset="-128"/>
              <a:cs typeface="Calibri"/>
            </a:endParaRPr>
          </a:p>
          <a:p>
            <a:pPr marL="285750" indent="-285750">
              <a:spcBef>
                <a:spcPts val="600"/>
              </a:spcBef>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hlinkClick r:id="rId7"/>
              </a:rPr>
              <a:t>Deploying Your Site Tag</a:t>
            </a:r>
            <a:endParaRPr lang="en-US" sz="1400" dirty="0">
              <a:solidFill>
                <a:schemeClr val="tx1"/>
              </a:solidFill>
              <a:ea typeface="MS PGothic" panose="020B0600070205080204" pitchFamily="34" charset="-128"/>
              <a:cs typeface="Calibri"/>
            </a:endParaRPr>
          </a:p>
          <a:p>
            <a:pPr marL="285750" indent="-285750">
              <a:spcBef>
                <a:spcPts val="600"/>
              </a:spcBef>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hlinkClick r:id="rId8"/>
              </a:rPr>
              <a:t>Creating Your Media Tag</a:t>
            </a:r>
            <a:endParaRPr lang="en-US" sz="1400" dirty="0">
              <a:solidFill>
                <a:schemeClr val="tx1"/>
              </a:solidFill>
              <a:ea typeface="MS PGothic" panose="020B0600070205080204" pitchFamily="34" charset="-128"/>
              <a:cs typeface="Calibri"/>
            </a:endParaRPr>
          </a:p>
          <a:p>
            <a:pPr marL="285750" indent="-285750">
              <a:spcBef>
                <a:spcPts val="600"/>
              </a:spcBef>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hlinkClick r:id="rId8"/>
              </a:rPr>
              <a:t>Implementing Your Media Tag</a:t>
            </a:r>
            <a:endParaRPr lang="en-US" sz="1400" dirty="0">
              <a:solidFill>
                <a:schemeClr val="tx1"/>
              </a:solidFill>
              <a:ea typeface="MS PGothic" panose="020B0600070205080204" pitchFamily="34" charset="-128"/>
              <a:cs typeface="Calibri"/>
            </a:endParaRPr>
          </a:p>
          <a:p>
            <a:pPr marL="285750" indent="-285750">
              <a:spcBef>
                <a:spcPts val="600"/>
              </a:spcBef>
              <a:spcAft>
                <a:spcPts val="400"/>
              </a:spcAft>
              <a:buSzPct val="100000"/>
              <a:buFont typeface="Arial" panose="020B0604020202020204" pitchFamily="34" charset="0"/>
              <a:buChar char="•"/>
            </a:pPr>
            <a:endParaRPr lang="en-US" sz="1400" dirty="0">
              <a:solidFill>
                <a:schemeClr val="tx1"/>
              </a:solidFill>
              <a:ea typeface="MS PGothic" panose="020B0600070205080204" pitchFamily="34" charset="-128"/>
              <a:cs typeface="Calibri"/>
            </a:endParaRPr>
          </a:p>
          <a:p>
            <a:pPr marL="285750" indent="-285750">
              <a:spcBef>
                <a:spcPts val="600"/>
              </a:spcBef>
              <a:spcAft>
                <a:spcPts val="400"/>
              </a:spcAft>
              <a:buSzPct val="100000"/>
              <a:buFont typeface="Arial" panose="020B0604020202020204" pitchFamily="34" charset="0"/>
              <a:buChar char="•"/>
            </a:pPr>
            <a:endParaRPr lang="en-US" sz="1400" dirty="0">
              <a:solidFill>
                <a:schemeClr val="tx1"/>
              </a:solidFill>
              <a:ea typeface="MS PGothic" panose="020B0600070205080204" pitchFamily="34" charset="-128"/>
              <a:cs typeface="Calibri"/>
            </a:endParaRPr>
          </a:p>
          <a:p>
            <a:pPr marL="285750" indent="-285750">
              <a:spcBef>
                <a:spcPts val="600"/>
              </a:spcBef>
              <a:spcAft>
                <a:spcPts val="400"/>
              </a:spcAft>
              <a:buSzPct val="100000"/>
              <a:buFont typeface="Arial" panose="020B0604020202020204" pitchFamily="34" charset="0"/>
              <a:buChar char="•"/>
            </a:pPr>
            <a:endParaRPr lang="en-US" sz="1400" dirty="0">
              <a:solidFill>
                <a:schemeClr val="tx1"/>
              </a:solidFill>
              <a:ea typeface="MS PGothic" panose="020B0600070205080204" pitchFamily="34" charset="-128"/>
              <a:cs typeface="Calibri"/>
            </a:endParaRPr>
          </a:p>
          <a:p>
            <a:pPr>
              <a:spcAft>
                <a:spcPts val="400"/>
              </a:spcAft>
              <a:buSzPct val="100000"/>
            </a:pPr>
            <a:endParaRPr lang="en-US" sz="1400" dirty="0">
              <a:solidFill>
                <a:schemeClr val="tx1"/>
              </a:solidFill>
              <a:ea typeface="MS PGothic" panose="020B0600070205080204" pitchFamily="34" charset="-128"/>
              <a:cs typeface="Calibri"/>
            </a:endParaRPr>
          </a:p>
        </p:txBody>
      </p:sp>
    </p:spTree>
    <p:extLst>
      <p:ext uri="{BB962C8B-B14F-4D97-AF65-F5344CB8AC3E}">
        <p14:creationId xmlns:p14="http://schemas.microsoft.com/office/powerpoint/2010/main" val="418726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685800" y="1371600"/>
            <a:ext cx="6705600" cy="5257800"/>
          </a:xfrm>
        </p:spPr>
        <p:txBody>
          <a:bodyPr/>
          <a:lstStyle/>
          <a:p>
            <a:pPr>
              <a:buFont typeface="Wingdings" panose="05000000000000000000" pitchFamily="2" charset="2"/>
              <a:buChar char="q"/>
            </a:pPr>
            <a:r>
              <a:rPr lang="en-US" dirty="0"/>
              <a:t>What tag does Resonate recommend that all clients create and place on their website?</a:t>
            </a:r>
          </a:p>
          <a:p>
            <a:pPr>
              <a:buFont typeface="Wingdings" panose="05000000000000000000" pitchFamily="2" charset="2"/>
              <a:buChar char="q"/>
            </a:pPr>
            <a:r>
              <a:rPr lang="en-US" dirty="0"/>
              <a:t>What is the strategy to implement with the Dynamic Site Tag that allows tracking the sections  and pages of your site, as well as user event actions, that will provide the best insights in the Resonate platform?</a:t>
            </a:r>
          </a:p>
          <a:p>
            <a:pPr>
              <a:buFont typeface="Wingdings" panose="05000000000000000000" pitchFamily="2" charset="2"/>
              <a:buChar char="q"/>
            </a:pPr>
            <a:r>
              <a:rPr lang="en-US" dirty="0"/>
              <a:t>What are the two different Media Tag types?</a:t>
            </a:r>
          </a:p>
        </p:txBody>
      </p:sp>
      <p:sp>
        <p:nvSpPr>
          <p:cNvPr id="3" name="Text Placeholder 2"/>
          <p:cNvSpPr>
            <a:spLocks noGrp="1"/>
          </p:cNvSpPr>
          <p:nvPr>
            <p:ph type="body" sz="quarter" idx="14"/>
          </p:nvPr>
        </p:nvSpPr>
        <p:spPr/>
        <p:txBody>
          <a:bodyPr/>
          <a:lstStyle/>
          <a:p>
            <a:r>
              <a:rPr lang="en-US" dirty="0">
                <a:latin typeface="+mn-lt"/>
              </a:rPr>
              <a:t>Quiz!</a:t>
            </a:r>
          </a:p>
        </p:txBody>
      </p:sp>
      <p:pic>
        <p:nvPicPr>
          <p:cNvPr id="7170" name="Picture 2" descr="Quiz - Free education icons">
            <a:extLst>
              <a:ext uri="{FF2B5EF4-FFF2-40B4-BE49-F238E27FC236}">
                <a16:creationId xmlns:a16="http://schemas.microsoft.com/office/drawing/2014/main" id="{1BDAD5EC-39D8-F32D-3957-8B3860473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600200"/>
            <a:ext cx="33147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5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838200" y="2133600"/>
            <a:ext cx="7315200" cy="3657600"/>
          </a:xfrm>
        </p:spPr>
        <p:txBody>
          <a:bodyPr/>
          <a:lstStyle/>
          <a:p>
            <a:pPr>
              <a:buFont typeface="Wingdings" panose="05000000000000000000" pitchFamily="2" charset="2"/>
              <a:buChar char="q"/>
            </a:pPr>
            <a:r>
              <a:rPr lang="en-US" dirty="0"/>
              <a:t>Module 7: Tag Analysis and Trend Analysis: Gain a Deep Understanding of Consumers Engaging with your Digital Assets</a:t>
            </a:r>
          </a:p>
          <a:p>
            <a:endParaRPr lang="en-US" dirty="0"/>
          </a:p>
        </p:txBody>
      </p:sp>
      <p:sp>
        <p:nvSpPr>
          <p:cNvPr id="3" name="Text Placeholder 2"/>
          <p:cNvSpPr>
            <a:spLocks noGrp="1"/>
          </p:cNvSpPr>
          <p:nvPr>
            <p:ph type="body" sz="quarter" idx="14"/>
          </p:nvPr>
        </p:nvSpPr>
        <p:spPr/>
        <p:txBody>
          <a:bodyPr/>
          <a:lstStyle/>
          <a:p>
            <a:r>
              <a:rPr lang="en-US" dirty="0">
                <a:latin typeface="+mn-lt"/>
              </a:rPr>
              <a:t>Next Up</a:t>
            </a:r>
          </a:p>
        </p:txBody>
      </p:sp>
      <p:pic>
        <p:nvPicPr>
          <p:cNvPr id="2" name="Picture 1">
            <a:extLst>
              <a:ext uri="{FF2B5EF4-FFF2-40B4-BE49-F238E27FC236}">
                <a16:creationId xmlns:a16="http://schemas.microsoft.com/office/drawing/2014/main" id="{840BD9B6-FD33-5475-A73D-72752BE6E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619" y="2170471"/>
            <a:ext cx="3278681" cy="3278681"/>
          </a:xfrm>
          <a:prstGeom prst="rect">
            <a:avLst/>
          </a:prstGeom>
        </p:spPr>
      </p:pic>
    </p:spTree>
    <p:extLst>
      <p:ext uri="{BB962C8B-B14F-4D97-AF65-F5344CB8AC3E}">
        <p14:creationId xmlns:p14="http://schemas.microsoft.com/office/powerpoint/2010/main" val="231120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Intro to Resonate Tags</a:t>
            </a:r>
            <a:endParaRPr lang="en-US" b="1" dirty="0"/>
          </a:p>
        </p:txBody>
      </p:sp>
    </p:spTree>
    <p:extLst>
      <p:ext uri="{BB962C8B-B14F-4D97-AF65-F5344CB8AC3E}">
        <p14:creationId xmlns:p14="http://schemas.microsoft.com/office/powerpoint/2010/main" val="39588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73100" y="285007"/>
            <a:ext cx="10871200" cy="635000"/>
          </a:xfrm>
        </p:spPr>
        <p:txBody>
          <a:bodyPr/>
          <a:lstStyle/>
          <a:p>
            <a:r>
              <a:rPr lang="en-US" dirty="0"/>
              <a:t>Why Tag? </a:t>
            </a:r>
          </a:p>
        </p:txBody>
      </p:sp>
      <p:sp>
        <p:nvSpPr>
          <p:cNvPr id="3" name="TextBox 2">
            <a:extLst>
              <a:ext uri="{FF2B5EF4-FFF2-40B4-BE49-F238E27FC236}">
                <a16:creationId xmlns:a16="http://schemas.microsoft.com/office/drawing/2014/main" id="{8122AA46-1ABB-4590-9B88-E7ECB1A8FD15}"/>
              </a:ext>
            </a:extLst>
          </p:cNvPr>
          <p:cNvSpPr txBox="1"/>
          <p:nvPr/>
        </p:nvSpPr>
        <p:spPr>
          <a:xfrm>
            <a:off x="487590" y="1018490"/>
            <a:ext cx="11171009" cy="1200329"/>
          </a:xfrm>
          <a:prstGeom prst="rect">
            <a:avLst/>
          </a:prstGeom>
          <a:noFill/>
        </p:spPr>
        <p:txBody>
          <a:bodyPr wrap="square" rtlCol="0">
            <a:spAutoFit/>
          </a:bodyPr>
          <a:lstStyle/>
          <a:p>
            <a:r>
              <a:rPr lang="en-US" sz="1600" b="1" i="1" dirty="0"/>
              <a:t>Imagine being able to interview every single person who engages with your content.</a:t>
            </a:r>
          </a:p>
          <a:p>
            <a:r>
              <a:rPr lang="en-US" sz="1400" dirty="0"/>
              <a:t>In a conversation, you can learn a lot about a person. And that’s the depth of understanding a Resonate Tag provides without being obtrusive or annoying. A Resonate Tag applies a deep understanding to every consumer who engages with your digital assets. This includes 10,000 attributes, plus an individual’s values and motivations, the </a:t>
            </a:r>
            <a:r>
              <a:rPr lang="en-US" sz="1400" i="1" dirty="0"/>
              <a:t>what that drives the why </a:t>
            </a:r>
            <a:r>
              <a:rPr lang="en-US" sz="1400" dirty="0"/>
              <a:t>behind</a:t>
            </a:r>
            <a:r>
              <a:rPr lang="en-US" sz="1400" i="1" dirty="0"/>
              <a:t> </a:t>
            </a:r>
            <a:r>
              <a:rPr lang="en-US" sz="1400" dirty="0"/>
              <a:t>their decision-making. </a:t>
            </a:r>
          </a:p>
        </p:txBody>
      </p:sp>
      <p:graphicFrame>
        <p:nvGraphicFramePr>
          <p:cNvPr id="5" name="Diagram 4">
            <a:extLst>
              <a:ext uri="{FF2B5EF4-FFF2-40B4-BE49-F238E27FC236}">
                <a16:creationId xmlns:a16="http://schemas.microsoft.com/office/drawing/2014/main" id="{01604803-D485-4C07-82C2-B0BEEE12BA51}"/>
              </a:ext>
            </a:extLst>
          </p:cNvPr>
          <p:cNvGraphicFramePr/>
          <p:nvPr>
            <p:extLst>
              <p:ext uri="{D42A27DB-BD31-4B8C-83A1-F6EECF244321}">
                <p14:modId xmlns:p14="http://schemas.microsoft.com/office/powerpoint/2010/main" val="3221997486"/>
              </p:ext>
            </p:extLst>
          </p:nvPr>
        </p:nvGraphicFramePr>
        <p:xfrm>
          <a:off x="811421" y="2259805"/>
          <a:ext cx="10594557" cy="2312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623F40C3-D879-4C22-909C-DD663E1FE319}"/>
              </a:ext>
            </a:extLst>
          </p:cNvPr>
          <p:cNvGraphicFramePr/>
          <p:nvPr>
            <p:extLst>
              <p:ext uri="{D42A27DB-BD31-4B8C-83A1-F6EECF244321}">
                <p14:modId xmlns:p14="http://schemas.microsoft.com/office/powerpoint/2010/main" val="3843069792"/>
              </p:ext>
            </p:extLst>
          </p:nvPr>
        </p:nvGraphicFramePr>
        <p:xfrm>
          <a:off x="3074026" y="4460802"/>
          <a:ext cx="8160987" cy="18753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a:extLst>
              <a:ext uri="{FF2B5EF4-FFF2-40B4-BE49-F238E27FC236}">
                <a16:creationId xmlns:a16="http://schemas.microsoft.com/office/drawing/2014/main" id="{17D4C274-BCC6-492E-9E82-0D96038B2CA8}"/>
              </a:ext>
            </a:extLst>
          </p:cNvPr>
          <p:cNvSpPr/>
          <p:nvPr/>
        </p:nvSpPr>
        <p:spPr>
          <a:xfrm>
            <a:off x="609600" y="5079441"/>
            <a:ext cx="2648222" cy="523220"/>
          </a:xfrm>
          <a:prstGeom prst="rect">
            <a:avLst/>
          </a:prstGeom>
        </p:spPr>
        <p:txBody>
          <a:bodyPr wrap="square">
            <a:spAutoFit/>
          </a:bodyPr>
          <a:lstStyle/>
          <a:p>
            <a:r>
              <a:rPr lang="en-US" sz="1400" b="1" dirty="0"/>
              <a:t>Resonate Tags Provide Value Across the Marketing Organization</a:t>
            </a:r>
          </a:p>
        </p:txBody>
      </p:sp>
    </p:spTree>
    <p:extLst>
      <p:ext uri="{BB962C8B-B14F-4D97-AF65-F5344CB8AC3E}">
        <p14:creationId xmlns:p14="http://schemas.microsoft.com/office/powerpoint/2010/main" val="366347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662864" y="1405719"/>
            <a:ext cx="5890335" cy="4842682"/>
          </a:xfrm>
        </p:spPr>
        <p:txBody>
          <a:bodyPr/>
          <a:lstStyle/>
          <a:p>
            <a:pPr marL="0" indent="0">
              <a:spcAft>
                <a:spcPts val="600"/>
              </a:spcAft>
              <a:buNone/>
            </a:pPr>
            <a:r>
              <a:rPr lang="en-US" sz="1800" b="1" dirty="0"/>
              <a:t>What is a Tag and why is it important?</a:t>
            </a:r>
          </a:p>
          <a:p>
            <a:pPr>
              <a:spcAft>
                <a:spcPts val="600"/>
              </a:spcAft>
              <a:buFont typeface="Wingdings" panose="05000000000000000000" pitchFamily="2" charset="2"/>
              <a:buChar char="q"/>
            </a:pPr>
            <a:r>
              <a:rPr lang="en-US" sz="1800" dirty="0"/>
              <a:t>A Tag, sometimes called a pixel or beacon, collects data from digital properties, such as websites or digital ads. Resonate Tags play an integral role in providing you with deep insights to better understand and engage with the people interacting with your brand and digital footprint</a:t>
            </a:r>
            <a:r>
              <a:rPr lang="en-US" sz="1800" b="0" i="0" dirty="0">
                <a:solidFill>
                  <a:srgbClr val="333333"/>
                </a:solidFill>
                <a:effectLst/>
              </a:rPr>
              <a:t>.</a:t>
            </a:r>
            <a:r>
              <a:rPr lang="en-US" sz="1800" dirty="0"/>
              <a:t> </a:t>
            </a:r>
          </a:p>
          <a:p>
            <a:pPr marL="0" indent="0">
              <a:spcAft>
                <a:spcPts val="600"/>
              </a:spcAft>
              <a:buNone/>
            </a:pPr>
            <a:r>
              <a:rPr lang="en-US" sz="1800" b="1" dirty="0"/>
              <a:t>Do Resonate Tags impact my site performance?</a:t>
            </a:r>
          </a:p>
          <a:p>
            <a:pPr>
              <a:spcAft>
                <a:spcPts val="600"/>
              </a:spcAft>
              <a:buFont typeface="Wingdings" panose="05000000000000000000" pitchFamily="2" charset="2"/>
              <a:buChar char="q"/>
            </a:pPr>
            <a:r>
              <a:rPr lang="en-US" sz="1800" dirty="0"/>
              <a:t>No, Resonate Tags do not alter your site visually and are invisible to visitors. They won’t alter your user experience or page load times.</a:t>
            </a:r>
          </a:p>
          <a:p>
            <a:endParaRPr lang="en-US" sz="2000" dirty="0"/>
          </a:p>
        </p:txBody>
      </p:sp>
      <p:sp>
        <p:nvSpPr>
          <p:cNvPr id="4" name="Text Placeholder 3"/>
          <p:cNvSpPr>
            <a:spLocks noGrp="1"/>
          </p:cNvSpPr>
          <p:nvPr>
            <p:ph type="body" sz="quarter" idx="14"/>
          </p:nvPr>
        </p:nvSpPr>
        <p:spPr/>
        <p:txBody>
          <a:bodyPr>
            <a:normAutofit/>
          </a:bodyPr>
          <a:lstStyle/>
          <a:p>
            <a:pPr>
              <a:spcAft>
                <a:spcPts val="600"/>
              </a:spcAft>
            </a:pPr>
            <a:r>
              <a:rPr lang="en-US" dirty="0">
                <a:latin typeface="+mn-lt"/>
              </a:rPr>
              <a:t>Understanding Tags</a:t>
            </a:r>
          </a:p>
        </p:txBody>
      </p:sp>
      <p:grpSp>
        <p:nvGrpSpPr>
          <p:cNvPr id="3" name="Group 2">
            <a:extLst>
              <a:ext uri="{FF2B5EF4-FFF2-40B4-BE49-F238E27FC236}">
                <a16:creationId xmlns:a16="http://schemas.microsoft.com/office/drawing/2014/main" id="{C7681AC0-837E-2D29-2881-19E9BCD82C39}"/>
              </a:ext>
            </a:extLst>
          </p:cNvPr>
          <p:cNvGrpSpPr/>
          <p:nvPr/>
        </p:nvGrpSpPr>
        <p:grpSpPr>
          <a:xfrm>
            <a:off x="7010400" y="2057400"/>
            <a:ext cx="3477346" cy="2538531"/>
            <a:chOff x="6244623" y="1681079"/>
            <a:chExt cx="3477346" cy="2538531"/>
          </a:xfrm>
        </p:grpSpPr>
        <p:sp>
          <p:nvSpPr>
            <p:cNvPr id="6" name="Freeform: Shape 5">
              <a:extLst>
                <a:ext uri="{FF2B5EF4-FFF2-40B4-BE49-F238E27FC236}">
                  <a16:creationId xmlns:a16="http://schemas.microsoft.com/office/drawing/2014/main" id="{CA08E33B-B55B-75D0-8378-64A021788BD8}"/>
                </a:ext>
              </a:extLst>
            </p:cNvPr>
            <p:cNvSpPr/>
            <p:nvPr/>
          </p:nvSpPr>
          <p:spPr>
            <a:xfrm>
              <a:off x="6244623" y="1681079"/>
              <a:ext cx="1624928" cy="649971"/>
            </a:xfrm>
            <a:custGeom>
              <a:avLst/>
              <a:gdLst>
                <a:gd name="connsiteX0" fmla="*/ 0 w 1624928"/>
                <a:gd name="connsiteY0" fmla="*/ 0 h 649971"/>
                <a:gd name="connsiteX1" fmla="*/ 1624928 w 1624928"/>
                <a:gd name="connsiteY1" fmla="*/ 0 h 649971"/>
                <a:gd name="connsiteX2" fmla="*/ 1624928 w 1624928"/>
                <a:gd name="connsiteY2" fmla="*/ 649971 h 649971"/>
                <a:gd name="connsiteX3" fmla="*/ 0 w 1624928"/>
                <a:gd name="connsiteY3" fmla="*/ 649971 h 649971"/>
                <a:gd name="connsiteX4" fmla="*/ 0 w 1624928"/>
                <a:gd name="connsiteY4" fmla="*/ 0 h 649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928" h="649971">
                  <a:moveTo>
                    <a:pt x="0" y="0"/>
                  </a:moveTo>
                  <a:lnTo>
                    <a:pt x="1624928" y="0"/>
                  </a:lnTo>
                  <a:lnTo>
                    <a:pt x="1624928" y="649971"/>
                  </a:lnTo>
                  <a:lnTo>
                    <a:pt x="0" y="649971"/>
                  </a:lnTo>
                  <a:lnTo>
                    <a:pt x="0" y="0"/>
                  </a:lnTo>
                  <a:close/>
                </a:path>
              </a:pathLst>
            </a:cu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Website Tags </a:t>
              </a:r>
            </a:p>
          </p:txBody>
        </p:sp>
        <p:sp>
          <p:nvSpPr>
            <p:cNvPr id="7" name="Freeform: Shape 6">
              <a:extLst>
                <a:ext uri="{FF2B5EF4-FFF2-40B4-BE49-F238E27FC236}">
                  <a16:creationId xmlns:a16="http://schemas.microsoft.com/office/drawing/2014/main" id="{1D47B3BA-A328-F4F5-CF8E-52AEE1573BE0}"/>
                </a:ext>
              </a:extLst>
            </p:cNvPr>
            <p:cNvSpPr/>
            <p:nvPr/>
          </p:nvSpPr>
          <p:spPr>
            <a:xfrm>
              <a:off x="6244623" y="2331050"/>
              <a:ext cx="1624928" cy="1888560"/>
            </a:xfrm>
            <a:custGeom>
              <a:avLst/>
              <a:gdLst>
                <a:gd name="connsiteX0" fmla="*/ 0 w 1624928"/>
                <a:gd name="connsiteY0" fmla="*/ 0 h 1888560"/>
                <a:gd name="connsiteX1" fmla="*/ 1624928 w 1624928"/>
                <a:gd name="connsiteY1" fmla="*/ 0 h 1888560"/>
                <a:gd name="connsiteX2" fmla="*/ 1624928 w 1624928"/>
                <a:gd name="connsiteY2" fmla="*/ 1888560 h 1888560"/>
                <a:gd name="connsiteX3" fmla="*/ 0 w 1624928"/>
                <a:gd name="connsiteY3" fmla="*/ 1888560 h 1888560"/>
                <a:gd name="connsiteX4" fmla="*/ 0 w 1624928"/>
                <a:gd name="connsiteY4" fmla="*/ 0 h 188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928" h="1888560">
                  <a:moveTo>
                    <a:pt x="0" y="0"/>
                  </a:moveTo>
                  <a:lnTo>
                    <a:pt x="1624928" y="0"/>
                  </a:lnTo>
                  <a:lnTo>
                    <a:pt x="1624928" y="1888560"/>
                  </a:lnTo>
                  <a:lnTo>
                    <a:pt x="0" y="188856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Use to better understand visitors to your website</a:t>
              </a:r>
            </a:p>
          </p:txBody>
        </p:sp>
        <p:sp>
          <p:nvSpPr>
            <p:cNvPr id="8" name="Freeform: Shape 7">
              <a:extLst>
                <a:ext uri="{FF2B5EF4-FFF2-40B4-BE49-F238E27FC236}">
                  <a16:creationId xmlns:a16="http://schemas.microsoft.com/office/drawing/2014/main" id="{AEF46936-7890-F9F3-FA46-378B9F604857}"/>
                </a:ext>
              </a:extLst>
            </p:cNvPr>
            <p:cNvSpPr/>
            <p:nvPr/>
          </p:nvSpPr>
          <p:spPr>
            <a:xfrm>
              <a:off x="8097041" y="1681079"/>
              <a:ext cx="1624928" cy="649971"/>
            </a:xfrm>
            <a:custGeom>
              <a:avLst/>
              <a:gdLst>
                <a:gd name="connsiteX0" fmla="*/ 0 w 1624928"/>
                <a:gd name="connsiteY0" fmla="*/ 0 h 649971"/>
                <a:gd name="connsiteX1" fmla="*/ 1624928 w 1624928"/>
                <a:gd name="connsiteY1" fmla="*/ 0 h 649971"/>
                <a:gd name="connsiteX2" fmla="*/ 1624928 w 1624928"/>
                <a:gd name="connsiteY2" fmla="*/ 649971 h 649971"/>
                <a:gd name="connsiteX3" fmla="*/ 0 w 1624928"/>
                <a:gd name="connsiteY3" fmla="*/ 649971 h 649971"/>
                <a:gd name="connsiteX4" fmla="*/ 0 w 1624928"/>
                <a:gd name="connsiteY4" fmla="*/ 0 h 649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928" h="649971">
                  <a:moveTo>
                    <a:pt x="0" y="0"/>
                  </a:moveTo>
                  <a:lnTo>
                    <a:pt x="1624928" y="0"/>
                  </a:lnTo>
                  <a:lnTo>
                    <a:pt x="1624928" y="649971"/>
                  </a:lnTo>
                  <a:lnTo>
                    <a:pt x="0" y="649971"/>
                  </a:lnTo>
                  <a:lnTo>
                    <a:pt x="0" y="0"/>
                  </a:lnTo>
                  <a:close/>
                </a:path>
              </a:pathLst>
            </a:cu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Media Tags</a:t>
              </a:r>
            </a:p>
          </p:txBody>
        </p:sp>
        <p:sp>
          <p:nvSpPr>
            <p:cNvPr id="9" name="Freeform: Shape 8">
              <a:extLst>
                <a:ext uri="{FF2B5EF4-FFF2-40B4-BE49-F238E27FC236}">
                  <a16:creationId xmlns:a16="http://schemas.microsoft.com/office/drawing/2014/main" id="{F3760095-4FC3-90DF-9D40-FA125015473E}"/>
                </a:ext>
              </a:extLst>
            </p:cNvPr>
            <p:cNvSpPr/>
            <p:nvPr/>
          </p:nvSpPr>
          <p:spPr>
            <a:xfrm>
              <a:off x="8097041" y="2331050"/>
              <a:ext cx="1624928" cy="1888560"/>
            </a:xfrm>
            <a:custGeom>
              <a:avLst/>
              <a:gdLst>
                <a:gd name="connsiteX0" fmla="*/ 0 w 1624928"/>
                <a:gd name="connsiteY0" fmla="*/ 0 h 1888560"/>
                <a:gd name="connsiteX1" fmla="*/ 1624928 w 1624928"/>
                <a:gd name="connsiteY1" fmla="*/ 0 h 1888560"/>
                <a:gd name="connsiteX2" fmla="*/ 1624928 w 1624928"/>
                <a:gd name="connsiteY2" fmla="*/ 1888560 h 1888560"/>
                <a:gd name="connsiteX3" fmla="*/ 0 w 1624928"/>
                <a:gd name="connsiteY3" fmla="*/ 1888560 h 1888560"/>
                <a:gd name="connsiteX4" fmla="*/ 0 w 1624928"/>
                <a:gd name="connsiteY4" fmla="*/ 0 h 188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928" h="1888560">
                  <a:moveTo>
                    <a:pt x="0" y="0"/>
                  </a:moveTo>
                  <a:lnTo>
                    <a:pt x="1624928" y="0"/>
                  </a:lnTo>
                  <a:lnTo>
                    <a:pt x="1624928" y="1888560"/>
                  </a:lnTo>
                  <a:lnTo>
                    <a:pt x="0" y="188856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Use to better understand people consuming your digital media</a:t>
              </a:r>
            </a:p>
          </p:txBody>
        </p:sp>
      </p:grpSp>
      <p:sp>
        <p:nvSpPr>
          <p:cNvPr id="12" name="TextBox 11">
            <a:extLst>
              <a:ext uri="{FF2B5EF4-FFF2-40B4-BE49-F238E27FC236}">
                <a16:creationId xmlns:a16="http://schemas.microsoft.com/office/drawing/2014/main" id="{BE680EEC-477D-FC79-3D5A-2B89FB818D6E}"/>
              </a:ext>
            </a:extLst>
          </p:cNvPr>
          <p:cNvSpPr txBox="1"/>
          <p:nvPr/>
        </p:nvSpPr>
        <p:spPr>
          <a:xfrm>
            <a:off x="183892" y="6375949"/>
            <a:ext cx="2667000" cy="369332"/>
          </a:xfrm>
          <a:prstGeom prst="rect">
            <a:avLst/>
          </a:prstGeom>
          <a:noFill/>
        </p:spPr>
        <p:txBody>
          <a:bodyPr wrap="square" rtlCol="0">
            <a:spAutoFit/>
          </a:bodyPr>
          <a:lstStyle/>
          <a:p>
            <a:r>
              <a:rPr lang="en-US" dirty="0">
                <a:hlinkClick r:id="rId2"/>
              </a:rPr>
              <a:t>KnowledgeBase Link</a:t>
            </a:r>
            <a:endParaRPr lang="en-US" dirty="0"/>
          </a:p>
        </p:txBody>
      </p:sp>
    </p:spTree>
    <p:extLst>
      <p:ext uri="{BB962C8B-B14F-4D97-AF65-F5344CB8AC3E}">
        <p14:creationId xmlns:p14="http://schemas.microsoft.com/office/powerpoint/2010/main" val="271701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2"/>
          </p:nvPr>
        </p:nvSpPr>
        <p:spPr>
          <a:xfrm>
            <a:off x="689212" y="1677587"/>
            <a:ext cx="3962400" cy="2361014"/>
          </a:xfrm>
        </p:spPr>
        <p:txBody>
          <a:bodyPr/>
          <a:lstStyle/>
          <a:p>
            <a:pPr marL="0" indent="0">
              <a:buNone/>
            </a:pPr>
            <a:r>
              <a:rPr lang="en-US" sz="2000" dirty="0">
                <a:solidFill>
                  <a:srgbClr val="3E3E3E"/>
                </a:solidFill>
              </a:rPr>
              <a:t>The Resonate Tag collects anonymous web traffic via a tracking pixel to support deep insights, performance, and analysis of your audiences. It also supports remarketing programs.</a:t>
            </a:r>
            <a:endParaRPr lang="en-US" dirty="0">
              <a:solidFill>
                <a:srgbClr val="3E3E3E"/>
              </a:solidFill>
            </a:endParaRPr>
          </a:p>
          <a:p>
            <a:endParaRPr lang="en-US" sz="2000" dirty="0"/>
          </a:p>
        </p:txBody>
      </p:sp>
      <p:sp>
        <p:nvSpPr>
          <p:cNvPr id="3" name="Text Placeholder 2"/>
          <p:cNvSpPr>
            <a:spLocks noGrp="1"/>
          </p:cNvSpPr>
          <p:nvPr>
            <p:ph type="body" sz="quarter" idx="14"/>
          </p:nvPr>
        </p:nvSpPr>
        <p:spPr>
          <a:xfrm>
            <a:off x="0" y="304800"/>
            <a:ext cx="12192000" cy="635000"/>
          </a:xfrm>
        </p:spPr>
        <p:txBody>
          <a:bodyPr/>
          <a:lstStyle/>
          <a:p>
            <a:r>
              <a:rPr lang="en-US" sz="2800" dirty="0"/>
              <a:t>What Kind of Data Does the Resonate Tag Track and Collect?</a:t>
            </a:r>
          </a:p>
        </p:txBody>
      </p:sp>
      <p:graphicFrame>
        <p:nvGraphicFramePr>
          <p:cNvPr id="5" name="Diagram 4">
            <a:extLst>
              <a:ext uri="{FF2B5EF4-FFF2-40B4-BE49-F238E27FC236}">
                <a16:creationId xmlns:a16="http://schemas.microsoft.com/office/drawing/2014/main" id="{70E79716-F315-4577-8CB8-3251B601DE62}"/>
              </a:ext>
            </a:extLst>
          </p:cNvPr>
          <p:cNvGraphicFramePr/>
          <p:nvPr>
            <p:extLst>
              <p:ext uri="{D42A27DB-BD31-4B8C-83A1-F6EECF244321}">
                <p14:modId xmlns:p14="http://schemas.microsoft.com/office/powerpoint/2010/main" val="896833228"/>
              </p:ext>
            </p:extLst>
          </p:nvPr>
        </p:nvGraphicFramePr>
        <p:xfrm>
          <a:off x="1307506" y="1042587"/>
          <a:ext cx="12649785" cy="5297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09789F0-58EF-4BFE-D700-55DD092590E9}"/>
              </a:ext>
            </a:extLst>
          </p:cNvPr>
          <p:cNvSpPr txBox="1"/>
          <p:nvPr/>
        </p:nvSpPr>
        <p:spPr>
          <a:xfrm>
            <a:off x="183892" y="6333884"/>
            <a:ext cx="2667000" cy="369332"/>
          </a:xfrm>
          <a:prstGeom prst="rect">
            <a:avLst/>
          </a:prstGeom>
          <a:noFill/>
        </p:spPr>
        <p:txBody>
          <a:bodyPr wrap="square" rtlCol="0">
            <a:spAutoFit/>
          </a:bodyPr>
          <a:lstStyle/>
          <a:p>
            <a:r>
              <a:rPr lang="en-US" dirty="0">
                <a:hlinkClick r:id="rId7"/>
              </a:rPr>
              <a:t>KnowledgeBase Link</a:t>
            </a:r>
            <a:endParaRPr lang="en-US" dirty="0"/>
          </a:p>
        </p:txBody>
      </p:sp>
    </p:spTree>
    <p:extLst>
      <p:ext uri="{BB962C8B-B14F-4D97-AF65-F5344CB8AC3E}">
        <p14:creationId xmlns:p14="http://schemas.microsoft.com/office/powerpoint/2010/main" val="42801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76200" y="1447800"/>
            <a:ext cx="4419600" cy="4267200"/>
          </a:xfrm>
        </p:spPr>
        <p:txBody>
          <a:bodyPr/>
          <a:lstStyle/>
          <a:p>
            <a:pPr>
              <a:spcAft>
                <a:spcPts val="600"/>
              </a:spcAft>
              <a:buFont typeface="Wingdings" panose="05000000000000000000" pitchFamily="2" charset="2"/>
              <a:buChar char="q"/>
            </a:pPr>
            <a:r>
              <a:rPr lang="en-US" sz="1800" spc="0" dirty="0">
                <a:cs typeface="Calibri" panose="020F0502020204030204" pitchFamily="34" charset="0"/>
              </a:rPr>
              <a:t>In order to obtain the most value out of your website tagging strategy with Resonate, your tag strategy should encompass different types of digital content for comprehensive measurement and analysis – enabling you to understand nuances between these different digital touch points.</a:t>
            </a:r>
          </a:p>
          <a:p>
            <a:pPr>
              <a:spcAft>
                <a:spcPts val="600"/>
              </a:spcAft>
              <a:buFont typeface="Wingdings" panose="05000000000000000000" pitchFamily="2" charset="2"/>
              <a:buChar char="q"/>
            </a:pPr>
            <a:r>
              <a:rPr lang="en-US" sz="1800" spc="0" dirty="0">
                <a:cs typeface="Calibri" panose="020F0502020204030204" pitchFamily="34" charset="0"/>
              </a:rPr>
              <a:t>We recommend tagging various digital properties for a holistic Tag Measurement. We advise placing tags on both your website and paid media channels.</a:t>
            </a:r>
          </a:p>
        </p:txBody>
      </p:sp>
      <p:sp>
        <p:nvSpPr>
          <p:cNvPr id="3" name="Text Placeholder 2"/>
          <p:cNvSpPr>
            <a:spLocks noGrp="1"/>
          </p:cNvSpPr>
          <p:nvPr>
            <p:ph type="body" sz="quarter" idx="14"/>
          </p:nvPr>
        </p:nvSpPr>
        <p:spPr>
          <a:xfrm>
            <a:off x="667413" y="232240"/>
            <a:ext cx="10871200" cy="635000"/>
          </a:xfrm>
        </p:spPr>
        <p:txBody>
          <a:bodyPr vert="horz" lIns="365760" tIns="45720" rIns="365760" bIns="45720" rtlCol="0" anchor="t">
            <a:normAutofit/>
          </a:bodyPr>
          <a:lstStyle/>
          <a:p>
            <a:pPr>
              <a:spcAft>
                <a:spcPts val="600"/>
              </a:spcAft>
            </a:pPr>
            <a:r>
              <a:rPr lang="en-US" dirty="0"/>
              <a:t>Tag Strategy Recommendations</a:t>
            </a:r>
            <a:endParaRPr lang="en-US" dirty="0">
              <a:cs typeface="Calibri Light"/>
            </a:endParaRPr>
          </a:p>
        </p:txBody>
      </p:sp>
      <p:graphicFrame>
        <p:nvGraphicFramePr>
          <p:cNvPr id="5" name="Diagram 4">
            <a:extLst>
              <a:ext uri="{FF2B5EF4-FFF2-40B4-BE49-F238E27FC236}">
                <a16:creationId xmlns:a16="http://schemas.microsoft.com/office/drawing/2014/main" id="{25ABDFD4-022A-4EC6-BE89-AD7A5C24107E}"/>
              </a:ext>
            </a:extLst>
          </p:cNvPr>
          <p:cNvGraphicFramePr/>
          <p:nvPr>
            <p:extLst>
              <p:ext uri="{D42A27DB-BD31-4B8C-83A1-F6EECF244321}">
                <p14:modId xmlns:p14="http://schemas.microsoft.com/office/powerpoint/2010/main" val="2173531995"/>
              </p:ext>
            </p:extLst>
          </p:nvPr>
        </p:nvGraphicFramePr>
        <p:xfrm>
          <a:off x="4135709" y="961826"/>
          <a:ext cx="7426923" cy="5346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5A0EA09-4A28-879A-7A58-7C359FF5B082}"/>
              </a:ext>
            </a:extLst>
          </p:cNvPr>
          <p:cNvSpPr txBox="1"/>
          <p:nvPr/>
        </p:nvSpPr>
        <p:spPr>
          <a:xfrm>
            <a:off x="183892" y="6333884"/>
            <a:ext cx="2667000" cy="369332"/>
          </a:xfrm>
          <a:prstGeom prst="rect">
            <a:avLst/>
          </a:prstGeom>
          <a:noFill/>
        </p:spPr>
        <p:txBody>
          <a:bodyPr wrap="square" rtlCol="0">
            <a:spAutoFit/>
          </a:bodyPr>
          <a:lstStyle/>
          <a:p>
            <a:r>
              <a:rPr lang="en-US" dirty="0">
                <a:hlinkClick r:id="rId7"/>
              </a:rPr>
              <a:t>KnowledgeBase Link</a:t>
            </a:r>
            <a:endParaRPr lang="en-US" dirty="0"/>
          </a:p>
        </p:txBody>
      </p:sp>
    </p:spTree>
    <p:extLst>
      <p:ext uri="{BB962C8B-B14F-4D97-AF65-F5344CB8AC3E}">
        <p14:creationId xmlns:p14="http://schemas.microsoft.com/office/powerpoint/2010/main" val="262489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p:txBody>
          <a:bodyPr/>
          <a:lstStyle/>
          <a:p>
            <a:pPr>
              <a:buFont typeface="Wingdings" panose="05000000000000000000" pitchFamily="2" charset="2"/>
              <a:buChar char="q"/>
            </a:pPr>
            <a:r>
              <a:rPr lang="en-US" sz="2000" dirty="0"/>
              <a:t>While we recommend tagging your digital properties to collect data about your audiences, we'd like to note that there are some properties you should not tag:</a:t>
            </a:r>
          </a:p>
          <a:p>
            <a:pPr lvl="1">
              <a:buFont typeface="Wingdings" panose="05000000000000000000" pitchFamily="2" charset="2"/>
              <a:buChar char="§"/>
            </a:pPr>
            <a:r>
              <a:rPr lang="en-US" sz="2000" dirty="0"/>
              <a:t>International sites - Resonate is a U.S.-based company that delivers insights about U.S. consumers only and does not collect data from outside the U.S.</a:t>
            </a:r>
          </a:p>
          <a:p>
            <a:pPr lvl="1">
              <a:buFont typeface="Wingdings" panose="05000000000000000000" pitchFamily="2" charset="2"/>
              <a:buChar char="§"/>
            </a:pPr>
            <a:r>
              <a:rPr lang="en-US" sz="2000" dirty="0"/>
              <a:t>Mobile Apps - We cannot get enough samples from Mobile Apps to predict insights</a:t>
            </a:r>
          </a:p>
          <a:p>
            <a:pPr lvl="1">
              <a:buFont typeface="Wingdings" panose="05000000000000000000" pitchFamily="2" charset="2"/>
              <a:buChar char="§"/>
            </a:pPr>
            <a:r>
              <a:rPr lang="en-US" sz="2000" dirty="0"/>
              <a:t>Over the Top Devices - We cannot get enough sample on Over the Top Devices to predict insights</a:t>
            </a:r>
          </a:p>
          <a:p>
            <a:pPr>
              <a:buFont typeface="Wingdings" panose="05000000000000000000" pitchFamily="2" charset="2"/>
              <a:buChar char="q"/>
            </a:pPr>
            <a:r>
              <a:rPr lang="en-US" sz="2000" dirty="0"/>
              <a:t>Furthermore, we have identified additional properties where we don't recommend tagging because cookies on these digital assets are not persistent and/or stable enough for insights:</a:t>
            </a:r>
          </a:p>
          <a:p>
            <a:pPr lvl="1">
              <a:buFont typeface="Wingdings" panose="05000000000000000000" pitchFamily="2" charset="2"/>
              <a:buChar char="§"/>
            </a:pPr>
            <a:r>
              <a:rPr lang="en-US" sz="2000" dirty="0"/>
              <a:t>Mobile-specific campaigns</a:t>
            </a:r>
          </a:p>
          <a:p>
            <a:pPr lvl="1">
              <a:buFont typeface="Wingdings" panose="05000000000000000000" pitchFamily="2" charset="2"/>
              <a:buChar char="§"/>
            </a:pPr>
            <a:r>
              <a:rPr lang="en-US" sz="2000" dirty="0"/>
              <a:t>Email</a:t>
            </a:r>
          </a:p>
        </p:txBody>
      </p:sp>
      <p:sp>
        <p:nvSpPr>
          <p:cNvPr id="3" name="Text Placeholder 2"/>
          <p:cNvSpPr>
            <a:spLocks noGrp="1"/>
          </p:cNvSpPr>
          <p:nvPr>
            <p:ph type="body" sz="quarter" idx="14"/>
          </p:nvPr>
        </p:nvSpPr>
        <p:spPr/>
        <p:txBody>
          <a:bodyPr/>
          <a:lstStyle/>
          <a:p>
            <a:r>
              <a:rPr lang="en-US" dirty="0"/>
              <a:t>Digital Assets to NOT Tag</a:t>
            </a:r>
          </a:p>
        </p:txBody>
      </p:sp>
      <p:sp>
        <p:nvSpPr>
          <p:cNvPr id="6" name="TextBox 5">
            <a:extLst>
              <a:ext uri="{FF2B5EF4-FFF2-40B4-BE49-F238E27FC236}">
                <a16:creationId xmlns:a16="http://schemas.microsoft.com/office/drawing/2014/main" id="{7304BDEE-8E98-71F6-E6D3-8F9FB7215FC5}"/>
              </a:ext>
            </a:extLst>
          </p:cNvPr>
          <p:cNvSpPr txBox="1"/>
          <p:nvPr/>
        </p:nvSpPr>
        <p:spPr>
          <a:xfrm>
            <a:off x="183892" y="6333884"/>
            <a:ext cx="2667000" cy="369332"/>
          </a:xfrm>
          <a:prstGeom prst="rect">
            <a:avLst/>
          </a:prstGeom>
          <a:noFill/>
        </p:spPr>
        <p:txBody>
          <a:bodyPr wrap="square" rtlCol="0">
            <a:spAutoFit/>
          </a:bodyPr>
          <a:lstStyle/>
          <a:p>
            <a:r>
              <a:rPr lang="en-US" dirty="0">
                <a:hlinkClick r:id="rId2"/>
              </a:rPr>
              <a:t>KnowledgeBase Link</a:t>
            </a:r>
            <a:endParaRPr lang="en-US" dirty="0"/>
          </a:p>
        </p:txBody>
      </p:sp>
    </p:spTree>
    <p:extLst>
      <p:ext uri="{BB962C8B-B14F-4D97-AF65-F5344CB8AC3E}">
        <p14:creationId xmlns:p14="http://schemas.microsoft.com/office/powerpoint/2010/main" val="116232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Resonate_Brand Colors">
      <a:dk1>
        <a:srgbClr val="000000"/>
      </a:dk1>
      <a:lt1>
        <a:srgbClr val="FFFFFF"/>
      </a:lt1>
      <a:dk2>
        <a:srgbClr val="44546A"/>
      </a:dk2>
      <a:lt2>
        <a:srgbClr val="E7E6E6"/>
      </a:lt2>
      <a:accent1>
        <a:srgbClr val="1B75BB"/>
      </a:accent1>
      <a:accent2>
        <a:srgbClr val="F14C23"/>
      </a:accent2>
      <a:accent3>
        <a:srgbClr val="F68C1E"/>
      </a:accent3>
      <a:accent4>
        <a:srgbClr val="24537C"/>
      </a:accent4>
      <a:accent5>
        <a:srgbClr val="5B1E5E"/>
      </a:accent5>
      <a:accent6>
        <a:srgbClr val="CD382F"/>
      </a:accent6>
      <a:hlink>
        <a:srgbClr val="824B9E"/>
      </a:hlink>
      <a:folHlink>
        <a:srgbClr val="433887"/>
      </a:folHlink>
    </a:clrScheme>
    <a:fontScheme name="Resonate Fonts">
      <a:majorFont>
        <a:latin typeface="Bw Modelica Medium"/>
        <a:ea typeface=""/>
        <a:cs typeface=""/>
      </a:majorFont>
      <a:minorFont>
        <a:latin typeface="Bw Model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75B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inal_Resonate_Sales_Template_2019" id="{19634A49-677D-ED4F-8B99-5A88CCC3BDD4}" vid="{C1BCD4EE-46F2-5748-815C-72C890BF20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7f4c75-1661-4b01-973e-7a6c5ef52a85" xsi:nil="true"/>
    <lcf76f155ced4ddcb4097134ff3c332f xmlns="4d2cd5e6-f8f5-4595-bda4-344a2da989d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06FC1F5613EF428FC813040CA9849F" ma:contentTypeVersion="20" ma:contentTypeDescription="Create a new document." ma:contentTypeScope="" ma:versionID="d6d8a6e827d787bcdecbd01cb5dbfcc6">
  <xsd:schema xmlns:xsd="http://www.w3.org/2001/XMLSchema" xmlns:xs="http://www.w3.org/2001/XMLSchema" xmlns:p="http://schemas.microsoft.com/office/2006/metadata/properties" xmlns:ns2="4d2cd5e6-f8f5-4595-bda4-344a2da989db" xmlns:ns3="b97f4c75-1661-4b01-973e-7a6c5ef52a85" targetNamespace="http://schemas.microsoft.com/office/2006/metadata/properties" ma:root="true" ma:fieldsID="9d5411521bb7fe23f326fcf97820b68c" ns2:_="" ns3:_="">
    <xsd:import namespace="4d2cd5e6-f8f5-4595-bda4-344a2da989db"/>
    <xsd:import namespace="b97f4c75-1661-4b01-973e-7a6c5ef52a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cd5e6-f8f5-4595-bda4-344a2da98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861404-e22f-441c-9edc-c89ae22a20f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7f4c75-1661-4b01-973e-7a6c5ef52a8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27dfb59-b580-4ccd-9a30-c8035a775bee}" ma:internalName="TaxCatchAll" ma:showField="CatchAllData" ma:web="b97f4c75-1661-4b01-973e-7a6c5ef52a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247EB2-2D7B-4A91-8682-769E3F1155EB}">
  <ds:schemaRefs>
    <ds:schemaRef ds:uri="http://schemas.microsoft.com/sharepoint/v3/contenttype/forms"/>
  </ds:schemaRefs>
</ds:datastoreItem>
</file>

<file path=customXml/itemProps2.xml><?xml version="1.0" encoding="utf-8"?>
<ds:datastoreItem xmlns:ds="http://schemas.openxmlformats.org/officeDocument/2006/customXml" ds:itemID="{85AA8AB6-18E5-40ED-94DA-E41E0D43ED52}">
  <ds:schemaRef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 ds:uri="3a1ffd22-c9b9-40b9-9456-b367eafb51bf"/>
    <ds:schemaRef ds:uri="b76974f5-aeaa-4077-924b-bbbdf41898a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DF44928-E6EF-4253-9DFB-FE367E6A808B}"/>
</file>

<file path=docProps/app.xml><?xml version="1.0" encoding="utf-8"?>
<Properties xmlns="http://schemas.openxmlformats.org/officeDocument/2006/extended-properties" xmlns:vt="http://schemas.openxmlformats.org/officeDocument/2006/docPropsVTypes">
  <Template>2_Office Theme</Template>
  <TotalTime>13567</TotalTime>
  <Words>3421</Words>
  <Application>Microsoft Macintosh PowerPoint</Application>
  <PresentationFormat>Widescreen</PresentationFormat>
  <Paragraphs>261</Paragraphs>
  <Slides>32</Slides>
  <Notes>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32</vt:i4>
      </vt:variant>
    </vt:vector>
  </HeadingPairs>
  <TitlesOfParts>
    <vt:vector size="50" baseType="lpstr">
      <vt:lpstr>Raleway Medium</vt:lpstr>
      <vt:lpstr>Montserrat-Regular</vt:lpstr>
      <vt:lpstr>Open Sans Light</vt:lpstr>
      <vt:lpstr>Wingdings,Sans-Serif</vt:lpstr>
      <vt:lpstr>Bw Modelica Medium</vt:lpstr>
      <vt:lpstr>Calibri Light</vt:lpstr>
      <vt:lpstr>LucidaGrande</vt:lpstr>
      <vt:lpstr>Raleway</vt:lpstr>
      <vt:lpstr>Calibri</vt:lpstr>
      <vt:lpstr>Wingdings</vt:lpstr>
      <vt:lpstr>-apple-system</vt:lpstr>
      <vt:lpstr>MS PGothic</vt:lpstr>
      <vt:lpstr>Montserrat</vt:lpstr>
      <vt:lpstr>Arial</vt:lpstr>
      <vt:lpstr>Bw Modelica Light</vt:lpstr>
      <vt:lpstr>Bw Modelica</vt:lpstr>
      <vt:lpstr>Raleway Light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Jun;ericka.mccoy@resonate.com</dc:creator>
  <cp:lastModifiedBy>Lexi Acosta</cp:lastModifiedBy>
  <cp:revision>216</cp:revision>
  <dcterms:created xsi:type="dcterms:W3CDTF">2019-02-20T21:19:33Z</dcterms:created>
  <dcterms:modified xsi:type="dcterms:W3CDTF">2024-08-21T20:50:16Z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0x0101007B469023BCD6594B901539F4390C8606</vt:lpwstr>
  </property>
</Properties>
</file>