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1" r:id="rId4"/>
  </p:sldMasterIdLst>
  <p:notesMasterIdLst>
    <p:notesMasterId r:id="rId35"/>
  </p:notesMasterIdLst>
  <p:sldIdLst>
    <p:sldId id="1680" r:id="rId5"/>
    <p:sldId id="1682" r:id="rId6"/>
    <p:sldId id="1836" r:id="rId7"/>
    <p:sldId id="1835" r:id="rId8"/>
    <p:sldId id="1837" r:id="rId9"/>
    <p:sldId id="1707" r:id="rId10"/>
    <p:sldId id="1869" r:id="rId11"/>
    <p:sldId id="1873" r:id="rId12"/>
    <p:sldId id="1851" r:id="rId13"/>
    <p:sldId id="1854" r:id="rId14"/>
    <p:sldId id="1855" r:id="rId15"/>
    <p:sldId id="1857" r:id="rId16"/>
    <p:sldId id="1858" r:id="rId17"/>
    <p:sldId id="1859" r:id="rId18"/>
    <p:sldId id="1860" r:id="rId19"/>
    <p:sldId id="1862" r:id="rId20"/>
    <p:sldId id="1861" r:id="rId21"/>
    <p:sldId id="1864" r:id="rId22"/>
    <p:sldId id="1852" r:id="rId23"/>
    <p:sldId id="1868" r:id="rId24"/>
    <p:sldId id="1866" r:id="rId25"/>
    <p:sldId id="1871" r:id="rId26"/>
    <p:sldId id="1870" r:id="rId27"/>
    <p:sldId id="1839" r:id="rId28"/>
    <p:sldId id="1840" r:id="rId29"/>
    <p:sldId id="1838" r:id="rId30"/>
    <p:sldId id="1842" r:id="rId31"/>
    <p:sldId id="1843" r:id="rId32"/>
    <p:sldId id="1697" r:id="rId33"/>
    <p:sldId id="1699" r:id="rId34"/>
  </p:sldIdLst>
  <p:sldSz cx="12192000" cy="6858000"/>
  <p:notesSz cx="6858000" cy="9144000"/>
  <p:embeddedFontLst>
    <p:embeddedFont>
      <p:font typeface="Bw Modelica" pitchFamily="2" charset="77"/>
      <p:regular r:id="rId36"/>
      <p:bold r:id="rId37"/>
      <p:italic r:id="rId38"/>
    </p:embeddedFont>
    <p:embeddedFont>
      <p:font typeface="Bw Modelica Light" pitchFamily="2" charset="77"/>
      <p:regular r:id="rId39"/>
      <p:italic r:id="rId40"/>
    </p:embeddedFont>
    <p:embeddedFont>
      <p:font typeface="Bw Modelica Medium" pitchFamily="2" charset="77"/>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Montserrat" pitchFamily="2" charset="77"/>
      <p:regular r:id="rId49"/>
      <p:bold r:id="rId50"/>
      <p:italic r:id="rId51"/>
      <p:boldItalic r:id="rId52"/>
    </p:embeddedFont>
    <p:embeddedFont>
      <p:font typeface="Montserrat-Regular" panose="02000505000000020004" pitchFamily="2" charset="77"/>
      <p:regular r:id="rId53"/>
    </p:embeddedFont>
    <p:embeddedFont>
      <p:font typeface="Open Sans Light" panose="020B0306030504020204" pitchFamily="34" charset="0"/>
      <p:regular r:id="rId54"/>
      <p:italic r:id="rId55"/>
    </p:embeddedFont>
    <p:embeddedFont>
      <p:font typeface="Raleway" pitchFamily="2" charset="77"/>
      <p:regular r:id="rId56"/>
      <p:bold r:id="rId57"/>
      <p:italic r:id="rId58"/>
      <p:boldItalic r:id="rId59"/>
    </p:embeddedFont>
    <p:embeddedFont>
      <p:font typeface="Raleway Light" pitchFamily="2" charset="77"/>
      <p:regular r:id="rId60"/>
      <p:italic r:id="rId61"/>
    </p:embeddedFont>
    <p:embeddedFont>
      <p:font typeface="Raleway Medium" pitchFamily="2" charset="77"/>
      <p:regular r:id="rId62"/>
      <p:bold r:id="rId63"/>
      <p: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3024" userDrawn="1">
          <p15:clr>
            <a:srgbClr val="A4A3A4"/>
          </p15:clr>
        </p15:guide>
        <p15:guide id="3" pos="2256" userDrawn="1">
          <p15:clr>
            <a:srgbClr val="A4A3A4"/>
          </p15:clr>
        </p15:guide>
        <p15:guide id="4" orient="horz" pos="3936" userDrawn="1">
          <p15:clr>
            <a:srgbClr val="A4A3A4"/>
          </p15:clr>
        </p15:guide>
        <p15:guide id="5" orient="horz" pos="1872" userDrawn="1">
          <p15:clr>
            <a:srgbClr val="A4A3A4"/>
          </p15:clr>
        </p15:guide>
        <p15:guide id="6" pos="4464" userDrawn="1">
          <p15:clr>
            <a:srgbClr val="A4A3A4"/>
          </p15:clr>
        </p15:guide>
        <p15:guide id="7" pos="1056" userDrawn="1">
          <p15:clr>
            <a:srgbClr val="A4A3A4"/>
          </p15:clr>
        </p15:guide>
        <p15:guide id="8" pos="59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ka McCoy" initials="EM" lastIdx="172" clrIdx="0">
    <p:extLst>
      <p:ext uri="{19B8F6BF-5375-455C-9EA6-DF929625EA0E}">
        <p15:presenceInfo xmlns:p15="http://schemas.microsoft.com/office/powerpoint/2012/main" userId="S::ericka.mccoy@resonate.com::8d6a9593-107f-42b0-aec7-b3dbc7a0668c" providerId="AD"/>
      </p:ext>
    </p:extLst>
  </p:cmAuthor>
  <p:cmAuthor id="2" name="Ericka McCoy" initials="EM [3]" lastIdx="29" clrIdx="1">
    <p:extLst>
      <p:ext uri="{19B8F6BF-5375-455C-9EA6-DF929625EA0E}">
        <p15:presenceInfo xmlns:p15="http://schemas.microsoft.com/office/powerpoint/2012/main" userId="Ericka McCoy" providerId="None"/>
      </p:ext>
    </p:extLst>
  </p:cmAuthor>
  <p:cmAuthor id="3" name="Jason Schneider" initials="JS" lastIdx="1" clrIdx="2">
    <p:extLst>
      <p:ext uri="{19B8F6BF-5375-455C-9EA6-DF929625EA0E}">
        <p15:presenceInfo xmlns:p15="http://schemas.microsoft.com/office/powerpoint/2012/main" userId="S-1-5-21-574009760-2973956309-3174650737-8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8C267A"/>
    <a:srgbClr val="44A336"/>
    <a:srgbClr val="E95A41"/>
    <a:srgbClr val="009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0EDEB-B604-EA46-AFA2-CCC5C438DDE3}" v="9" dt="2023-06-14T15:57:39.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8" autoAdjust="0"/>
    <p:restoredTop sz="82650" autoAdjust="0"/>
  </p:normalViewPr>
  <p:slideViewPr>
    <p:cSldViewPr snapToObjects="1">
      <p:cViewPr varScale="1">
        <p:scale>
          <a:sx n="89" d="100"/>
          <a:sy n="89" d="100"/>
        </p:scale>
        <p:origin x="336" y="176"/>
      </p:cViewPr>
      <p:guideLst>
        <p:guide orient="horz" pos="1632"/>
        <p:guide pos="3024"/>
        <p:guide pos="2256"/>
        <p:guide orient="horz" pos="3936"/>
        <p:guide orient="horz" pos="1872"/>
        <p:guide pos="4464"/>
        <p:guide pos="1056"/>
        <p:guide pos="5952"/>
      </p:guideLst>
    </p:cSldViewPr>
  </p:slideViewPr>
  <p:notesTextViewPr>
    <p:cViewPr>
      <p:scale>
        <a:sx n="1" d="1"/>
        <a:sy n="1" d="1"/>
      </p:scale>
      <p:origin x="0" y="0"/>
    </p:cViewPr>
  </p:notesTextViewPr>
  <p:sorterViewPr>
    <p:cViewPr>
      <p:scale>
        <a:sx n="66" d="100"/>
        <a:sy n="66" d="100"/>
      </p:scale>
      <p:origin x="0" y="-8292"/>
    </p:cViewPr>
  </p:sorterViewPr>
  <p:notesViewPr>
    <p:cSldViewPr snapToObjects="1">
      <p:cViewPr varScale="1">
        <p:scale>
          <a:sx n="86" d="100"/>
          <a:sy n="86" d="100"/>
        </p:scale>
        <p:origin x="2808"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7.fntdata"/><Relationship Id="rId47" Type="http://schemas.openxmlformats.org/officeDocument/2006/relationships/font" Target="fonts/font12.fntdata"/><Relationship Id="rId63" Type="http://schemas.openxmlformats.org/officeDocument/2006/relationships/font" Target="fonts/font28.fntdata"/><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2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font" Target="fonts/font29.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4.fntdata"/><Relationship Id="rId34" Type="http://schemas.openxmlformats.org/officeDocument/2006/relationships/slide" Target="slides/slide30.xml"/><Relationship Id="rId50" Type="http://schemas.openxmlformats.org/officeDocument/2006/relationships/font" Target="fonts/font15.fntdata"/><Relationship Id="rId55"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na Finch" userId="e1bc3146-7554-48e1-a54c-a0d2538a3838" providerId="ADAL" clId="{47AA0EB8-4938-C748-B31F-CDB557EC9F18}"/>
    <pc:docChg chg="custSel modSld">
      <pc:chgData name="Brenna Finch" userId="e1bc3146-7554-48e1-a54c-a0d2538a3838" providerId="ADAL" clId="{47AA0EB8-4938-C748-B31F-CDB557EC9F18}" dt="2022-12-14T15:46:04.554" v="14" actId="20577"/>
      <pc:docMkLst>
        <pc:docMk/>
      </pc:docMkLst>
      <pc:sldChg chg="modSp mod">
        <pc:chgData name="Brenna Finch" userId="e1bc3146-7554-48e1-a54c-a0d2538a3838" providerId="ADAL" clId="{47AA0EB8-4938-C748-B31F-CDB557EC9F18}" dt="2022-12-14T15:45:48.583" v="0" actId="20577"/>
        <pc:sldMkLst>
          <pc:docMk/>
          <pc:sldMk cId="1795375928" sldId="1680"/>
        </pc:sldMkLst>
        <pc:spChg chg="mod">
          <ac:chgData name="Brenna Finch" userId="e1bc3146-7554-48e1-a54c-a0d2538a3838" providerId="ADAL" clId="{47AA0EB8-4938-C748-B31F-CDB557EC9F18}" dt="2022-12-14T15:45:48.583" v="0" actId="20577"/>
          <ac:spMkLst>
            <pc:docMk/>
            <pc:sldMk cId="1795375928" sldId="1680"/>
            <ac:spMk id="2" creationId="{00000000-0000-0000-0000-000000000000}"/>
          </ac:spMkLst>
        </pc:spChg>
      </pc:sldChg>
      <pc:sldChg chg="modSp mod">
        <pc:chgData name="Brenna Finch" userId="e1bc3146-7554-48e1-a54c-a0d2538a3838" providerId="ADAL" clId="{47AA0EB8-4938-C748-B31F-CDB557EC9F18}" dt="2022-12-14T15:46:04.554" v="14" actId="20577"/>
        <pc:sldMkLst>
          <pc:docMk/>
          <pc:sldMk cId="875955090" sldId="1681"/>
        </pc:sldMkLst>
        <pc:spChg chg="mod">
          <ac:chgData name="Brenna Finch" userId="e1bc3146-7554-48e1-a54c-a0d2538a3838" providerId="ADAL" clId="{47AA0EB8-4938-C748-B31F-CDB557EC9F18}" dt="2022-12-14T15:46:04.554" v="14" actId="20577"/>
          <ac:spMkLst>
            <pc:docMk/>
            <pc:sldMk cId="875955090" sldId="1681"/>
            <ac:spMk id="2" creationId="{00000000-0000-0000-0000-000000000000}"/>
          </ac:spMkLst>
        </pc:spChg>
        <pc:spChg chg="mod">
          <ac:chgData name="Brenna Finch" userId="e1bc3146-7554-48e1-a54c-a0d2538a3838" providerId="ADAL" clId="{47AA0EB8-4938-C748-B31F-CDB557EC9F18}" dt="2022-12-14T15:45:51.328" v="1" actId="20577"/>
          <ac:spMkLst>
            <pc:docMk/>
            <pc:sldMk cId="875955090" sldId="1681"/>
            <ac:spMk id="4" creationId="{00000000-0000-0000-0000-000000000000}"/>
          </ac:spMkLst>
        </pc:spChg>
      </pc:sldChg>
    </pc:docChg>
  </pc:docChgLst>
  <pc:docChgLst>
    <pc:chgData name="Lisa Villano" userId="S::lisa.villano@resonate.com::25038a2d-9c2c-461c-adea-2c732dbf8297" providerId="AD" clId="Web-{2C5759E8-8F33-B6DE-EA2C-6A3D9DB55491}"/>
    <pc:docChg chg="modSld">
      <pc:chgData name="Lisa Villano" userId="S::lisa.villano@resonate.com::25038a2d-9c2c-461c-adea-2c732dbf8297" providerId="AD" clId="Web-{2C5759E8-8F33-B6DE-EA2C-6A3D9DB55491}" dt="2023-06-12T20:44:47.371" v="2" actId="20577"/>
      <pc:docMkLst>
        <pc:docMk/>
      </pc:docMkLst>
      <pc:sldChg chg="modSp">
        <pc:chgData name="Lisa Villano" userId="S::lisa.villano@resonate.com::25038a2d-9c2c-461c-adea-2c732dbf8297" providerId="AD" clId="Web-{2C5759E8-8F33-B6DE-EA2C-6A3D9DB55491}" dt="2023-06-12T20:44:47.371" v="2" actId="20577"/>
        <pc:sldMkLst>
          <pc:docMk/>
          <pc:sldMk cId="3643586346" sldId="1857"/>
        </pc:sldMkLst>
        <pc:spChg chg="mod">
          <ac:chgData name="Lisa Villano" userId="S::lisa.villano@resonate.com::25038a2d-9c2c-461c-adea-2c732dbf8297" providerId="AD" clId="Web-{2C5759E8-8F33-B6DE-EA2C-6A3D9DB55491}" dt="2023-06-12T20:44:47.371" v="2" actId="20577"/>
          <ac:spMkLst>
            <pc:docMk/>
            <pc:sldMk cId="3643586346" sldId="1857"/>
            <ac:spMk id="3" creationId="{2D5F64FA-587F-1B49-B176-755EFF9EBA5F}"/>
          </ac:spMkLst>
        </pc:spChg>
      </pc:sldChg>
      <pc:sldChg chg="modSp">
        <pc:chgData name="Lisa Villano" userId="S::lisa.villano@resonate.com::25038a2d-9c2c-461c-adea-2c732dbf8297" providerId="AD" clId="Web-{2C5759E8-8F33-B6DE-EA2C-6A3D9DB55491}" dt="2023-06-12T20:44:42.980" v="1" actId="20577"/>
        <pc:sldMkLst>
          <pc:docMk/>
          <pc:sldMk cId="719669358" sldId="1858"/>
        </pc:sldMkLst>
        <pc:spChg chg="mod">
          <ac:chgData name="Lisa Villano" userId="S::lisa.villano@resonate.com::25038a2d-9c2c-461c-adea-2c732dbf8297" providerId="AD" clId="Web-{2C5759E8-8F33-B6DE-EA2C-6A3D9DB55491}" dt="2023-06-12T20:44:42.980" v="1" actId="20577"/>
          <ac:spMkLst>
            <pc:docMk/>
            <pc:sldMk cId="719669358" sldId="1858"/>
            <ac:spMk id="3" creationId="{2D5F64FA-587F-1B49-B176-755EFF9EBA5F}"/>
          </ac:spMkLst>
        </pc:spChg>
      </pc:sldChg>
      <pc:sldChg chg="modSp">
        <pc:chgData name="Lisa Villano" userId="S::lisa.villano@resonate.com::25038a2d-9c2c-461c-adea-2c732dbf8297" providerId="AD" clId="Web-{2C5759E8-8F33-B6DE-EA2C-6A3D9DB55491}" dt="2023-06-12T20:44:38.308" v="0" actId="20577"/>
        <pc:sldMkLst>
          <pc:docMk/>
          <pc:sldMk cId="3331203642" sldId="1859"/>
        </pc:sldMkLst>
        <pc:spChg chg="mod">
          <ac:chgData name="Lisa Villano" userId="S::lisa.villano@resonate.com::25038a2d-9c2c-461c-adea-2c732dbf8297" providerId="AD" clId="Web-{2C5759E8-8F33-B6DE-EA2C-6A3D9DB55491}" dt="2023-06-12T20:44:38.308" v="0" actId="20577"/>
          <ac:spMkLst>
            <pc:docMk/>
            <pc:sldMk cId="3331203642" sldId="1859"/>
            <ac:spMk id="3" creationId="{2D5F64FA-587F-1B49-B176-755EFF9EBA5F}"/>
          </ac:spMkLst>
        </pc:spChg>
      </pc:sldChg>
    </pc:docChg>
  </pc:docChgLst>
  <pc:docChgLst>
    <pc:chgData name="Kelly Mead" userId="d49d4aee-9092-4df6-a628-4be612eccb80" providerId="ADAL" clId="{A6C0EDEB-B604-EA46-AFA2-CCC5C438DDE3}"/>
    <pc:docChg chg="undo custSel modSld">
      <pc:chgData name="Kelly Mead" userId="d49d4aee-9092-4df6-a628-4be612eccb80" providerId="ADAL" clId="{A6C0EDEB-B604-EA46-AFA2-CCC5C438DDE3}" dt="2023-06-14T15:42:16.994" v="1390" actId="13926"/>
      <pc:docMkLst>
        <pc:docMk/>
      </pc:docMkLst>
      <pc:sldChg chg="modSp mod">
        <pc:chgData name="Kelly Mead" userId="d49d4aee-9092-4df6-a628-4be612eccb80" providerId="ADAL" clId="{A6C0EDEB-B604-EA46-AFA2-CCC5C438DDE3}" dt="2023-06-12T19:35:59.418" v="51" actId="20577"/>
        <pc:sldMkLst>
          <pc:docMk/>
          <pc:sldMk cId="1795375928" sldId="1680"/>
        </pc:sldMkLst>
        <pc:spChg chg="mod">
          <ac:chgData name="Kelly Mead" userId="d49d4aee-9092-4df6-a628-4be612eccb80" providerId="ADAL" clId="{A6C0EDEB-B604-EA46-AFA2-CCC5C438DDE3}" dt="2023-06-12T19:35:59.418" v="51" actId="20577"/>
          <ac:spMkLst>
            <pc:docMk/>
            <pc:sldMk cId="1795375928" sldId="1680"/>
            <ac:spMk id="2" creationId="{00000000-0000-0000-0000-000000000000}"/>
          </ac:spMkLst>
        </pc:spChg>
      </pc:sldChg>
      <pc:sldChg chg="modSp mod">
        <pc:chgData name="Kelly Mead" userId="d49d4aee-9092-4df6-a628-4be612eccb80" providerId="ADAL" clId="{A6C0EDEB-B604-EA46-AFA2-CCC5C438DDE3}" dt="2023-06-12T19:27:13.940" v="41" actId="20577"/>
        <pc:sldMkLst>
          <pc:docMk/>
          <pc:sldMk cId="875955090" sldId="1681"/>
        </pc:sldMkLst>
        <pc:spChg chg="mod">
          <ac:chgData name="Kelly Mead" userId="d49d4aee-9092-4df6-a628-4be612eccb80" providerId="ADAL" clId="{A6C0EDEB-B604-EA46-AFA2-CCC5C438DDE3}" dt="2023-06-12T19:27:13.940" v="41" actId="20577"/>
          <ac:spMkLst>
            <pc:docMk/>
            <pc:sldMk cId="875955090" sldId="1681"/>
            <ac:spMk id="4" creationId="{00000000-0000-0000-0000-000000000000}"/>
          </ac:spMkLst>
        </pc:spChg>
      </pc:sldChg>
      <pc:sldChg chg="modSp mod">
        <pc:chgData name="Kelly Mead" userId="d49d4aee-9092-4df6-a628-4be612eccb80" providerId="ADAL" clId="{A6C0EDEB-B604-EA46-AFA2-CCC5C438DDE3}" dt="2023-06-12T19:42:31.393" v="155" actId="20577"/>
        <pc:sldMkLst>
          <pc:docMk/>
          <pc:sldMk cId="1089465170" sldId="1682"/>
        </pc:sldMkLst>
        <pc:spChg chg="mod">
          <ac:chgData name="Kelly Mead" userId="d49d4aee-9092-4df6-a628-4be612eccb80" providerId="ADAL" clId="{A6C0EDEB-B604-EA46-AFA2-CCC5C438DDE3}" dt="2023-06-12T19:42:31.393" v="155" actId="20577"/>
          <ac:spMkLst>
            <pc:docMk/>
            <pc:sldMk cId="1089465170" sldId="1682"/>
            <ac:spMk id="6" creationId="{00000000-0000-0000-0000-000000000000}"/>
          </ac:spMkLst>
        </pc:spChg>
      </pc:sldChg>
      <pc:sldChg chg="modSp mod">
        <pc:chgData name="Kelly Mead" userId="d49d4aee-9092-4df6-a628-4be612eccb80" providerId="ADAL" clId="{A6C0EDEB-B604-EA46-AFA2-CCC5C438DDE3}" dt="2023-06-12T20:25:09.149" v="824" actId="20577"/>
        <pc:sldMkLst>
          <pc:docMk/>
          <pc:sldMk cId="653742803" sldId="1697"/>
        </pc:sldMkLst>
        <pc:spChg chg="mod">
          <ac:chgData name="Kelly Mead" userId="d49d4aee-9092-4df6-a628-4be612eccb80" providerId="ADAL" clId="{A6C0EDEB-B604-EA46-AFA2-CCC5C438DDE3}" dt="2023-06-12T20:25:09.149" v="824" actId="20577"/>
          <ac:spMkLst>
            <pc:docMk/>
            <pc:sldMk cId="653742803" sldId="1697"/>
            <ac:spMk id="5" creationId="{E564126E-84EE-BF42-AF91-DC8F6C1E257B}"/>
          </ac:spMkLst>
        </pc:spChg>
      </pc:sldChg>
      <pc:sldChg chg="modSp mod">
        <pc:chgData name="Kelly Mead" userId="d49d4aee-9092-4df6-a628-4be612eccb80" providerId="ADAL" clId="{A6C0EDEB-B604-EA46-AFA2-CCC5C438DDE3}" dt="2023-06-12T20:25:57.344" v="847" actId="20577"/>
        <pc:sldMkLst>
          <pc:docMk/>
          <pc:sldMk cId="556663908" sldId="1698"/>
        </pc:sldMkLst>
        <pc:spChg chg="mod">
          <ac:chgData name="Kelly Mead" userId="d49d4aee-9092-4df6-a628-4be612eccb80" providerId="ADAL" clId="{A6C0EDEB-B604-EA46-AFA2-CCC5C438DDE3}" dt="2023-06-12T20:25:57.344" v="847" actId="20577"/>
          <ac:spMkLst>
            <pc:docMk/>
            <pc:sldMk cId="556663908" sldId="1698"/>
            <ac:spMk id="4" creationId="{00000000-0000-0000-0000-000000000000}"/>
          </ac:spMkLst>
        </pc:spChg>
      </pc:sldChg>
      <pc:sldChg chg="modSp mod">
        <pc:chgData name="Kelly Mead" userId="d49d4aee-9092-4df6-a628-4be612eccb80" providerId="ADAL" clId="{A6C0EDEB-B604-EA46-AFA2-CCC5C438DDE3}" dt="2023-06-12T20:26:13.983" v="885" actId="20577"/>
        <pc:sldMkLst>
          <pc:docMk/>
          <pc:sldMk cId="463544289" sldId="1699"/>
        </pc:sldMkLst>
        <pc:graphicFrameChg chg="modGraphic">
          <ac:chgData name="Kelly Mead" userId="d49d4aee-9092-4df6-a628-4be612eccb80" providerId="ADAL" clId="{A6C0EDEB-B604-EA46-AFA2-CCC5C438DDE3}" dt="2023-06-12T20:26:13.983" v="885" actId="20577"/>
          <ac:graphicFrameMkLst>
            <pc:docMk/>
            <pc:sldMk cId="463544289" sldId="1699"/>
            <ac:graphicFrameMk id="16" creationId="{CB15E4B1-2223-1C4D-B470-F4930E3780FE}"/>
          </ac:graphicFrameMkLst>
        </pc:graphicFrameChg>
      </pc:sldChg>
      <pc:sldChg chg="modSp mod">
        <pc:chgData name="Kelly Mead" userId="d49d4aee-9092-4df6-a628-4be612eccb80" providerId="ADAL" clId="{A6C0EDEB-B604-EA46-AFA2-CCC5C438DDE3}" dt="2023-06-12T19:46:54.489" v="293" actId="20577"/>
        <pc:sldMkLst>
          <pc:docMk/>
          <pc:sldMk cId="455116576" sldId="1707"/>
        </pc:sldMkLst>
        <pc:spChg chg="mod">
          <ac:chgData name="Kelly Mead" userId="d49d4aee-9092-4df6-a628-4be612eccb80" providerId="ADAL" clId="{A6C0EDEB-B604-EA46-AFA2-CCC5C438DDE3}" dt="2023-06-12T19:46:54.489" v="293" actId="20577"/>
          <ac:spMkLst>
            <pc:docMk/>
            <pc:sldMk cId="455116576" sldId="1707"/>
            <ac:spMk id="2" creationId="{5A4A7369-4F0D-874F-9EDE-A4D49DACB9A6}"/>
          </ac:spMkLst>
        </pc:spChg>
        <pc:spChg chg="mod">
          <ac:chgData name="Kelly Mead" userId="d49d4aee-9092-4df6-a628-4be612eccb80" providerId="ADAL" clId="{A6C0EDEB-B604-EA46-AFA2-CCC5C438DDE3}" dt="2023-06-12T19:46:33.181" v="270" actId="20577"/>
          <ac:spMkLst>
            <pc:docMk/>
            <pc:sldMk cId="455116576" sldId="1707"/>
            <ac:spMk id="3" creationId="{68BC71D7-7EC5-784F-968A-9820B8E64C5F}"/>
          </ac:spMkLst>
        </pc:spChg>
      </pc:sldChg>
      <pc:sldChg chg="modSp mod">
        <pc:chgData name="Kelly Mead" userId="d49d4aee-9092-4df6-a628-4be612eccb80" providerId="ADAL" clId="{A6C0EDEB-B604-EA46-AFA2-CCC5C438DDE3}" dt="2023-06-12T20:28:57.573" v="1068" actId="20577"/>
        <pc:sldMkLst>
          <pc:docMk/>
          <pc:sldMk cId="423853790" sldId="1711"/>
        </pc:sldMkLst>
        <pc:spChg chg="mod">
          <ac:chgData name="Kelly Mead" userId="d49d4aee-9092-4df6-a628-4be612eccb80" providerId="ADAL" clId="{A6C0EDEB-B604-EA46-AFA2-CCC5C438DDE3}" dt="2023-06-12T20:28:57.573" v="1068" actId="20577"/>
          <ac:spMkLst>
            <pc:docMk/>
            <pc:sldMk cId="423853790" sldId="1711"/>
            <ac:spMk id="4" creationId="{00000000-0000-0000-0000-000000000000}"/>
          </ac:spMkLst>
        </pc:spChg>
      </pc:sldChg>
      <pc:sldChg chg="modSp mod">
        <pc:chgData name="Kelly Mead" userId="d49d4aee-9092-4df6-a628-4be612eccb80" providerId="ADAL" clId="{A6C0EDEB-B604-EA46-AFA2-CCC5C438DDE3}" dt="2023-06-12T20:27:28.079" v="987" actId="20577"/>
        <pc:sldMkLst>
          <pc:docMk/>
          <pc:sldMk cId="3213988077" sldId="1834"/>
        </pc:sldMkLst>
        <pc:spChg chg="mod">
          <ac:chgData name="Kelly Mead" userId="d49d4aee-9092-4df6-a628-4be612eccb80" providerId="ADAL" clId="{A6C0EDEB-B604-EA46-AFA2-CCC5C438DDE3}" dt="2023-06-12T20:27:20.251" v="968" actId="404"/>
          <ac:spMkLst>
            <pc:docMk/>
            <pc:sldMk cId="3213988077" sldId="1834"/>
            <ac:spMk id="10" creationId="{F2AA0E35-22E0-5741-8D62-BB93CF6BB22F}"/>
          </ac:spMkLst>
        </pc:spChg>
        <pc:spChg chg="mod">
          <ac:chgData name="Kelly Mead" userId="d49d4aee-9092-4df6-a628-4be612eccb80" providerId="ADAL" clId="{A6C0EDEB-B604-EA46-AFA2-CCC5C438DDE3}" dt="2023-06-12T20:27:28.079" v="987" actId="20577"/>
          <ac:spMkLst>
            <pc:docMk/>
            <pc:sldMk cId="3213988077" sldId="1834"/>
            <ac:spMk id="14" creationId="{4A17EE2B-5AA7-AC49-8984-CC0956A88479}"/>
          </ac:spMkLst>
        </pc:spChg>
      </pc:sldChg>
      <pc:sldChg chg="modSp mod">
        <pc:chgData name="Kelly Mead" userId="d49d4aee-9092-4df6-a628-4be612eccb80" providerId="ADAL" clId="{A6C0EDEB-B604-EA46-AFA2-CCC5C438DDE3}" dt="2023-06-12T19:43:27.529" v="224" actId="20577"/>
        <pc:sldMkLst>
          <pc:docMk/>
          <pc:sldMk cId="539648872" sldId="1835"/>
        </pc:sldMkLst>
        <pc:spChg chg="mod">
          <ac:chgData name="Kelly Mead" userId="d49d4aee-9092-4df6-a628-4be612eccb80" providerId="ADAL" clId="{A6C0EDEB-B604-EA46-AFA2-CCC5C438DDE3}" dt="2023-06-12T19:43:27.529" v="224" actId="20577"/>
          <ac:spMkLst>
            <pc:docMk/>
            <pc:sldMk cId="539648872" sldId="1835"/>
            <ac:spMk id="2" creationId="{F6AC0BEA-1C38-D74B-A4BE-9B3DDA3FDF06}"/>
          </ac:spMkLst>
        </pc:spChg>
        <pc:spChg chg="mod">
          <ac:chgData name="Kelly Mead" userId="d49d4aee-9092-4df6-a628-4be612eccb80" providerId="ADAL" clId="{A6C0EDEB-B604-EA46-AFA2-CCC5C438DDE3}" dt="2023-06-12T19:43:22.156" v="204" actId="20577"/>
          <ac:spMkLst>
            <pc:docMk/>
            <pc:sldMk cId="539648872" sldId="1835"/>
            <ac:spMk id="3" creationId="{98156593-FD89-0D41-A248-1F585C4C370F}"/>
          </ac:spMkLst>
        </pc:spChg>
      </pc:sldChg>
      <pc:sldChg chg="modSp mod">
        <pc:chgData name="Kelly Mead" userId="d49d4aee-9092-4df6-a628-4be612eccb80" providerId="ADAL" clId="{A6C0EDEB-B604-EA46-AFA2-CCC5C438DDE3}" dt="2023-06-12T19:43:14.436" v="183" actId="20577"/>
        <pc:sldMkLst>
          <pc:docMk/>
          <pc:sldMk cId="579513390" sldId="1836"/>
        </pc:sldMkLst>
        <pc:spChg chg="mod">
          <ac:chgData name="Kelly Mead" userId="d49d4aee-9092-4df6-a628-4be612eccb80" providerId="ADAL" clId="{A6C0EDEB-B604-EA46-AFA2-CCC5C438DDE3}" dt="2023-06-12T19:43:14.436" v="183" actId="20577"/>
          <ac:spMkLst>
            <pc:docMk/>
            <pc:sldMk cId="579513390" sldId="1836"/>
            <ac:spMk id="2" creationId="{D8506B5F-8C47-014C-8C76-5BEE81DB2EF6}"/>
          </ac:spMkLst>
        </pc:spChg>
      </pc:sldChg>
      <pc:sldChg chg="modSp mod">
        <pc:chgData name="Kelly Mead" userId="d49d4aee-9092-4df6-a628-4be612eccb80" providerId="ADAL" clId="{A6C0EDEB-B604-EA46-AFA2-CCC5C438DDE3}" dt="2023-06-12T19:43:51.256" v="251" actId="20577"/>
        <pc:sldMkLst>
          <pc:docMk/>
          <pc:sldMk cId="2591272463" sldId="1837"/>
        </pc:sldMkLst>
        <pc:spChg chg="mod">
          <ac:chgData name="Kelly Mead" userId="d49d4aee-9092-4df6-a628-4be612eccb80" providerId="ADAL" clId="{A6C0EDEB-B604-EA46-AFA2-CCC5C438DDE3}" dt="2023-06-12T19:43:51.256" v="251" actId="20577"/>
          <ac:spMkLst>
            <pc:docMk/>
            <pc:sldMk cId="2591272463" sldId="1837"/>
            <ac:spMk id="2" creationId="{F715202A-BB8F-5347-AAD9-A95FA2039EB1}"/>
          </ac:spMkLst>
        </pc:spChg>
      </pc:sldChg>
      <pc:sldChg chg="modSp mod">
        <pc:chgData name="Kelly Mead" userId="d49d4aee-9092-4df6-a628-4be612eccb80" providerId="ADAL" clId="{A6C0EDEB-B604-EA46-AFA2-CCC5C438DDE3}" dt="2023-06-12T20:17:46.547" v="676" actId="20577"/>
        <pc:sldMkLst>
          <pc:docMk/>
          <pc:sldMk cId="2274229279" sldId="1838"/>
        </pc:sldMkLst>
        <pc:spChg chg="mod">
          <ac:chgData name="Kelly Mead" userId="d49d4aee-9092-4df6-a628-4be612eccb80" providerId="ADAL" clId="{A6C0EDEB-B604-EA46-AFA2-CCC5C438DDE3}" dt="2023-06-12T20:17:46.547" v="676" actId="20577"/>
          <ac:spMkLst>
            <pc:docMk/>
            <pc:sldMk cId="2274229279" sldId="1838"/>
            <ac:spMk id="2" creationId="{8F182C9E-70CF-6C4B-82B0-CFC67E438942}"/>
          </ac:spMkLst>
        </pc:spChg>
      </pc:sldChg>
      <pc:sldChg chg="modSp mod">
        <pc:chgData name="Kelly Mead" userId="d49d4aee-9092-4df6-a628-4be612eccb80" providerId="ADAL" clId="{A6C0EDEB-B604-EA46-AFA2-CCC5C438DDE3}" dt="2023-06-12T20:32:03.087" v="1315" actId="20577"/>
        <pc:sldMkLst>
          <pc:docMk/>
          <pc:sldMk cId="2108323819" sldId="1839"/>
        </pc:sldMkLst>
        <pc:spChg chg="mod">
          <ac:chgData name="Kelly Mead" userId="d49d4aee-9092-4df6-a628-4be612eccb80" providerId="ADAL" clId="{A6C0EDEB-B604-EA46-AFA2-CCC5C438DDE3}" dt="2023-06-12T20:32:03.087" v="1315" actId="20577"/>
          <ac:spMkLst>
            <pc:docMk/>
            <pc:sldMk cId="2108323819" sldId="1839"/>
            <ac:spMk id="2" creationId="{1CC31ED1-F265-1042-8BAC-05FBA60BC348}"/>
          </ac:spMkLst>
        </pc:spChg>
      </pc:sldChg>
      <pc:sldChg chg="modSp mod">
        <pc:chgData name="Kelly Mead" userId="d49d4aee-9092-4df6-a628-4be612eccb80" providerId="ADAL" clId="{A6C0EDEB-B604-EA46-AFA2-CCC5C438DDE3}" dt="2023-06-12T20:18:00.878" v="699" actId="1076"/>
        <pc:sldMkLst>
          <pc:docMk/>
          <pc:sldMk cId="533107489" sldId="1840"/>
        </pc:sldMkLst>
        <pc:spChg chg="mod">
          <ac:chgData name="Kelly Mead" userId="d49d4aee-9092-4df6-a628-4be612eccb80" providerId="ADAL" clId="{A6C0EDEB-B604-EA46-AFA2-CCC5C438DDE3}" dt="2023-06-12T20:17:57.729" v="698" actId="20577"/>
          <ac:spMkLst>
            <pc:docMk/>
            <pc:sldMk cId="533107489" sldId="1840"/>
            <ac:spMk id="3" creationId="{36AB07B8-C91A-3245-9D24-C0E563CA6684}"/>
          </ac:spMkLst>
        </pc:spChg>
        <pc:graphicFrameChg chg="mod">
          <ac:chgData name="Kelly Mead" userId="d49d4aee-9092-4df6-a628-4be612eccb80" providerId="ADAL" clId="{A6C0EDEB-B604-EA46-AFA2-CCC5C438DDE3}" dt="2023-06-12T20:18:00.878" v="699" actId="1076"/>
          <ac:graphicFrameMkLst>
            <pc:docMk/>
            <pc:sldMk cId="533107489" sldId="1840"/>
            <ac:graphicFrameMk id="4" creationId="{0242161A-D92B-7A43-BD77-CC0D48CD515E}"/>
          </ac:graphicFrameMkLst>
        </pc:graphicFrameChg>
      </pc:sldChg>
      <pc:sldChg chg="modSp mod">
        <pc:chgData name="Kelly Mead" userId="d49d4aee-9092-4df6-a628-4be612eccb80" providerId="ADAL" clId="{A6C0EDEB-B604-EA46-AFA2-CCC5C438DDE3}" dt="2023-06-12T20:18:46.331" v="758" actId="20577"/>
        <pc:sldMkLst>
          <pc:docMk/>
          <pc:sldMk cId="2470088941" sldId="1842"/>
        </pc:sldMkLst>
        <pc:spChg chg="mod">
          <ac:chgData name="Kelly Mead" userId="d49d4aee-9092-4df6-a628-4be612eccb80" providerId="ADAL" clId="{A6C0EDEB-B604-EA46-AFA2-CCC5C438DDE3}" dt="2023-06-12T20:18:46.331" v="758" actId="20577"/>
          <ac:spMkLst>
            <pc:docMk/>
            <pc:sldMk cId="2470088941" sldId="1842"/>
            <ac:spMk id="2" creationId="{B62BDBFE-1726-744D-8030-C0D7300CD730}"/>
          </ac:spMkLst>
        </pc:spChg>
        <pc:spChg chg="mod">
          <ac:chgData name="Kelly Mead" userId="d49d4aee-9092-4df6-a628-4be612eccb80" providerId="ADAL" clId="{A6C0EDEB-B604-EA46-AFA2-CCC5C438DDE3}" dt="2023-06-12T20:18:29.409" v="718" actId="20577"/>
          <ac:spMkLst>
            <pc:docMk/>
            <pc:sldMk cId="2470088941" sldId="1842"/>
            <ac:spMk id="3" creationId="{345B0C94-2626-1746-8ABE-B151CDE19A12}"/>
          </ac:spMkLst>
        </pc:spChg>
      </pc:sldChg>
      <pc:sldChg chg="modSp mod">
        <pc:chgData name="Kelly Mead" userId="d49d4aee-9092-4df6-a628-4be612eccb80" providerId="ADAL" clId="{A6C0EDEB-B604-EA46-AFA2-CCC5C438DDE3}" dt="2023-06-12T20:24:57.905" v="805" actId="20577"/>
        <pc:sldMkLst>
          <pc:docMk/>
          <pc:sldMk cId="3825238562" sldId="1843"/>
        </pc:sldMkLst>
        <pc:spChg chg="mod">
          <ac:chgData name="Kelly Mead" userId="d49d4aee-9092-4df6-a628-4be612eccb80" providerId="ADAL" clId="{A6C0EDEB-B604-EA46-AFA2-CCC5C438DDE3}" dt="2023-06-12T20:24:57.905" v="805" actId="20577"/>
          <ac:spMkLst>
            <pc:docMk/>
            <pc:sldMk cId="3825238562" sldId="1843"/>
            <ac:spMk id="2" creationId="{73D6F9DA-7A2D-DF46-A405-84D437B1B26D}"/>
          </ac:spMkLst>
        </pc:spChg>
      </pc:sldChg>
      <pc:sldChg chg="modSp mod">
        <pc:chgData name="Kelly Mead" userId="d49d4aee-9092-4df6-a628-4be612eccb80" providerId="ADAL" clId="{A6C0EDEB-B604-EA46-AFA2-CCC5C438DDE3}" dt="2023-06-12T19:52:29.888" v="394" actId="20577"/>
        <pc:sldMkLst>
          <pc:docMk/>
          <pc:sldMk cId="2730847080" sldId="1851"/>
        </pc:sldMkLst>
        <pc:spChg chg="mod">
          <ac:chgData name="Kelly Mead" userId="d49d4aee-9092-4df6-a628-4be612eccb80" providerId="ADAL" clId="{A6C0EDEB-B604-EA46-AFA2-CCC5C438DDE3}" dt="2023-06-12T19:52:29.888" v="394" actId="20577"/>
          <ac:spMkLst>
            <pc:docMk/>
            <pc:sldMk cId="2730847080" sldId="1851"/>
            <ac:spMk id="3" creationId="{68BC71D7-7EC5-784F-968A-9820B8E64C5F}"/>
          </ac:spMkLst>
        </pc:spChg>
      </pc:sldChg>
      <pc:sldChg chg="modSp mod">
        <pc:chgData name="Kelly Mead" userId="d49d4aee-9092-4df6-a628-4be612eccb80" providerId="ADAL" clId="{A6C0EDEB-B604-EA46-AFA2-CCC5C438DDE3}" dt="2023-06-12T20:29:59.202" v="1151" actId="20577"/>
        <pc:sldMkLst>
          <pc:docMk/>
          <pc:sldMk cId="1676198604" sldId="1852"/>
        </pc:sldMkLst>
        <pc:spChg chg="mod">
          <ac:chgData name="Kelly Mead" userId="d49d4aee-9092-4df6-a628-4be612eccb80" providerId="ADAL" clId="{A6C0EDEB-B604-EA46-AFA2-CCC5C438DDE3}" dt="2023-06-12T20:29:59.202" v="1151" actId="20577"/>
          <ac:spMkLst>
            <pc:docMk/>
            <pc:sldMk cId="1676198604" sldId="1852"/>
            <ac:spMk id="7" creationId="{55F2773D-77BF-4344-BC88-C926A34F471F}"/>
          </ac:spMkLst>
        </pc:spChg>
      </pc:sldChg>
      <pc:sldChg chg="addSp delSp modSp mod">
        <pc:chgData name="Kelly Mead" userId="d49d4aee-9092-4df6-a628-4be612eccb80" providerId="ADAL" clId="{A6C0EDEB-B604-EA46-AFA2-CCC5C438DDE3}" dt="2023-06-14T15:40:29.779" v="1375" actId="13926"/>
        <pc:sldMkLst>
          <pc:docMk/>
          <pc:sldMk cId="1485693695" sldId="1854"/>
        </pc:sldMkLst>
        <pc:spChg chg="mod">
          <ac:chgData name="Kelly Mead" userId="d49d4aee-9092-4df6-a628-4be612eccb80" providerId="ADAL" clId="{A6C0EDEB-B604-EA46-AFA2-CCC5C438DDE3}" dt="2023-06-14T15:40:29.779" v="1375" actId="13926"/>
          <ac:spMkLst>
            <pc:docMk/>
            <pc:sldMk cId="1485693695" sldId="1854"/>
            <ac:spMk id="3" creationId="{2D5F64FA-587F-1B49-B176-755EFF9EBA5F}"/>
          </ac:spMkLst>
        </pc:spChg>
        <pc:spChg chg="add mod">
          <ac:chgData name="Kelly Mead" userId="d49d4aee-9092-4df6-a628-4be612eccb80" providerId="ADAL" clId="{A6C0EDEB-B604-EA46-AFA2-CCC5C438DDE3}" dt="2023-06-14T15:39:45.993" v="1368" actId="14100"/>
          <ac:spMkLst>
            <pc:docMk/>
            <pc:sldMk cId="1485693695" sldId="1854"/>
            <ac:spMk id="7" creationId="{42FFC037-D637-D3AB-263E-5BB1AB0587FE}"/>
          </ac:spMkLst>
        </pc:spChg>
        <pc:spChg chg="mod">
          <ac:chgData name="Kelly Mead" userId="d49d4aee-9092-4df6-a628-4be612eccb80" providerId="ADAL" clId="{A6C0EDEB-B604-EA46-AFA2-CCC5C438DDE3}" dt="2023-06-12T20:05:31.179" v="509" actId="20577"/>
          <ac:spMkLst>
            <pc:docMk/>
            <pc:sldMk cId="1485693695" sldId="1854"/>
            <ac:spMk id="14" creationId="{B78E6201-62BF-424C-A81F-58B73B5FD4BD}"/>
          </ac:spMkLst>
        </pc:spChg>
        <pc:grpChg chg="add">
          <ac:chgData name="Kelly Mead" userId="d49d4aee-9092-4df6-a628-4be612eccb80" providerId="ADAL" clId="{A6C0EDEB-B604-EA46-AFA2-CCC5C438DDE3}" dt="2023-06-14T15:39:57.879" v="1369" actId="164"/>
          <ac:grpSpMkLst>
            <pc:docMk/>
            <pc:sldMk cId="1485693695" sldId="1854"/>
            <ac:grpSpMk id="8" creationId="{6A41B3B3-3047-259F-9722-A060A7F0B9CC}"/>
          </ac:grpSpMkLst>
        </pc:grpChg>
        <pc:grpChg chg="add mod">
          <ac:chgData name="Kelly Mead" userId="d49d4aee-9092-4df6-a628-4be612eccb80" providerId="ADAL" clId="{A6C0EDEB-B604-EA46-AFA2-CCC5C438DDE3}" dt="2023-06-14T15:40:18.622" v="1374" actId="14100"/>
          <ac:grpSpMkLst>
            <pc:docMk/>
            <pc:sldMk cId="1485693695" sldId="1854"/>
            <ac:grpSpMk id="9" creationId="{3116D18D-0DED-A85D-B362-C1A6D099C73C}"/>
          </ac:grpSpMkLst>
        </pc:grpChg>
        <pc:picChg chg="add del mod modCrop">
          <ac:chgData name="Kelly Mead" userId="d49d4aee-9092-4df6-a628-4be612eccb80" providerId="ADAL" clId="{A6C0EDEB-B604-EA46-AFA2-CCC5C438DDE3}" dt="2023-06-14T15:36:56.328" v="1336"/>
          <ac:picMkLst>
            <pc:docMk/>
            <pc:sldMk cId="1485693695" sldId="1854"/>
            <ac:picMk id="4" creationId="{BB476F89-F757-77BC-AAC6-1FD94ADFCB7E}"/>
          </ac:picMkLst>
        </pc:picChg>
        <pc:picChg chg="add mod">
          <ac:chgData name="Kelly Mead" userId="d49d4aee-9092-4df6-a628-4be612eccb80" providerId="ADAL" clId="{A6C0EDEB-B604-EA46-AFA2-CCC5C438DDE3}" dt="2023-06-14T15:40:03.707" v="1371" actId="1076"/>
          <ac:picMkLst>
            <pc:docMk/>
            <pc:sldMk cId="1485693695" sldId="1854"/>
            <ac:picMk id="6" creationId="{E5EE5E8A-4CBA-E9C4-767D-B88C902627BF}"/>
          </ac:picMkLst>
        </pc:picChg>
        <pc:picChg chg="add del mod modCrop">
          <ac:chgData name="Kelly Mead" userId="d49d4aee-9092-4df6-a628-4be612eccb80" providerId="ADAL" clId="{A6C0EDEB-B604-EA46-AFA2-CCC5C438DDE3}" dt="2023-06-14T15:38:56.393" v="1359" actId="14100"/>
          <ac:picMkLst>
            <pc:docMk/>
            <pc:sldMk cId="1485693695" sldId="1854"/>
            <ac:picMk id="12" creationId="{AE8930BF-8FF3-CC45-9085-A1E45CA5B65F}"/>
          </ac:picMkLst>
        </pc:picChg>
      </pc:sldChg>
      <pc:sldChg chg="addSp delSp modSp mod">
        <pc:chgData name="Kelly Mead" userId="d49d4aee-9092-4df6-a628-4be612eccb80" providerId="ADAL" clId="{A6C0EDEB-B604-EA46-AFA2-CCC5C438DDE3}" dt="2023-06-14T15:41:07.780" v="1382" actId="13926"/>
        <pc:sldMkLst>
          <pc:docMk/>
          <pc:sldMk cId="4068933031" sldId="1855"/>
        </pc:sldMkLst>
        <pc:spChg chg="mod">
          <ac:chgData name="Kelly Mead" userId="d49d4aee-9092-4df6-a628-4be612eccb80" providerId="ADAL" clId="{A6C0EDEB-B604-EA46-AFA2-CCC5C438DDE3}" dt="2023-06-14T15:41:07.780" v="1382" actId="13926"/>
          <ac:spMkLst>
            <pc:docMk/>
            <pc:sldMk cId="4068933031" sldId="1855"/>
            <ac:spMk id="3" creationId="{2D5F64FA-587F-1B49-B176-755EFF9EBA5F}"/>
          </ac:spMkLst>
        </pc:spChg>
        <pc:spChg chg="mod">
          <ac:chgData name="Kelly Mead" userId="d49d4aee-9092-4df6-a628-4be612eccb80" providerId="ADAL" clId="{A6C0EDEB-B604-EA46-AFA2-CCC5C438DDE3}" dt="2023-06-14T15:40:54.737" v="1377"/>
          <ac:spMkLst>
            <pc:docMk/>
            <pc:sldMk cId="4068933031" sldId="1855"/>
            <ac:spMk id="10" creationId="{1E7F3A98-D969-BE8E-136C-4885EF4BB146}"/>
          </ac:spMkLst>
        </pc:spChg>
        <pc:spChg chg="mod">
          <ac:chgData name="Kelly Mead" userId="d49d4aee-9092-4df6-a628-4be612eccb80" providerId="ADAL" clId="{A6C0EDEB-B604-EA46-AFA2-CCC5C438DDE3}" dt="2023-06-12T20:05:48.681" v="511"/>
          <ac:spMkLst>
            <pc:docMk/>
            <pc:sldMk cId="4068933031" sldId="1855"/>
            <ac:spMk id="14" creationId="{B78E6201-62BF-424C-A81F-58B73B5FD4BD}"/>
          </ac:spMkLst>
        </pc:spChg>
        <pc:grpChg chg="add mod">
          <ac:chgData name="Kelly Mead" userId="d49d4aee-9092-4df6-a628-4be612eccb80" providerId="ADAL" clId="{A6C0EDEB-B604-EA46-AFA2-CCC5C438DDE3}" dt="2023-06-14T15:41:01.828" v="1381" actId="1076"/>
          <ac:grpSpMkLst>
            <pc:docMk/>
            <pc:sldMk cId="4068933031" sldId="1855"/>
            <ac:grpSpMk id="2" creationId="{B58C46E2-38FF-9A39-A0B5-E7CB9CA2008E}"/>
          </ac:grpSpMkLst>
        </pc:grpChg>
        <pc:grpChg chg="mod">
          <ac:chgData name="Kelly Mead" userId="d49d4aee-9092-4df6-a628-4be612eccb80" providerId="ADAL" clId="{A6C0EDEB-B604-EA46-AFA2-CCC5C438DDE3}" dt="2023-06-14T15:40:54.737" v="1377"/>
          <ac:grpSpMkLst>
            <pc:docMk/>
            <pc:sldMk cId="4068933031" sldId="1855"/>
            <ac:grpSpMk id="8" creationId="{505E8FFF-5A14-B66E-9DFE-980618246721}"/>
          </ac:grpSpMkLst>
        </pc:grpChg>
        <pc:picChg chg="mod">
          <ac:chgData name="Kelly Mead" userId="d49d4aee-9092-4df6-a628-4be612eccb80" providerId="ADAL" clId="{A6C0EDEB-B604-EA46-AFA2-CCC5C438DDE3}" dt="2023-06-14T15:40:54.737" v="1377"/>
          <ac:picMkLst>
            <pc:docMk/>
            <pc:sldMk cId="4068933031" sldId="1855"/>
            <ac:picMk id="5" creationId="{BE91D994-979B-CBE0-17B4-67CA3A65BC5F}"/>
          </ac:picMkLst>
        </pc:picChg>
        <pc:picChg chg="del">
          <ac:chgData name="Kelly Mead" userId="d49d4aee-9092-4df6-a628-4be612eccb80" providerId="ADAL" clId="{A6C0EDEB-B604-EA46-AFA2-CCC5C438DDE3}" dt="2023-06-14T15:40:53.532" v="1376" actId="478"/>
          <ac:picMkLst>
            <pc:docMk/>
            <pc:sldMk cId="4068933031" sldId="1855"/>
            <ac:picMk id="6" creationId="{90647CC4-D641-524F-82F0-7392CF843AD6}"/>
          </ac:picMkLst>
        </pc:picChg>
        <pc:picChg chg="mod">
          <ac:chgData name="Kelly Mead" userId="d49d4aee-9092-4df6-a628-4be612eccb80" providerId="ADAL" clId="{A6C0EDEB-B604-EA46-AFA2-CCC5C438DDE3}" dt="2023-06-14T15:40:54.737" v="1377"/>
          <ac:picMkLst>
            <pc:docMk/>
            <pc:sldMk cId="4068933031" sldId="1855"/>
            <ac:picMk id="9" creationId="{CD652BE3-A0E7-CF74-2035-61252B27BBD3}"/>
          </ac:picMkLst>
        </pc:picChg>
      </pc:sldChg>
      <pc:sldChg chg="modSp mod">
        <pc:chgData name="Kelly Mead" userId="d49d4aee-9092-4df6-a628-4be612eccb80" providerId="ADAL" clId="{A6C0EDEB-B604-EA46-AFA2-CCC5C438DDE3}" dt="2023-06-12T20:07:12.419" v="534" actId="20577"/>
        <pc:sldMkLst>
          <pc:docMk/>
          <pc:sldMk cId="3643586346" sldId="1857"/>
        </pc:sldMkLst>
        <pc:spChg chg="mod">
          <ac:chgData name="Kelly Mead" userId="d49d4aee-9092-4df6-a628-4be612eccb80" providerId="ADAL" clId="{A6C0EDEB-B604-EA46-AFA2-CCC5C438DDE3}" dt="2023-06-12T20:07:12.419" v="534" actId="20577"/>
          <ac:spMkLst>
            <pc:docMk/>
            <pc:sldMk cId="3643586346" sldId="1857"/>
            <ac:spMk id="3" creationId="{2D5F64FA-587F-1B49-B176-755EFF9EBA5F}"/>
          </ac:spMkLst>
        </pc:spChg>
      </pc:sldChg>
      <pc:sldChg chg="modSp mod">
        <pc:chgData name="Kelly Mead" userId="d49d4aee-9092-4df6-a628-4be612eccb80" providerId="ADAL" clId="{A6C0EDEB-B604-EA46-AFA2-CCC5C438DDE3}" dt="2023-06-12T20:08:37.727" v="557" actId="13926"/>
        <pc:sldMkLst>
          <pc:docMk/>
          <pc:sldMk cId="719669358" sldId="1858"/>
        </pc:sldMkLst>
        <pc:spChg chg="mod">
          <ac:chgData name="Kelly Mead" userId="d49d4aee-9092-4df6-a628-4be612eccb80" providerId="ADAL" clId="{A6C0EDEB-B604-EA46-AFA2-CCC5C438DDE3}" dt="2023-06-12T20:08:37.727" v="557" actId="13926"/>
          <ac:spMkLst>
            <pc:docMk/>
            <pc:sldMk cId="719669358" sldId="1858"/>
            <ac:spMk id="3" creationId="{2D5F64FA-587F-1B49-B176-755EFF9EBA5F}"/>
          </ac:spMkLst>
        </pc:spChg>
      </pc:sldChg>
      <pc:sldChg chg="modSp mod">
        <pc:chgData name="Kelly Mead" userId="d49d4aee-9092-4df6-a628-4be612eccb80" providerId="ADAL" clId="{A6C0EDEB-B604-EA46-AFA2-CCC5C438DDE3}" dt="2023-06-12T20:16:17.494" v="578" actId="13926"/>
        <pc:sldMkLst>
          <pc:docMk/>
          <pc:sldMk cId="3331203642" sldId="1859"/>
        </pc:sldMkLst>
        <pc:spChg chg="mod">
          <ac:chgData name="Kelly Mead" userId="d49d4aee-9092-4df6-a628-4be612eccb80" providerId="ADAL" clId="{A6C0EDEB-B604-EA46-AFA2-CCC5C438DDE3}" dt="2023-06-12T20:16:17.494" v="578" actId="13926"/>
          <ac:spMkLst>
            <pc:docMk/>
            <pc:sldMk cId="3331203642" sldId="1859"/>
            <ac:spMk id="3" creationId="{2D5F64FA-587F-1B49-B176-755EFF9EBA5F}"/>
          </ac:spMkLst>
        </pc:spChg>
      </pc:sldChg>
      <pc:sldChg chg="modSp mod">
        <pc:chgData name="Kelly Mead" userId="d49d4aee-9092-4df6-a628-4be612eccb80" providerId="ADAL" clId="{A6C0EDEB-B604-EA46-AFA2-CCC5C438DDE3}" dt="2023-06-12T20:16:26.063" v="598" actId="20577"/>
        <pc:sldMkLst>
          <pc:docMk/>
          <pc:sldMk cId="2131443593" sldId="1860"/>
        </pc:sldMkLst>
        <pc:spChg chg="mod">
          <ac:chgData name="Kelly Mead" userId="d49d4aee-9092-4df6-a628-4be612eccb80" providerId="ADAL" clId="{A6C0EDEB-B604-EA46-AFA2-CCC5C438DDE3}" dt="2023-06-12T20:16:26.063" v="598" actId="20577"/>
          <ac:spMkLst>
            <pc:docMk/>
            <pc:sldMk cId="2131443593" sldId="1860"/>
            <ac:spMk id="3" creationId="{2D5F64FA-587F-1B49-B176-755EFF9EBA5F}"/>
          </ac:spMkLst>
        </pc:spChg>
      </pc:sldChg>
      <pc:sldChg chg="modSp mod">
        <pc:chgData name="Kelly Mead" userId="d49d4aee-9092-4df6-a628-4be612eccb80" providerId="ADAL" clId="{A6C0EDEB-B604-EA46-AFA2-CCC5C438DDE3}" dt="2023-06-12T20:29:36.073" v="1109" actId="20577"/>
        <pc:sldMkLst>
          <pc:docMk/>
          <pc:sldMk cId="2089329446" sldId="1861"/>
        </pc:sldMkLst>
        <pc:spChg chg="mod">
          <ac:chgData name="Kelly Mead" userId="d49d4aee-9092-4df6-a628-4be612eccb80" providerId="ADAL" clId="{A6C0EDEB-B604-EA46-AFA2-CCC5C438DDE3}" dt="2023-06-12T20:29:36.073" v="1109" actId="20577"/>
          <ac:spMkLst>
            <pc:docMk/>
            <pc:sldMk cId="2089329446" sldId="1861"/>
            <ac:spMk id="3" creationId="{2D5F64FA-587F-1B49-B176-755EFF9EBA5F}"/>
          </ac:spMkLst>
        </pc:spChg>
      </pc:sldChg>
      <pc:sldChg chg="modSp mod">
        <pc:chgData name="Kelly Mead" userId="d49d4aee-9092-4df6-a628-4be612eccb80" providerId="ADAL" clId="{A6C0EDEB-B604-EA46-AFA2-CCC5C438DDE3}" dt="2023-06-12T20:29:26.305" v="1088" actId="20577"/>
        <pc:sldMkLst>
          <pc:docMk/>
          <pc:sldMk cId="1623499944" sldId="1862"/>
        </pc:sldMkLst>
        <pc:spChg chg="mod">
          <ac:chgData name="Kelly Mead" userId="d49d4aee-9092-4df6-a628-4be612eccb80" providerId="ADAL" clId="{A6C0EDEB-B604-EA46-AFA2-CCC5C438DDE3}" dt="2023-06-12T20:29:26.305" v="1088" actId="20577"/>
          <ac:spMkLst>
            <pc:docMk/>
            <pc:sldMk cId="1623499944" sldId="1862"/>
            <ac:spMk id="3" creationId="{2D5F64FA-587F-1B49-B176-755EFF9EBA5F}"/>
          </ac:spMkLst>
        </pc:spChg>
      </pc:sldChg>
      <pc:sldChg chg="modSp mod">
        <pc:chgData name="Kelly Mead" userId="d49d4aee-9092-4df6-a628-4be612eccb80" providerId="ADAL" clId="{A6C0EDEB-B604-EA46-AFA2-CCC5C438DDE3}" dt="2023-06-12T20:29:47.308" v="1131" actId="20577"/>
        <pc:sldMkLst>
          <pc:docMk/>
          <pc:sldMk cId="1249688272" sldId="1864"/>
        </pc:sldMkLst>
        <pc:spChg chg="mod">
          <ac:chgData name="Kelly Mead" userId="d49d4aee-9092-4df6-a628-4be612eccb80" providerId="ADAL" clId="{A6C0EDEB-B604-EA46-AFA2-CCC5C438DDE3}" dt="2023-06-12T20:29:47.308" v="1131" actId="20577"/>
          <ac:spMkLst>
            <pc:docMk/>
            <pc:sldMk cId="1249688272" sldId="1864"/>
            <ac:spMk id="3" creationId="{017505FC-A6E9-C64A-85E5-87820618578A}"/>
          </ac:spMkLst>
        </pc:spChg>
      </pc:sldChg>
      <pc:sldChg chg="addSp delSp modSp mod">
        <pc:chgData name="Kelly Mead" userId="d49d4aee-9092-4df6-a628-4be612eccb80" providerId="ADAL" clId="{A6C0EDEB-B604-EA46-AFA2-CCC5C438DDE3}" dt="2023-06-14T15:42:16.994" v="1390" actId="13926"/>
        <pc:sldMkLst>
          <pc:docMk/>
          <pc:sldMk cId="3900148565" sldId="1866"/>
        </pc:sldMkLst>
        <pc:spChg chg="mod">
          <ac:chgData name="Kelly Mead" userId="d49d4aee-9092-4df6-a628-4be612eccb80" providerId="ADAL" clId="{A6C0EDEB-B604-EA46-AFA2-CCC5C438DDE3}" dt="2023-06-14T15:42:16.994" v="1390" actId="13926"/>
          <ac:spMkLst>
            <pc:docMk/>
            <pc:sldMk cId="3900148565" sldId="1866"/>
            <ac:spMk id="3" creationId="{25AF933A-BAF2-C94B-B0B7-67A46D0E6348}"/>
          </ac:spMkLst>
        </pc:spChg>
        <pc:spChg chg="mod">
          <ac:chgData name="Kelly Mead" userId="d49d4aee-9092-4df6-a628-4be612eccb80" providerId="ADAL" clId="{A6C0EDEB-B604-EA46-AFA2-CCC5C438DDE3}" dt="2023-06-12T20:31:02.203" v="1195" actId="20577"/>
          <ac:spMkLst>
            <pc:docMk/>
            <pc:sldMk cId="3900148565" sldId="1866"/>
            <ac:spMk id="6" creationId="{60105106-BD52-C140-9597-C57696748958}"/>
          </ac:spMkLst>
        </pc:spChg>
        <pc:spChg chg="mod">
          <ac:chgData name="Kelly Mead" userId="d49d4aee-9092-4df6-a628-4be612eccb80" providerId="ADAL" clId="{A6C0EDEB-B604-EA46-AFA2-CCC5C438DDE3}" dt="2023-06-14T15:41:20.950" v="1384"/>
          <ac:spMkLst>
            <pc:docMk/>
            <pc:sldMk cId="3900148565" sldId="1866"/>
            <ac:spMk id="11" creationId="{DCC683E1-9B73-3FF6-D1B9-CC9561354923}"/>
          </ac:spMkLst>
        </pc:spChg>
        <pc:grpChg chg="add mod">
          <ac:chgData name="Kelly Mead" userId="d49d4aee-9092-4df6-a628-4be612eccb80" providerId="ADAL" clId="{A6C0EDEB-B604-EA46-AFA2-CCC5C438DDE3}" dt="2023-06-14T15:42:14.644" v="1389" actId="1076"/>
          <ac:grpSpMkLst>
            <pc:docMk/>
            <pc:sldMk cId="3900148565" sldId="1866"/>
            <ac:grpSpMk id="2" creationId="{14864C70-172F-93F1-8D67-5513D399DFE5}"/>
          </ac:grpSpMkLst>
        </pc:grpChg>
        <pc:grpChg chg="mod">
          <ac:chgData name="Kelly Mead" userId="d49d4aee-9092-4df6-a628-4be612eccb80" providerId="ADAL" clId="{A6C0EDEB-B604-EA46-AFA2-CCC5C438DDE3}" dt="2023-06-14T15:41:20.950" v="1384"/>
          <ac:grpSpMkLst>
            <pc:docMk/>
            <pc:sldMk cId="3900148565" sldId="1866"/>
            <ac:grpSpMk id="7" creationId="{CA7E5D2F-6614-B36C-0E6E-6EA75B74EAEB}"/>
          </ac:grpSpMkLst>
        </pc:grpChg>
        <pc:picChg chg="mod modCrop">
          <ac:chgData name="Kelly Mead" userId="d49d4aee-9092-4df6-a628-4be612eccb80" providerId="ADAL" clId="{A6C0EDEB-B604-EA46-AFA2-CCC5C438DDE3}" dt="2023-06-14T15:42:10.579" v="1388" actId="732"/>
          <ac:picMkLst>
            <pc:docMk/>
            <pc:sldMk cId="3900148565" sldId="1866"/>
            <ac:picMk id="5" creationId="{4D68D298-A4DD-5167-1606-F8F88AF77DFA}"/>
          </ac:picMkLst>
        </pc:picChg>
        <pc:picChg chg="del">
          <ac:chgData name="Kelly Mead" userId="d49d4aee-9092-4df6-a628-4be612eccb80" providerId="ADAL" clId="{A6C0EDEB-B604-EA46-AFA2-CCC5C438DDE3}" dt="2023-06-14T15:41:19.844" v="1383" actId="478"/>
          <ac:picMkLst>
            <pc:docMk/>
            <pc:sldMk cId="3900148565" sldId="1866"/>
            <ac:picMk id="8" creationId="{986336A2-3C87-F94E-BA74-5AF750ED9AC2}"/>
          </ac:picMkLst>
        </pc:picChg>
        <pc:picChg chg="mod">
          <ac:chgData name="Kelly Mead" userId="d49d4aee-9092-4df6-a628-4be612eccb80" providerId="ADAL" clId="{A6C0EDEB-B604-EA46-AFA2-CCC5C438DDE3}" dt="2023-06-14T15:41:20.950" v="1384"/>
          <ac:picMkLst>
            <pc:docMk/>
            <pc:sldMk cId="3900148565" sldId="1866"/>
            <ac:picMk id="9" creationId="{DB4F9B89-7168-F17F-6F91-4A2906F6AF66}"/>
          </ac:picMkLst>
        </pc:picChg>
      </pc:sldChg>
      <pc:sldChg chg="modSp mod">
        <pc:chgData name="Kelly Mead" userId="d49d4aee-9092-4df6-a628-4be612eccb80" providerId="ADAL" clId="{A6C0EDEB-B604-EA46-AFA2-CCC5C438DDE3}" dt="2023-06-12T20:30:14.174" v="1171" actId="20577"/>
        <pc:sldMkLst>
          <pc:docMk/>
          <pc:sldMk cId="977966826" sldId="1868"/>
        </pc:sldMkLst>
        <pc:spChg chg="mod">
          <ac:chgData name="Kelly Mead" userId="d49d4aee-9092-4df6-a628-4be612eccb80" providerId="ADAL" clId="{A6C0EDEB-B604-EA46-AFA2-CCC5C438DDE3}" dt="2023-06-12T20:30:14.174" v="1171" actId="20577"/>
          <ac:spMkLst>
            <pc:docMk/>
            <pc:sldMk cId="977966826" sldId="1868"/>
            <ac:spMk id="3" creationId="{68BC71D7-7EC5-784F-968A-9820B8E64C5F}"/>
          </ac:spMkLst>
        </pc:spChg>
      </pc:sldChg>
      <pc:sldChg chg="modSp mod">
        <pc:chgData name="Kelly Mead" userId="d49d4aee-9092-4df6-a628-4be612eccb80" providerId="ADAL" clId="{A6C0EDEB-B604-EA46-AFA2-CCC5C438DDE3}" dt="2023-06-12T19:47:28.220" v="333" actId="20577"/>
        <pc:sldMkLst>
          <pc:docMk/>
          <pc:sldMk cId="1121198811" sldId="1869"/>
        </pc:sldMkLst>
        <pc:spChg chg="mod">
          <ac:chgData name="Kelly Mead" userId="d49d4aee-9092-4df6-a628-4be612eccb80" providerId="ADAL" clId="{A6C0EDEB-B604-EA46-AFA2-CCC5C438DDE3}" dt="2023-06-12T19:47:28.220" v="333" actId="20577"/>
          <ac:spMkLst>
            <pc:docMk/>
            <pc:sldMk cId="1121198811" sldId="1869"/>
            <ac:spMk id="2" creationId="{862EF6FA-4F13-4E49-ABF5-D07C2557398B}"/>
          </ac:spMkLst>
        </pc:spChg>
        <pc:spChg chg="mod">
          <ac:chgData name="Kelly Mead" userId="d49d4aee-9092-4df6-a628-4be612eccb80" providerId="ADAL" clId="{A6C0EDEB-B604-EA46-AFA2-CCC5C438DDE3}" dt="2023-06-12T19:47:06.673" v="312" actId="20577"/>
          <ac:spMkLst>
            <pc:docMk/>
            <pc:sldMk cId="1121198811" sldId="1869"/>
            <ac:spMk id="3" creationId="{9312D56B-E579-C146-BA86-7BE7E91A2A14}"/>
          </ac:spMkLst>
        </pc:spChg>
      </pc:sldChg>
      <pc:sldChg chg="modSp mod">
        <pc:chgData name="Kelly Mead" userId="d49d4aee-9092-4df6-a628-4be612eccb80" providerId="ADAL" clId="{A6C0EDEB-B604-EA46-AFA2-CCC5C438DDE3}" dt="2023-06-12T20:31:52.421" v="1291" actId="20577"/>
        <pc:sldMkLst>
          <pc:docMk/>
          <pc:sldMk cId="3278062837" sldId="1870"/>
        </pc:sldMkLst>
        <pc:spChg chg="mod">
          <ac:chgData name="Kelly Mead" userId="d49d4aee-9092-4df6-a628-4be612eccb80" providerId="ADAL" clId="{A6C0EDEB-B604-EA46-AFA2-CCC5C438DDE3}" dt="2023-06-12T20:31:52.421" v="1291" actId="20577"/>
          <ac:spMkLst>
            <pc:docMk/>
            <pc:sldMk cId="3278062837" sldId="1870"/>
            <ac:spMk id="41" creationId="{4AD3191E-B14D-384B-B170-B0B01A199486}"/>
          </ac:spMkLst>
        </pc:spChg>
        <pc:spChg chg="mod">
          <ac:chgData name="Kelly Mead" userId="d49d4aee-9092-4df6-a628-4be612eccb80" providerId="ADAL" clId="{A6C0EDEB-B604-EA46-AFA2-CCC5C438DDE3}" dt="2023-06-12T20:31:32.246" v="1245" actId="1076"/>
          <ac:spMkLst>
            <pc:docMk/>
            <pc:sldMk cId="3278062837" sldId="1870"/>
            <ac:spMk id="65" creationId="{54F257CB-EA42-9247-A2A3-6EA8359CA3A1}"/>
          </ac:spMkLst>
        </pc:spChg>
        <pc:spChg chg="mod">
          <ac:chgData name="Kelly Mead" userId="d49d4aee-9092-4df6-a628-4be612eccb80" providerId="ADAL" clId="{A6C0EDEB-B604-EA46-AFA2-CCC5C438DDE3}" dt="2023-06-12T20:31:44.063" v="1272" actId="20577"/>
          <ac:spMkLst>
            <pc:docMk/>
            <pc:sldMk cId="3278062837" sldId="1870"/>
            <ac:spMk id="67" creationId="{68DBC92D-BE98-4543-93AB-0357657CF356}"/>
          </ac:spMkLst>
        </pc:spChg>
        <pc:spChg chg="mod">
          <ac:chgData name="Kelly Mead" userId="d49d4aee-9092-4df6-a628-4be612eccb80" providerId="ADAL" clId="{A6C0EDEB-B604-EA46-AFA2-CCC5C438DDE3}" dt="2023-06-12T20:31:29.100" v="1244" actId="20577"/>
          <ac:spMkLst>
            <pc:docMk/>
            <pc:sldMk cId="3278062837" sldId="1870"/>
            <ac:spMk id="70" creationId="{D2B151C1-D9B9-3E4F-A8C3-F6CF27EBE9DD}"/>
          </ac:spMkLst>
        </pc:spChg>
      </pc:sldChg>
      <pc:sldChg chg="modSp mod">
        <pc:chgData name="Kelly Mead" userId="d49d4aee-9092-4df6-a628-4be612eccb80" providerId="ADAL" clId="{A6C0EDEB-B604-EA46-AFA2-CCC5C438DDE3}" dt="2023-06-12T20:31:22.360" v="1224" actId="1076"/>
        <pc:sldMkLst>
          <pc:docMk/>
          <pc:sldMk cId="2547484317" sldId="1871"/>
        </pc:sldMkLst>
        <pc:spChg chg="mod">
          <ac:chgData name="Kelly Mead" userId="d49d4aee-9092-4df6-a628-4be612eccb80" providerId="ADAL" clId="{A6C0EDEB-B604-EA46-AFA2-CCC5C438DDE3}" dt="2023-06-12T20:31:16.659" v="1223" actId="20577"/>
          <ac:spMkLst>
            <pc:docMk/>
            <pc:sldMk cId="2547484317" sldId="1871"/>
            <ac:spMk id="3" creationId="{0AE35592-121C-E84E-88E2-0AC7668E10A2}"/>
          </ac:spMkLst>
        </pc:spChg>
        <pc:spChg chg="mod">
          <ac:chgData name="Kelly Mead" userId="d49d4aee-9092-4df6-a628-4be612eccb80" providerId="ADAL" clId="{A6C0EDEB-B604-EA46-AFA2-CCC5C438DDE3}" dt="2023-06-12T20:31:22.360" v="1224" actId="1076"/>
          <ac:spMkLst>
            <pc:docMk/>
            <pc:sldMk cId="2547484317" sldId="1871"/>
            <ac:spMk id="4" creationId="{C120F079-E79C-284C-AC41-C76865B14918}"/>
          </ac:spMkLst>
        </pc:spChg>
      </pc:sldChg>
      <pc:sldChg chg="modSp mod">
        <pc:chgData name="Kelly Mead" userId="d49d4aee-9092-4df6-a628-4be612eccb80" providerId="ADAL" clId="{A6C0EDEB-B604-EA46-AFA2-CCC5C438DDE3}" dt="2023-06-12T20:17:36.476" v="653" actId="20577"/>
        <pc:sldMkLst>
          <pc:docMk/>
          <pc:sldMk cId="4213453127" sldId="1872"/>
        </pc:sldMkLst>
        <pc:spChg chg="mod">
          <ac:chgData name="Kelly Mead" userId="d49d4aee-9092-4df6-a628-4be612eccb80" providerId="ADAL" clId="{A6C0EDEB-B604-EA46-AFA2-CCC5C438DDE3}" dt="2023-06-12T20:17:36.476" v="653" actId="20577"/>
          <ac:spMkLst>
            <pc:docMk/>
            <pc:sldMk cId="4213453127" sldId="1872"/>
            <ac:spMk id="2" creationId="{8F182C9E-70CF-6C4B-82B0-CFC67E438942}"/>
          </ac:spMkLst>
        </pc:spChg>
      </pc:sldChg>
      <pc:sldChg chg="modSp mod">
        <pc:chgData name="Kelly Mead" userId="d49d4aee-9092-4df6-a628-4be612eccb80" providerId="ADAL" clId="{A6C0EDEB-B604-EA46-AFA2-CCC5C438DDE3}" dt="2023-06-12T19:52:09.967" v="372" actId="20577"/>
        <pc:sldMkLst>
          <pc:docMk/>
          <pc:sldMk cId="2920247791" sldId="1873"/>
        </pc:sldMkLst>
        <pc:spChg chg="mod">
          <ac:chgData name="Kelly Mead" userId="d49d4aee-9092-4df6-a628-4be612eccb80" providerId="ADAL" clId="{A6C0EDEB-B604-EA46-AFA2-CCC5C438DDE3}" dt="2023-06-12T19:52:09.967" v="372" actId="20577"/>
          <ac:spMkLst>
            <pc:docMk/>
            <pc:sldMk cId="2920247791" sldId="1873"/>
            <ac:spMk id="26" creationId="{28A9EC67-05BB-2E4E-8892-640607F74F34}"/>
          </ac:spMkLst>
        </pc:spChg>
        <pc:spChg chg="mod">
          <ac:chgData name="Kelly Mead" userId="d49d4aee-9092-4df6-a628-4be612eccb80" providerId="ADAL" clId="{A6C0EDEB-B604-EA46-AFA2-CCC5C438DDE3}" dt="2023-06-12T19:47:41.940" v="353" actId="20577"/>
          <ac:spMkLst>
            <pc:docMk/>
            <pc:sldMk cId="2920247791" sldId="1873"/>
            <ac:spMk id="28" creationId="{2B253B4C-E085-AB4F-9ED1-60FBC6E8AC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9E174-C630-CC49-BF60-CB0ADD69915C}"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en-US"/>
        </a:p>
      </dgm:t>
    </dgm:pt>
    <dgm:pt modelId="{0E50BE80-A71D-1C4E-884F-8224A5393F31}">
      <dgm:prSet phldrT="[Text]" custT="1"/>
      <dgm:spPr>
        <a:solidFill>
          <a:schemeClr val="accent4"/>
        </a:solidFill>
      </dgm:spPr>
      <dgm:t>
        <a:bodyPr lIns="91440" tIns="91440" rIns="91440" bIns="91440"/>
        <a:lstStyle/>
        <a:p>
          <a:r>
            <a:rPr lang="en-US" sz="1600" dirty="0">
              <a:solidFill>
                <a:schemeClr val="bg1"/>
              </a:solidFill>
            </a:rPr>
            <a:t>We work closely with you to formulate survey questions and answers</a:t>
          </a:r>
          <a:endParaRPr lang="en-US" sz="1600" dirty="0"/>
        </a:p>
      </dgm:t>
    </dgm:pt>
    <dgm:pt modelId="{C0768262-DA9F-C449-872C-44AF2D1FA7F4}" type="parTrans" cxnId="{E2D7F36F-38D1-0249-8B74-7746C2088002}">
      <dgm:prSet/>
      <dgm:spPr/>
      <dgm:t>
        <a:bodyPr/>
        <a:lstStyle/>
        <a:p>
          <a:endParaRPr lang="en-US"/>
        </a:p>
      </dgm:t>
    </dgm:pt>
    <dgm:pt modelId="{45F2C1E7-C474-F846-9D28-D4FAF5AC9932}" type="sibTrans" cxnId="{E2D7F36F-38D1-0249-8B74-7746C2088002}">
      <dgm:prSet/>
      <dgm:spPr/>
      <dgm:t>
        <a:bodyPr/>
        <a:lstStyle/>
        <a:p>
          <a:endParaRPr lang="en-US"/>
        </a:p>
      </dgm:t>
    </dgm:pt>
    <dgm:pt modelId="{720B0FAB-7D83-8240-87E3-97D64C4EF4F3}">
      <dgm:prSet phldrT="[Text]" custT="1"/>
      <dgm:spPr>
        <a:solidFill>
          <a:schemeClr val="accent4"/>
        </a:solidFill>
      </dgm:spPr>
      <dgm:t>
        <a:bodyPr lIns="91440" tIns="91440" rIns="91440" bIns="91440"/>
        <a:lstStyle/>
        <a:p>
          <a:r>
            <a:rPr lang="en-US" sz="1600" dirty="0">
              <a:solidFill>
                <a:schemeClr val="bg1"/>
              </a:solidFill>
            </a:rPr>
            <a:t>We field the Survey - </a:t>
          </a:r>
          <a:br>
            <a:rPr lang="en-US" sz="1600" dirty="0">
              <a:solidFill>
                <a:schemeClr val="bg1"/>
              </a:solidFill>
            </a:rPr>
          </a:br>
          <a:r>
            <a:rPr lang="en-US" sz="1600" dirty="0">
              <a:solidFill>
                <a:schemeClr val="bg1"/>
              </a:solidFill>
            </a:rPr>
            <a:t>4-6 weeks turnaround from survey design sign-off</a:t>
          </a:r>
          <a:endParaRPr lang="en-US" sz="1600" dirty="0"/>
        </a:p>
      </dgm:t>
    </dgm:pt>
    <dgm:pt modelId="{863EF428-A6EB-FB4A-ADA9-1FD71A582BCD}" type="parTrans" cxnId="{964B7F2E-AA00-904B-823C-9D1F1251A5BD}">
      <dgm:prSet/>
      <dgm:spPr>
        <a:solidFill>
          <a:schemeClr val="accent4"/>
        </a:solidFill>
      </dgm:spPr>
      <dgm:t>
        <a:bodyPr/>
        <a:lstStyle/>
        <a:p>
          <a:endParaRPr lang="en-US"/>
        </a:p>
      </dgm:t>
    </dgm:pt>
    <dgm:pt modelId="{0DC4C467-B37D-4C4E-84CA-609ABBAEFEE1}" type="sibTrans" cxnId="{964B7F2E-AA00-904B-823C-9D1F1251A5BD}">
      <dgm:prSet/>
      <dgm:spPr>
        <a:solidFill>
          <a:schemeClr val="accent4"/>
        </a:solidFill>
      </dgm:spPr>
      <dgm:t>
        <a:bodyPr/>
        <a:lstStyle/>
        <a:p>
          <a:endParaRPr lang="en-US"/>
        </a:p>
      </dgm:t>
    </dgm:pt>
    <dgm:pt modelId="{CF3C8C28-CC39-AE44-854F-5FA33F499982}">
      <dgm:prSet phldrT="[Text]" custT="1"/>
      <dgm:spPr>
        <a:solidFill>
          <a:schemeClr val="accent4"/>
        </a:solidFill>
      </dgm:spPr>
      <dgm:t>
        <a:bodyPr lIns="91440" tIns="91440" rIns="91440" bIns="91440"/>
        <a:lstStyle/>
        <a:p>
          <a:r>
            <a:rPr lang="en-US" sz="1600" dirty="0">
              <a:solidFill>
                <a:schemeClr val="bg1"/>
              </a:solidFill>
            </a:rPr>
            <a:t>We apply high-performing look-alike models to extend your reach</a:t>
          </a:r>
          <a:endParaRPr lang="en-US" sz="1600" dirty="0"/>
        </a:p>
      </dgm:t>
    </dgm:pt>
    <dgm:pt modelId="{1D16B65B-6EBF-DE4F-A5E2-E85EEB7E88DE}" type="parTrans" cxnId="{D7DEF6E9-3865-D149-8A08-611A80391248}">
      <dgm:prSet/>
      <dgm:spPr/>
      <dgm:t>
        <a:bodyPr/>
        <a:lstStyle/>
        <a:p>
          <a:endParaRPr lang="en-US"/>
        </a:p>
      </dgm:t>
    </dgm:pt>
    <dgm:pt modelId="{FDCD8A1F-0FF4-4240-AEA3-279BBA002D73}" type="sibTrans" cxnId="{D7DEF6E9-3865-D149-8A08-611A80391248}">
      <dgm:prSet/>
      <dgm:spPr/>
      <dgm:t>
        <a:bodyPr/>
        <a:lstStyle/>
        <a:p>
          <a:endParaRPr lang="en-US"/>
        </a:p>
      </dgm:t>
    </dgm:pt>
    <dgm:pt modelId="{F62098DA-9897-D94D-B0C6-A650408BA577}">
      <dgm:prSet phldrT="[Text]" custT="1"/>
      <dgm:spPr>
        <a:solidFill>
          <a:schemeClr val="accent1"/>
        </a:solidFill>
      </dgm:spPr>
      <dgm:t>
        <a:bodyPr lIns="91440" tIns="91440" rIns="91440" bIns="91440"/>
        <a:lstStyle/>
        <a:p>
          <a:r>
            <a:rPr lang="en-US" sz="1600" dirty="0">
              <a:solidFill>
                <a:schemeClr val="bg1"/>
              </a:solidFill>
            </a:rPr>
            <a:t>The goal is to create 3 audiences</a:t>
          </a:r>
          <a:br>
            <a:rPr lang="en-US" sz="1600" dirty="0">
              <a:solidFill>
                <a:schemeClr val="bg1"/>
              </a:solidFill>
            </a:rPr>
          </a:br>
          <a:r>
            <a:rPr lang="en-US" sz="1600" dirty="0">
              <a:solidFill>
                <a:schemeClr val="bg1"/>
              </a:solidFill>
            </a:rPr>
            <a:t> to uncover information about your</a:t>
          </a:r>
          <a:br>
            <a:rPr lang="en-US" sz="1600" dirty="0">
              <a:solidFill>
                <a:schemeClr val="bg1"/>
              </a:solidFill>
            </a:rPr>
          </a:br>
          <a:r>
            <a:rPr lang="en-US" sz="1600" dirty="0">
              <a:solidFill>
                <a:schemeClr val="bg1"/>
              </a:solidFill>
            </a:rPr>
            <a:t> target audience</a:t>
          </a:r>
          <a:endParaRPr lang="en-US" sz="1600" dirty="0"/>
        </a:p>
      </dgm:t>
    </dgm:pt>
    <dgm:pt modelId="{DE132DEB-4564-AE4F-8E8E-4821FA6D1479}" type="parTrans" cxnId="{2D5C2061-DB6C-E44E-83BE-011D36FDBD02}">
      <dgm:prSet/>
      <dgm:spPr/>
      <dgm:t>
        <a:bodyPr/>
        <a:lstStyle/>
        <a:p>
          <a:endParaRPr lang="en-US"/>
        </a:p>
      </dgm:t>
    </dgm:pt>
    <dgm:pt modelId="{B19F6D0A-AD53-3441-A956-06B2FB085090}" type="sibTrans" cxnId="{2D5C2061-DB6C-E44E-83BE-011D36FDBD02}">
      <dgm:prSet/>
      <dgm:spPr/>
      <dgm:t>
        <a:bodyPr/>
        <a:lstStyle/>
        <a:p>
          <a:endParaRPr lang="en-US"/>
        </a:p>
      </dgm:t>
    </dgm:pt>
    <dgm:pt modelId="{58B8B14C-6E59-AB45-A5C8-C4C7DEF82346}">
      <dgm:prSet phldrT="[Text]" custT="1"/>
      <dgm:spPr>
        <a:solidFill>
          <a:schemeClr val="accent1"/>
        </a:solidFill>
      </dgm:spPr>
      <dgm:t>
        <a:bodyPr lIns="91440" tIns="91440" rIns="91440" bIns="91440"/>
        <a:lstStyle/>
        <a:p>
          <a:r>
            <a:rPr lang="en-US" sz="1600" dirty="0">
              <a:solidFill>
                <a:schemeClr val="bg1"/>
              </a:solidFill>
            </a:rPr>
            <a:t>We aim to collect</a:t>
          </a:r>
          <a:br>
            <a:rPr lang="en-US" sz="1600" dirty="0">
              <a:solidFill>
                <a:schemeClr val="bg1"/>
              </a:solidFill>
            </a:rPr>
          </a:br>
          <a:r>
            <a:rPr lang="en-US" sz="1600" dirty="0">
              <a:solidFill>
                <a:schemeClr val="bg1"/>
              </a:solidFill>
            </a:rPr>
            <a:t>4K responses</a:t>
          </a:r>
          <a:endParaRPr lang="en-US" sz="1600" dirty="0"/>
        </a:p>
      </dgm:t>
    </dgm:pt>
    <dgm:pt modelId="{C33F9FB1-D2DD-F54E-AF2E-CFEEAA2E0190}" type="parTrans" cxnId="{8F8B8729-E351-1940-8B2D-DE9AD0CA7187}">
      <dgm:prSet/>
      <dgm:spPr>
        <a:noFill/>
      </dgm:spPr>
      <dgm:t>
        <a:bodyPr/>
        <a:lstStyle/>
        <a:p>
          <a:endParaRPr lang="en-US"/>
        </a:p>
      </dgm:t>
    </dgm:pt>
    <dgm:pt modelId="{02FDD2E7-00DD-BF46-9D5E-B949F4793EAC}" type="sibTrans" cxnId="{8F8B8729-E351-1940-8B2D-DE9AD0CA7187}">
      <dgm:prSet/>
      <dgm:spPr>
        <a:noFill/>
      </dgm:spPr>
      <dgm:t>
        <a:bodyPr/>
        <a:lstStyle/>
        <a:p>
          <a:endParaRPr lang="en-US"/>
        </a:p>
      </dgm:t>
    </dgm:pt>
    <dgm:pt modelId="{26B682C4-763F-D842-A9CF-CAA94681AFB5}">
      <dgm:prSet phldrT="[Text]" custT="1"/>
      <dgm:spPr>
        <a:solidFill>
          <a:schemeClr val="accent1"/>
        </a:solidFill>
      </dgm:spPr>
      <dgm:t>
        <a:bodyPr lIns="91440" tIns="91440" rIns="91440" bIns="91440"/>
        <a:lstStyle/>
        <a:p>
          <a:r>
            <a:rPr lang="en-US" sz="1600" dirty="0">
              <a:solidFill>
                <a:schemeClr val="bg1"/>
              </a:solidFill>
            </a:rPr>
            <a:t>3 audiences available in your Resonate account for insights and analysis</a:t>
          </a:r>
          <a:endParaRPr lang="en-US" sz="1600" dirty="0"/>
        </a:p>
      </dgm:t>
    </dgm:pt>
    <dgm:pt modelId="{A3DA1C9B-01F4-7F4E-9A13-9E79EC526317}" type="parTrans" cxnId="{1075FA1F-CF28-3F43-AA59-58590B7D8087}">
      <dgm:prSet/>
      <dgm:spPr/>
      <dgm:t>
        <a:bodyPr/>
        <a:lstStyle/>
        <a:p>
          <a:endParaRPr lang="en-US"/>
        </a:p>
      </dgm:t>
    </dgm:pt>
    <dgm:pt modelId="{F5A97B4B-75E9-7C4D-9BB6-0452681A6CF1}" type="sibTrans" cxnId="{1075FA1F-CF28-3F43-AA59-58590B7D8087}">
      <dgm:prSet/>
      <dgm:spPr/>
      <dgm:t>
        <a:bodyPr/>
        <a:lstStyle/>
        <a:p>
          <a:endParaRPr lang="en-US"/>
        </a:p>
      </dgm:t>
    </dgm:pt>
    <dgm:pt modelId="{B2218EDD-E414-7842-99E1-A28D3B7E6A5B}" type="pres">
      <dgm:prSet presAssocID="{DB39E174-C630-CC49-BF60-CB0ADD69915C}" presName="Name0" presStyleCnt="0">
        <dgm:presLayoutVars>
          <dgm:dir/>
          <dgm:animLvl val="lvl"/>
          <dgm:resizeHandles val="exact"/>
        </dgm:presLayoutVars>
      </dgm:prSet>
      <dgm:spPr/>
    </dgm:pt>
    <dgm:pt modelId="{6A4ED6A2-41B4-8B40-A9C8-C78A6019B754}" type="pres">
      <dgm:prSet presAssocID="{0E50BE80-A71D-1C4E-884F-8224A5393F31}" presName="vertFlow" presStyleCnt="0"/>
      <dgm:spPr/>
    </dgm:pt>
    <dgm:pt modelId="{6DCDB65A-28E7-C642-9FE0-8D246B5F7F70}" type="pres">
      <dgm:prSet presAssocID="{0E50BE80-A71D-1C4E-884F-8224A5393F31}" presName="header" presStyleLbl="node1" presStyleIdx="0" presStyleCnt="2"/>
      <dgm:spPr/>
    </dgm:pt>
    <dgm:pt modelId="{78DD7439-9C13-3946-9081-9C1E6E66F67C}" type="pres">
      <dgm:prSet presAssocID="{863EF428-A6EB-FB4A-ADA9-1FD71A582BCD}" presName="parTrans" presStyleLbl="sibTrans2D1" presStyleIdx="0" presStyleCnt="4"/>
      <dgm:spPr/>
    </dgm:pt>
    <dgm:pt modelId="{7689785C-ADBC-2244-B54B-36D09843DC77}" type="pres">
      <dgm:prSet presAssocID="{720B0FAB-7D83-8240-87E3-97D64C4EF4F3}" presName="child" presStyleLbl="alignAccFollowNode1" presStyleIdx="0" presStyleCnt="4">
        <dgm:presLayoutVars>
          <dgm:chMax val="0"/>
          <dgm:bulletEnabled val="1"/>
        </dgm:presLayoutVars>
      </dgm:prSet>
      <dgm:spPr/>
    </dgm:pt>
    <dgm:pt modelId="{AE12A0D9-72FE-2D4C-BAD9-E6A4AECF52EA}" type="pres">
      <dgm:prSet presAssocID="{0DC4C467-B37D-4C4E-84CA-609ABBAEFEE1}" presName="sibTrans" presStyleLbl="sibTrans2D1" presStyleIdx="1" presStyleCnt="4"/>
      <dgm:spPr/>
    </dgm:pt>
    <dgm:pt modelId="{3F7FB026-DFC8-9449-8E02-132AC500976F}" type="pres">
      <dgm:prSet presAssocID="{CF3C8C28-CC39-AE44-854F-5FA33F499982}" presName="child" presStyleLbl="alignAccFollowNode1" presStyleIdx="1" presStyleCnt="4" custLinFactNeighborX="-1844">
        <dgm:presLayoutVars>
          <dgm:chMax val="0"/>
          <dgm:bulletEnabled val="1"/>
        </dgm:presLayoutVars>
      </dgm:prSet>
      <dgm:spPr/>
    </dgm:pt>
    <dgm:pt modelId="{35A34522-EDB7-A246-8524-D4C8325FFF90}" type="pres">
      <dgm:prSet presAssocID="{0E50BE80-A71D-1C4E-884F-8224A5393F31}" presName="hSp" presStyleCnt="0"/>
      <dgm:spPr/>
    </dgm:pt>
    <dgm:pt modelId="{5744F50A-D7C8-0040-8506-3EDF11FE4B4B}" type="pres">
      <dgm:prSet presAssocID="{F62098DA-9897-D94D-B0C6-A650408BA577}" presName="vertFlow" presStyleCnt="0"/>
      <dgm:spPr/>
    </dgm:pt>
    <dgm:pt modelId="{92AA64E0-48CE-5C4A-A4F0-1F762EBB4BAA}" type="pres">
      <dgm:prSet presAssocID="{F62098DA-9897-D94D-B0C6-A650408BA577}" presName="header" presStyleLbl="node1" presStyleIdx="1" presStyleCnt="2" custLinFactNeighborX="-12729"/>
      <dgm:spPr/>
    </dgm:pt>
    <dgm:pt modelId="{4AE6C22B-348D-3743-B931-B550F8BEBB1E}" type="pres">
      <dgm:prSet presAssocID="{C33F9FB1-D2DD-F54E-AF2E-CFEEAA2E0190}" presName="parTrans" presStyleLbl="sibTrans2D1" presStyleIdx="2" presStyleCnt="4"/>
      <dgm:spPr/>
    </dgm:pt>
    <dgm:pt modelId="{090885CD-1E5E-F44B-95B4-B779388E8DCB}" type="pres">
      <dgm:prSet presAssocID="{58B8B14C-6E59-AB45-A5C8-C4C7DEF82346}" presName="child" presStyleLbl="alignAccFollowNode1" presStyleIdx="2" presStyleCnt="4" custLinFactNeighborX="-12729">
        <dgm:presLayoutVars>
          <dgm:chMax val="0"/>
          <dgm:bulletEnabled val="1"/>
        </dgm:presLayoutVars>
      </dgm:prSet>
      <dgm:spPr/>
    </dgm:pt>
    <dgm:pt modelId="{19207DF5-E26A-1548-972D-782712B5B70E}" type="pres">
      <dgm:prSet presAssocID="{02FDD2E7-00DD-BF46-9D5E-B949F4793EAC}" presName="sibTrans" presStyleLbl="sibTrans2D1" presStyleIdx="3" presStyleCnt="4"/>
      <dgm:spPr/>
    </dgm:pt>
    <dgm:pt modelId="{68E69737-F316-854A-9A5F-46279EEE2389}" type="pres">
      <dgm:prSet presAssocID="{26B682C4-763F-D842-A9CF-CAA94681AFB5}" presName="child" presStyleLbl="alignAccFollowNode1" presStyleIdx="3" presStyleCnt="4" custLinFactNeighborX="-12729">
        <dgm:presLayoutVars>
          <dgm:chMax val="0"/>
          <dgm:bulletEnabled val="1"/>
        </dgm:presLayoutVars>
      </dgm:prSet>
      <dgm:spPr/>
    </dgm:pt>
  </dgm:ptLst>
  <dgm:cxnLst>
    <dgm:cxn modelId="{1075FA1F-CF28-3F43-AA59-58590B7D8087}" srcId="{F62098DA-9897-D94D-B0C6-A650408BA577}" destId="{26B682C4-763F-D842-A9CF-CAA94681AFB5}" srcOrd="1" destOrd="0" parTransId="{A3DA1C9B-01F4-7F4E-9A13-9E79EC526317}" sibTransId="{F5A97B4B-75E9-7C4D-9BB6-0452681A6CF1}"/>
    <dgm:cxn modelId="{8F8B8729-E351-1940-8B2D-DE9AD0CA7187}" srcId="{F62098DA-9897-D94D-B0C6-A650408BA577}" destId="{58B8B14C-6E59-AB45-A5C8-C4C7DEF82346}" srcOrd="0" destOrd="0" parTransId="{C33F9FB1-D2DD-F54E-AF2E-CFEEAA2E0190}" sibTransId="{02FDD2E7-00DD-BF46-9D5E-B949F4793EAC}"/>
    <dgm:cxn modelId="{DDD0E12D-7BE3-564E-A1A6-937615048572}" type="presOf" srcId="{CF3C8C28-CC39-AE44-854F-5FA33F499982}" destId="{3F7FB026-DFC8-9449-8E02-132AC500976F}" srcOrd="0" destOrd="0" presId="urn:microsoft.com/office/officeart/2005/8/layout/lProcess1"/>
    <dgm:cxn modelId="{964B7F2E-AA00-904B-823C-9D1F1251A5BD}" srcId="{0E50BE80-A71D-1C4E-884F-8224A5393F31}" destId="{720B0FAB-7D83-8240-87E3-97D64C4EF4F3}" srcOrd="0" destOrd="0" parTransId="{863EF428-A6EB-FB4A-ADA9-1FD71A582BCD}" sibTransId="{0DC4C467-B37D-4C4E-84CA-609ABBAEFEE1}"/>
    <dgm:cxn modelId="{0FD0184E-B76D-C74D-AFB6-23F502CDEFAA}" type="presOf" srcId="{DB39E174-C630-CC49-BF60-CB0ADD69915C}" destId="{B2218EDD-E414-7842-99E1-A28D3B7E6A5B}" srcOrd="0" destOrd="0" presId="urn:microsoft.com/office/officeart/2005/8/layout/lProcess1"/>
    <dgm:cxn modelId="{360B9751-940B-A546-A0C6-1DFB3EC7C692}" type="presOf" srcId="{0E50BE80-A71D-1C4E-884F-8224A5393F31}" destId="{6DCDB65A-28E7-C642-9FE0-8D246B5F7F70}" srcOrd="0" destOrd="0" presId="urn:microsoft.com/office/officeart/2005/8/layout/lProcess1"/>
    <dgm:cxn modelId="{2D5C2061-DB6C-E44E-83BE-011D36FDBD02}" srcId="{DB39E174-C630-CC49-BF60-CB0ADD69915C}" destId="{F62098DA-9897-D94D-B0C6-A650408BA577}" srcOrd="1" destOrd="0" parTransId="{DE132DEB-4564-AE4F-8E8E-4821FA6D1479}" sibTransId="{B19F6D0A-AD53-3441-A956-06B2FB085090}"/>
    <dgm:cxn modelId="{311D5E6A-C25A-9A45-94BA-97AD2835542A}" type="presOf" srcId="{C33F9FB1-D2DD-F54E-AF2E-CFEEAA2E0190}" destId="{4AE6C22B-348D-3743-B931-B550F8BEBB1E}" srcOrd="0" destOrd="0" presId="urn:microsoft.com/office/officeart/2005/8/layout/lProcess1"/>
    <dgm:cxn modelId="{E2D7F36F-38D1-0249-8B74-7746C2088002}" srcId="{DB39E174-C630-CC49-BF60-CB0ADD69915C}" destId="{0E50BE80-A71D-1C4E-884F-8224A5393F31}" srcOrd="0" destOrd="0" parTransId="{C0768262-DA9F-C449-872C-44AF2D1FA7F4}" sibTransId="{45F2C1E7-C474-F846-9D28-D4FAF5AC9932}"/>
    <dgm:cxn modelId="{738B267C-9259-1244-AD7B-F11CCD198C49}" type="presOf" srcId="{720B0FAB-7D83-8240-87E3-97D64C4EF4F3}" destId="{7689785C-ADBC-2244-B54B-36D09843DC77}" srcOrd="0" destOrd="0" presId="urn:microsoft.com/office/officeart/2005/8/layout/lProcess1"/>
    <dgm:cxn modelId="{7C4B099A-FE65-3B4F-897E-9F1D6BFA49BE}" type="presOf" srcId="{58B8B14C-6E59-AB45-A5C8-C4C7DEF82346}" destId="{090885CD-1E5E-F44B-95B4-B779388E8DCB}" srcOrd="0" destOrd="0" presId="urn:microsoft.com/office/officeart/2005/8/layout/lProcess1"/>
    <dgm:cxn modelId="{A6CB8AA9-D8B5-FE49-92C1-14781C86ADAE}" type="presOf" srcId="{F62098DA-9897-D94D-B0C6-A650408BA577}" destId="{92AA64E0-48CE-5C4A-A4F0-1F762EBB4BAA}" srcOrd="0" destOrd="0" presId="urn:microsoft.com/office/officeart/2005/8/layout/lProcess1"/>
    <dgm:cxn modelId="{F483ABA9-B0F9-E047-978F-10F91FB7ABB5}" type="presOf" srcId="{26B682C4-763F-D842-A9CF-CAA94681AFB5}" destId="{68E69737-F316-854A-9A5F-46279EEE2389}" srcOrd="0" destOrd="0" presId="urn:microsoft.com/office/officeart/2005/8/layout/lProcess1"/>
    <dgm:cxn modelId="{44602AAC-A556-974C-BD84-CFBA48143619}" type="presOf" srcId="{02FDD2E7-00DD-BF46-9D5E-B949F4793EAC}" destId="{19207DF5-E26A-1548-972D-782712B5B70E}" srcOrd="0" destOrd="0" presId="urn:microsoft.com/office/officeart/2005/8/layout/lProcess1"/>
    <dgm:cxn modelId="{B186A5DB-C17E-C14C-BDD0-67A17BA4DE0F}" type="presOf" srcId="{863EF428-A6EB-FB4A-ADA9-1FD71A582BCD}" destId="{78DD7439-9C13-3946-9081-9C1E6E66F67C}" srcOrd="0" destOrd="0" presId="urn:microsoft.com/office/officeart/2005/8/layout/lProcess1"/>
    <dgm:cxn modelId="{ED808DDE-F30E-AF47-872A-5C8E26EE186F}" type="presOf" srcId="{0DC4C467-B37D-4C4E-84CA-609ABBAEFEE1}" destId="{AE12A0D9-72FE-2D4C-BAD9-E6A4AECF52EA}" srcOrd="0" destOrd="0" presId="urn:microsoft.com/office/officeart/2005/8/layout/lProcess1"/>
    <dgm:cxn modelId="{D7DEF6E9-3865-D149-8A08-611A80391248}" srcId="{0E50BE80-A71D-1C4E-884F-8224A5393F31}" destId="{CF3C8C28-CC39-AE44-854F-5FA33F499982}" srcOrd="1" destOrd="0" parTransId="{1D16B65B-6EBF-DE4F-A5E2-E85EEB7E88DE}" sibTransId="{FDCD8A1F-0FF4-4240-AEA3-279BBA002D73}"/>
    <dgm:cxn modelId="{FE6E4670-9553-4A40-A451-2E20DAE1C27B}" type="presParOf" srcId="{B2218EDD-E414-7842-99E1-A28D3B7E6A5B}" destId="{6A4ED6A2-41B4-8B40-A9C8-C78A6019B754}" srcOrd="0" destOrd="0" presId="urn:microsoft.com/office/officeart/2005/8/layout/lProcess1"/>
    <dgm:cxn modelId="{E0790B8F-707C-3647-87A1-C3622C7131B0}" type="presParOf" srcId="{6A4ED6A2-41B4-8B40-A9C8-C78A6019B754}" destId="{6DCDB65A-28E7-C642-9FE0-8D246B5F7F70}" srcOrd="0" destOrd="0" presId="urn:microsoft.com/office/officeart/2005/8/layout/lProcess1"/>
    <dgm:cxn modelId="{2A049BEA-F0CE-0842-A9E7-91359FBFA13F}" type="presParOf" srcId="{6A4ED6A2-41B4-8B40-A9C8-C78A6019B754}" destId="{78DD7439-9C13-3946-9081-9C1E6E66F67C}" srcOrd="1" destOrd="0" presId="urn:microsoft.com/office/officeart/2005/8/layout/lProcess1"/>
    <dgm:cxn modelId="{E9A79638-ABB1-974E-99DB-1457E2560017}" type="presParOf" srcId="{6A4ED6A2-41B4-8B40-A9C8-C78A6019B754}" destId="{7689785C-ADBC-2244-B54B-36D09843DC77}" srcOrd="2" destOrd="0" presId="urn:microsoft.com/office/officeart/2005/8/layout/lProcess1"/>
    <dgm:cxn modelId="{B4EF775C-5701-2646-AA59-7B8CA4E0317F}" type="presParOf" srcId="{6A4ED6A2-41B4-8B40-A9C8-C78A6019B754}" destId="{AE12A0D9-72FE-2D4C-BAD9-E6A4AECF52EA}" srcOrd="3" destOrd="0" presId="urn:microsoft.com/office/officeart/2005/8/layout/lProcess1"/>
    <dgm:cxn modelId="{E582ABE3-0381-634A-9F87-2D88DACE1E20}" type="presParOf" srcId="{6A4ED6A2-41B4-8B40-A9C8-C78A6019B754}" destId="{3F7FB026-DFC8-9449-8E02-132AC500976F}" srcOrd="4" destOrd="0" presId="urn:microsoft.com/office/officeart/2005/8/layout/lProcess1"/>
    <dgm:cxn modelId="{5A8EDD23-57DE-3948-8D0F-53D82C8F1F83}" type="presParOf" srcId="{B2218EDD-E414-7842-99E1-A28D3B7E6A5B}" destId="{35A34522-EDB7-A246-8524-D4C8325FFF90}" srcOrd="1" destOrd="0" presId="urn:microsoft.com/office/officeart/2005/8/layout/lProcess1"/>
    <dgm:cxn modelId="{B7106A1F-595E-8045-A062-668584E6744E}" type="presParOf" srcId="{B2218EDD-E414-7842-99E1-A28D3B7E6A5B}" destId="{5744F50A-D7C8-0040-8506-3EDF11FE4B4B}" srcOrd="2" destOrd="0" presId="urn:microsoft.com/office/officeart/2005/8/layout/lProcess1"/>
    <dgm:cxn modelId="{C526772E-BCF9-B749-805E-51086530BED4}" type="presParOf" srcId="{5744F50A-D7C8-0040-8506-3EDF11FE4B4B}" destId="{92AA64E0-48CE-5C4A-A4F0-1F762EBB4BAA}" srcOrd="0" destOrd="0" presId="urn:microsoft.com/office/officeart/2005/8/layout/lProcess1"/>
    <dgm:cxn modelId="{5BC94ED2-AC6A-2B4D-89FC-E3D0FC5ED11A}" type="presParOf" srcId="{5744F50A-D7C8-0040-8506-3EDF11FE4B4B}" destId="{4AE6C22B-348D-3743-B931-B550F8BEBB1E}" srcOrd="1" destOrd="0" presId="urn:microsoft.com/office/officeart/2005/8/layout/lProcess1"/>
    <dgm:cxn modelId="{1FDF932D-AE79-FE48-A952-C60D1AA1AB81}" type="presParOf" srcId="{5744F50A-D7C8-0040-8506-3EDF11FE4B4B}" destId="{090885CD-1E5E-F44B-95B4-B779388E8DCB}" srcOrd="2" destOrd="0" presId="urn:microsoft.com/office/officeart/2005/8/layout/lProcess1"/>
    <dgm:cxn modelId="{B44A2665-CF61-B24F-89D6-5F3163DAFB92}" type="presParOf" srcId="{5744F50A-D7C8-0040-8506-3EDF11FE4B4B}" destId="{19207DF5-E26A-1548-972D-782712B5B70E}" srcOrd="3" destOrd="0" presId="urn:microsoft.com/office/officeart/2005/8/layout/lProcess1"/>
    <dgm:cxn modelId="{82DA1DB7-D4A1-AB4D-8A00-1DE2DB679776}" type="presParOf" srcId="{5744F50A-D7C8-0040-8506-3EDF11FE4B4B}" destId="{68E69737-F316-854A-9A5F-46279EEE2389}"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DB65A-28E7-C642-9FE0-8D246B5F7F70}">
      <dsp:nvSpPr>
        <dsp:cNvPr id="0" name=""/>
        <dsp:cNvSpPr/>
      </dsp:nvSpPr>
      <dsp:spPr>
        <a:xfrm>
          <a:off x="1481" y="761206"/>
          <a:ext cx="4212166" cy="1053041"/>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We work closely with you to formulate survey questions and answers</a:t>
          </a:r>
          <a:endParaRPr lang="en-US" sz="1600" kern="1200" dirty="0"/>
        </a:p>
      </dsp:txBody>
      <dsp:txXfrm>
        <a:off x="32324" y="792049"/>
        <a:ext cx="4150480" cy="991355"/>
      </dsp:txXfrm>
    </dsp:sp>
    <dsp:sp modelId="{78DD7439-9C13-3946-9081-9C1E6E66F67C}">
      <dsp:nvSpPr>
        <dsp:cNvPr id="0" name=""/>
        <dsp:cNvSpPr/>
      </dsp:nvSpPr>
      <dsp:spPr>
        <a:xfrm rot="5400000">
          <a:off x="2015423" y="1906389"/>
          <a:ext cx="184282" cy="184282"/>
        </a:xfrm>
        <a:prstGeom prst="rightArrow">
          <a:avLst>
            <a:gd name="adj1" fmla="val 667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7689785C-ADBC-2244-B54B-36D09843DC77}">
      <dsp:nvSpPr>
        <dsp:cNvPr id="0" name=""/>
        <dsp:cNvSpPr/>
      </dsp:nvSpPr>
      <dsp:spPr>
        <a:xfrm>
          <a:off x="1481" y="2182812"/>
          <a:ext cx="4212166" cy="1053041"/>
        </a:xfrm>
        <a:prstGeom prst="roundRect">
          <a:avLst>
            <a:gd name="adj" fmla="val 10000"/>
          </a:avLst>
        </a:prstGeom>
        <a:solidFill>
          <a:schemeClr val="accent4"/>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We field the Survey - </a:t>
          </a:r>
          <a:br>
            <a:rPr lang="en-US" sz="1600" kern="1200" dirty="0">
              <a:solidFill>
                <a:schemeClr val="bg1"/>
              </a:solidFill>
            </a:rPr>
          </a:br>
          <a:r>
            <a:rPr lang="en-US" sz="1600" kern="1200" dirty="0">
              <a:solidFill>
                <a:schemeClr val="bg1"/>
              </a:solidFill>
            </a:rPr>
            <a:t>4-6 weeks turnaround from survey design sign-off</a:t>
          </a:r>
          <a:endParaRPr lang="en-US" sz="1600" kern="1200" dirty="0"/>
        </a:p>
      </dsp:txBody>
      <dsp:txXfrm>
        <a:off x="32324" y="2213655"/>
        <a:ext cx="4150480" cy="991355"/>
      </dsp:txXfrm>
    </dsp:sp>
    <dsp:sp modelId="{AE12A0D9-72FE-2D4C-BAD9-E6A4AECF52EA}">
      <dsp:nvSpPr>
        <dsp:cNvPr id="0" name=""/>
        <dsp:cNvSpPr/>
      </dsp:nvSpPr>
      <dsp:spPr>
        <a:xfrm rot="5403582">
          <a:off x="2014682" y="3327995"/>
          <a:ext cx="184282" cy="184282"/>
        </a:xfrm>
        <a:prstGeom prst="rightArrow">
          <a:avLst>
            <a:gd name="adj1" fmla="val 667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3F7FB026-DFC8-9449-8E02-132AC500976F}">
      <dsp:nvSpPr>
        <dsp:cNvPr id="0" name=""/>
        <dsp:cNvSpPr/>
      </dsp:nvSpPr>
      <dsp:spPr>
        <a:xfrm>
          <a:off x="0" y="3604418"/>
          <a:ext cx="4212166" cy="1053041"/>
        </a:xfrm>
        <a:prstGeom prst="roundRect">
          <a:avLst>
            <a:gd name="adj" fmla="val 10000"/>
          </a:avLst>
        </a:prstGeom>
        <a:solidFill>
          <a:schemeClr val="accent4"/>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We apply high-performing look-alike models to extend your reach</a:t>
          </a:r>
          <a:endParaRPr lang="en-US" sz="1600" kern="1200" dirty="0"/>
        </a:p>
      </dsp:txBody>
      <dsp:txXfrm>
        <a:off x="30843" y="3635261"/>
        <a:ext cx="4150480" cy="991355"/>
      </dsp:txXfrm>
    </dsp:sp>
    <dsp:sp modelId="{92AA64E0-48CE-5C4A-A4F0-1F762EBB4BAA}">
      <dsp:nvSpPr>
        <dsp:cNvPr id="0" name=""/>
        <dsp:cNvSpPr/>
      </dsp:nvSpPr>
      <dsp:spPr>
        <a:xfrm>
          <a:off x="4267184" y="761206"/>
          <a:ext cx="4212166" cy="105304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The goal is to create 3 audiences</a:t>
          </a:r>
          <a:br>
            <a:rPr lang="en-US" sz="1600" kern="1200" dirty="0">
              <a:solidFill>
                <a:schemeClr val="bg1"/>
              </a:solidFill>
            </a:rPr>
          </a:br>
          <a:r>
            <a:rPr lang="en-US" sz="1600" kern="1200" dirty="0">
              <a:solidFill>
                <a:schemeClr val="bg1"/>
              </a:solidFill>
            </a:rPr>
            <a:t> to uncover information about your</a:t>
          </a:r>
          <a:br>
            <a:rPr lang="en-US" sz="1600" kern="1200" dirty="0">
              <a:solidFill>
                <a:schemeClr val="bg1"/>
              </a:solidFill>
            </a:rPr>
          </a:br>
          <a:r>
            <a:rPr lang="en-US" sz="1600" kern="1200" dirty="0">
              <a:solidFill>
                <a:schemeClr val="bg1"/>
              </a:solidFill>
            </a:rPr>
            <a:t> target audience</a:t>
          </a:r>
          <a:endParaRPr lang="en-US" sz="1600" kern="1200" dirty="0"/>
        </a:p>
      </dsp:txBody>
      <dsp:txXfrm>
        <a:off x="4298027" y="792049"/>
        <a:ext cx="4150480" cy="991355"/>
      </dsp:txXfrm>
    </dsp:sp>
    <dsp:sp modelId="{4AE6C22B-348D-3743-B931-B550F8BEBB1E}">
      <dsp:nvSpPr>
        <dsp:cNvPr id="0" name=""/>
        <dsp:cNvSpPr/>
      </dsp:nvSpPr>
      <dsp:spPr>
        <a:xfrm rot="5400000">
          <a:off x="6281127" y="1906389"/>
          <a:ext cx="184282" cy="184282"/>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090885CD-1E5E-F44B-95B4-B779388E8DCB}">
      <dsp:nvSpPr>
        <dsp:cNvPr id="0" name=""/>
        <dsp:cNvSpPr/>
      </dsp:nvSpPr>
      <dsp:spPr>
        <a:xfrm>
          <a:off x="4267184" y="2182812"/>
          <a:ext cx="4212166" cy="1053041"/>
        </a:xfrm>
        <a:prstGeom prst="roundRect">
          <a:avLst>
            <a:gd name="adj" fmla="val 10000"/>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We aim to collect</a:t>
          </a:r>
          <a:br>
            <a:rPr lang="en-US" sz="1600" kern="1200" dirty="0">
              <a:solidFill>
                <a:schemeClr val="bg1"/>
              </a:solidFill>
            </a:rPr>
          </a:br>
          <a:r>
            <a:rPr lang="en-US" sz="1600" kern="1200" dirty="0">
              <a:solidFill>
                <a:schemeClr val="bg1"/>
              </a:solidFill>
            </a:rPr>
            <a:t>4K responses</a:t>
          </a:r>
          <a:endParaRPr lang="en-US" sz="1600" kern="1200" dirty="0"/>
        </a:p>
      </dsp:txBody>
      <dsp:txXfrm>
        <a:off x="4298027" y="2213655"/>
        <a:ext cx="4150480" cy="991355"/>
      </dsp:txXfrm>
    </dsp:sp>
    <dsp:sp modelId="{19207DF5-E26A-1548-972D-782712B5B70E}">
      <dsp:nvSpPr>
        <dsp:cNvPr id="0" name=""/>
        <dsp:cNvSpPr/>
      </dsp:nvSpPr>
      <dsp:spPr>
        <a:xfrm rot="5400000">
          <a:off x="6281127" y="3327995"/>
          <a:ext cx="184282" cy="184282"/>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68E69737-F316-854A-9A5F-46279EEE2389}">
      <dsp:nvSpPr>
        <dsp:cNvPr id="0" name=""/>
        <dsp:cNvSpPr/>
      </dsp:nvSpPr>
      <dsp:spPr>
        <a:xfrm>
          <a:off x="4267184" y="3604418"/>
          <a:ext cx="4212166" cy="1053041"/>
        </a:xfrm>
        <a:prstGeom prst="roundRect">
          <a:avLst>
            <a:gd name="adj" fmla="val 10000"/>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3 audiences available in your Resonate account for insights and analysis</a:t>
          </a:r>
          <a:endParaRPr lang="en-US" sz="1600" kern="1200" dirty="0"/>
        </a:p>
      </dsp:txBody>
      <dsp:txXfrm>
        <a:off x="4298027" y="3635261"/>
        <a:ext cx="4150480" cy="9913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A4073-0165-8B41-A643-FC52AB74F5FC}" type="datetimeFigureOut">
              <a:rPr lang="en-US" smtClean="0"/>
              <a:t>8/29/23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86CCE-1718-EC40-8B43-A8B1E06F9FA4}" type="slidenum">
              <a:rPr lang="en-US" smtClean="0"/>
              <a:t>‹#›</a:t>
            </a:fld>
            <a:endParaRPr lang="en-US"/>
          </a:p>
        </p:txBody>
      </p:sp>
    </p:spTree>
    <p:extLst>
      <p:ext uri="{BB962C8B-B14F-4D97-AF65-F5344CB8AC3E}">
        <p14:creationId xmlns:p14="http://schemas.microsoft.com/office/powerpoint/2010/main" val="158630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are short, standalone, custom surveys on any topic you care about. We run these surveys separately from our core survey and they take up to 5 minutes, which allows us to return the findings to you much faster – in 4-6 weeks. An added benefit of these surveys being standalone is that they allow you to focus on and survey a particular audience. </a:t>
            </a:r>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4</a:t>
            </a:fld>
            <a:endParaRPr lang="en-US"/>
          </a:p>
        </p:txBody>
      </p:sp>
    </p:spTree>
    <p:extLst>
      <p:ext uri="{BB962C8B-B14F-4D97-AF65-F5344CB8AC3E}">
        <p14:creationId xmlns:p14="http://schemas.microsoft.com/office/powerpoint/2010/main" val="249045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14</a:t>
            </a:fld>
            <a:endParaRPr lang="en-US"/>
          </a:p>
        </p:txBody>
      </p:sp>
    </p:spTree>
    <p:extLst>
      <p:ext uri="{BB962C8B-B14F-4D97-AF65-F5344CB8AC3E}">
        <p14:creationId xmlns:p14="http://schemas.microsoft.com/office/powerpoint/2010/main" val="1195460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15</a:t>
            </a:fld>
            <a:endParaRPr lang="en-US"/>
          </a:p>
        </p:txBody>
      </p:sp>
    </p:spTree>
    <p:extLst>
      <p:ext uri="{BB962C8B-B14F-4D97-AF65-F5344CB8AC3E}">
        <p14:creationId xmlns:p14="http://schemas.microsoft.com/office/powerpoint/2010/main" val="34365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16</a:t>
            </a:fld>
            <a:endParaRPr lang="en-US"/>
          </a:p>
        </p:txBody>
      </p:sp>
    </p:spTree>
    <p:extLst>
      <p:ext uri="{BB962C8B-B14F-4D97-AF65-F5344CB8AC3E}">
        <p14:creationId xmlns:p14="http://schemas.microsoft.com/office/powerpoint/2010/main" val="386558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summarize what we learned from our curated reports and analyses. Side-by-side, it’s easier to see how to use this information to persuade our audiences. We see how we could message our Aware: Not Interested segment to convert them into viewers. On the other hand, looking at insights about the Aware: Not Interested segments, we realize that this segment is not worth our efforts! They over-index for genres very different from ours and the shows they enjoy watching are not at all similar to ours. </a:t>
            </a:r>
          </a:p>
        </p:txBody>
      </p:sp>
      <p:sp>
        <p:nvSpPr>
          <p:cNvPr id="4" name="Slide Number Placeholder 3"/>
          <p:cNvSpPr>
            <a:spLocks noGrp="1"/>
          </p:cNvSpPr>
          <p:nvPr>
            <p:ph type="sldNum" sz="quarter" idx="5"/>
          </p:nvPr>
        </p:nvSpPr>
        <p:spPr/>
        <p:txBody>
          <a:bodyPr/>
          <a:lstStyle/>
          <a:p>
            <a:fld id="{BF686CCE-1718-EC40-8B43-A8B1E06F9FA4}" type="slidenum">
              <a:rPr lang="en-US" smtClean="0"/>
              <a:t>17</a:t>
            </a:fld>
            <a:endParaRPr lang="en-US"/>
          </a:p>
        </p:txBody>
      </p:sp>
    </p:spTree>
    <p:extLst>
      <p:ext uri="{BB962C8B-B14F-4D97-AF65-F5344CB8AC3E}">
        <p14:creationId xmlns:p14="http://schemas.microsoft.com/office/powerpoint/2010/main" val="244383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question we need to ask ourselves is where to find these segments online and offline. To gather data that will answer this question, we’ll look at the Media Consumption Report, the Audience Comparison Report and some additional insights under the </a:t>
            </a:r>
            <a:r>
              <a:rPr lang="en-US"/>
              <a:t>Analytics tab. </a:t>
            </a:r>
          </a:p>
        </p:txBody>
      </p:sp>
      <p:sp>
        <p:nvSpPr>
          <p:cNvPr id="4" name="Slide Number Placeholder 3"/>
          <p:cNvSpPr>
            <a:spLocks noGrp="1"/>
          </p:cNvSpPr>
          <p:nvPr>
            <p:ph type="sldNum" sz="quarter" idx="5"/>
          </p:nvPr>
        </p:nvSpPr>
        <p:spPr/>
        <p:txBody>
          <a:bodyPr/>
          <a:lstStyle/>
          <a:p>
            <a:fld id="{BF686CCE-1718-EC40-8B43-A8B1E06F9FA4}" type="slidenum">
              <a:rPr lang="en-US" smtClean="0"/>
              <a:t>18</a:t>
            </a:fld>
            <a:endParaRPr lang="en-US"/>
          </a:p>
        </p:txBody>
      </p:sp>
    </p:spTree>
    <p:extLst>
      <p:ext uri="{BB962C8B-B14F-4D97-AF65-F5344CB8AC3E}">
        <p14:creationId xmlns:p14="http://schemas.microsoft.com/office/powerpoint/2010/main" val="174323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again, we pulled together the information we gleaned from these reports and insights. Here, we see how much time each segment spends online per week, how engaged they are on social media and with what channels, where they stream or download music, what types of apps they are likely to have on their mobile devices, what newspapers and magazines they read and where, and what, they stream. </a:t>
            </a:r>
          </a:p>
          <a:p>
            <a:endParaRPr lang="en-US" dirty="0"/>
          </a:p>
        </p:txBody>
      </p:sp>
      <p:sp>
        <p:nvSpPr>
          <p:cNvPr id="4" name="Slide Number Placeholder 3"/>
          <p:cNvSpPr>
            <a:spLocks noGrp="1"/>
          </p:cNvSpPr>
          <p:nvPr>
            <p:ph type="sldNum" sz="quarter" idx="5"/>
          </p:nvPr>
        </p:nvSpPr>
        <p:spPr/>
        <p:txBody>
          <a:bodyPr/>
          <a:lstStyle/>
          <a:p>
            <a:fld id="{103B4C3C-FBBD-4FF1-885B-547F55B7939A}" type="slidenum">
              <a:rPr lang="en-US" smtClean="0"/>
              <a:t>19</a:t>
            </a:fld>
            <a:endParaRPr lang="en-US"/>
          </a:p>
        </p:txBody>
      </p:sp>
    </p:spTree>
    <p:extLst>
      <p:ext uri="{BB962C8B-B14F-4D97-AF65-F5344CB8AC3E}">
        <p14:creationId xmlns:p14="http://schemas.microsoft.com/office/powerpoint/2010/main" val="339932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this information allows us to identify the right channels to find these segments on and the right messaging that will help us convert them into viewers. </a:t>
            </a:r>
          </a:p>
          <a:p>
            <a:r>
              <a:rPr lang="en-US" dirty="0"/>
              <a:t>So let’s go ahead and activate against these segments. </a:t>
            </a:r>
          </a:p>
        </p:txBody>
      </p:sp>
      <p:sp>
        <p:nvSpPr>
          <p:cNvPr id="4" name="Slide Number Placeholder 3"/>
          <p:cNvSpPr>
            <a:spLocks noGrp="1"/>
          </p:cNvSpPr>
          <p:nvPr>
            <p:ph type="sldNum" sz="quarter" idx="5"/>
          </p:nvPr>
        </p:nvSpPr>
        <p:spPr/>
        <p:txBody>
          <a:bodyPr/>
          <a:lstStyle/>
          <a:p>
            <a:fld id="{103B4C3C-FBBD-4FF1-885B-547F55B7939A}" type="slidenum">
              <a:rPr lang="en-US" smtClean="0"/>
              <a:t>20</a:t>
            </a:fld>
            <a:endParaRPr lang="en-US"/>
          </a:p>
        </p:txBody>
      </p:sp>
    </p:spTree>
    <p:extLst>
      <p:ext uri="{BB962C8B-B14F-4D97-AF65-F5344CB8AC3E}">
        <p14:creationId xmlns:p14="http://schemas.microsoft.com/office/powerpoint/2010/main" val="1613450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start activating your Flash Survey audiences, remember that all Tags need to be saved as Audiences first, in order for you to activate against them. </a:t>
            </a:r>
          </a:p>
          <a:p>
            <a:r>
              <a:rPr lang="en-US" dirty="0"/>
              <a:t>In this example, we’ve seen two use cases for Flash Surveys combined: First, we analyzed insights aiding us in activation, which helped us engage with our audiences more efficiently. Second, we actually engaged with our audiences online at scale. </a:t>
            </a:r>
          </a:p>
        </p:txBody>
      </p:sp>
      <p:sp>
        <p:nvSpPr>
          <p:cNvPr id="4" name="Slide Number Placeholder 3"/>
          <p:cNvSpPr>
            <a:spLocks noGrp="1"/>
          </p:cNvSpPr>
          <p:nvPr>
            <p:ph type="sldNum" sz="quarter" idx="5"/>
          </p:nvPr>
        </p:nvSpPr>
        <p:spPr/>
        <p:txBody>
          <a:bodyPr/>
          <a:lstStyle/>
          <a:p>
            <a:fld id="{BF686CCE-1718-EC40-8B43-A8B1E06F9FA4}" type="slidenum">
              <a:rPr lang="en-US" smtClean="0"/>
              <a:t>21</a:t>
            </a:fld>
            <a:endParaRPr lang="en-US"/>
          </a:p>
        </p:txBody>
      </p:sp>
    </p:spTree>
    <p:extLst>
      <p:ext uri="{BB962C8B-B14F-4D97-AF65-F5344CB8AC3E}">
        <p14:creationId xmlns:p14="http://schemas.microsoft.com/office/powerpoint/2010/main" val="367091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look at our third use case, when we’re using Flash Surveys as a segmentation or typing tool.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first, let’s understand what a typing tool is: It’s a set of questions that places consumers into one of several pre-defined segments based on their answers. This is made possible by a set of formulas that maps a respondents into one of the several pre-defined segments based on how they answered the survey.</a:t>
            </a:r>
          </a:p>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22</a:t>
            </a:fld>
            <a:endParaRPr lang="en-US"/>
          </a:p>
        </p:txBody>
      </p:sp>
    </p:spTree>
    <p:extLst>
      <p:ext uri="{BB962C8B-B14F-4D97-AF65-F5344CB8AC3E}">
        <p14:creationId xmlns:p14="http://schemas.microsoft.com/office/powerpoint/2010/main" val="800470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that we’re working for a cruise line brand. We previously ran a segmentation study. From that, we know that we have 5 segments representing the types of people who buy vacation packages from us: </a:t>
            </a:r>
          </a:p>
          <a:p>
            <a:pPr marL="171450" indent="-171450">
              <a:buFontTx/>
              <a:buChar char="-"/>
            </a:pPr>
            <a:r>
              <a:rPr lang="en-US" dirty="0"/>
              <a:t>Adventure Travelers</a:t>
            </a:r>
          </a:p>
          <a:p>
            <a:pPr marL="171450" indent="-171450">
              <a:buFontTx/>
              <a:buChar char="-"/>
            </a:pPr>
            <a:r>
              <a:rPr lang="en-US" dirty="0"/>
              <a:t>Luxury Lovers</a:t>
            </a:r>
          </a:p>
          <a:p>
            <a:pPr marL="171450" indent="-171450">
              <a:buFontTx/>
              <a:buChar char="-"/>
            </a:pPr>
            <a:r>
              <a:rPr lang="en-US" dirty="0"/>
              <a:t>History Buffs</a:t>
            </a:r>
          </a:p>
          <a:p>
            <a:pPr marL="171450" indent="-171450">
              <a:buFontTx/>
              <a:buChar char="-"/>
            </a:pPr>
            <a:r>
              <a:rPr lang="en-US" dirty="0"/>
              <a:t>Family Fun</a:t>
            </a:r>
          </a:p>
          <a:p>
            <a:pPr marL="171450" indent="-171450">
              <a:buFontTx/>
              <a:buChar char="-"/>
            </a:pPr>
            <a:r>
              <a:rPr lang="en-US" dirty="0"/>
              <a:t>Relaxing Retirees</a:t>
            </a:r>
          </a:p>
          <a:p>
            <a:pPr marL="171450" indent="-171450">
              <a:buFontTx/>
              <a:buChar char="-"/>
            </a:pPr>
            <a:endParaRPr lang="en-US" dirty="0"/>
          </a:p>
          <a:p>
            <a:pPr lvl="0">
              <a:lnSpc>
                <a:spcPct val="114000"/>
              </a:lnSpc>
              <a:spcBef>
                <a:spcPts val="0"/>
              </a:spcBef>
              <a:spcAft>
                <a:spcPts val="600"/>
              </a:spcAft>
            </a:pPr>
            <a:r>
              <a:rPr lang="en-US" sz="1800" dirty="0"/>
              <a:t>We ran a Flash Survey that allowed us to take these predefined segments and recreate them at scale for activation. The resulting audiences are available in our Resonate account, under Tags. We can use these Tag audiences to engage with our segments.</a:t>
            </a: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103B4C3C-FBBD-4FF1-885B-547F55B7939A}" type="slidenum">
              <a:rPr lang="en-US" smtClean="0"/>
              <a:t>23</a:t>
            </a:fld>
            <a:endParaRPr lang="en-US"/>
          </a:p>
        </p:txBody>
      </p:sp>
    </p:spTree>
    <p:extLst>
      <p:ext uri="{BB962C8B-B14F-4D97-AF65-F5344CB8AC3E}">
        <p14:creationId xmlns:p14="http://schemas.microsoft.com/office/powerpoint/2010/main" val="126212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B4C3C-FBBD-4FF1-885B-547F55B7939A}" type="slidenum">
              <a:rPr lang="en-US" smtClean="0"/>
              <a:t>6</a:t>
            </a:fld>
            <a:endParaRPr lang="en-US"/>
          </a:p>
        </p:txBody>
      </p:sp>
    </p:spTree>
    <p:extLst>
      <p:ext uri="{BB962C8B-B14F-4D97-AF65-F5344CB8AC3E}">
        <p14:creationId xmlns:p14="http://schemas.microsoft.com/office/powerpoint/2010/main" val="4131836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24</a:t>
            </a:fld>
            <a:endParaRPr lang="en-US"/>
          </a:p>
        </p:txBody>
      </p:sp>
    </p:spTree>
    <p:extLst>
      <p:ext uri="{BB962C8B-B14F-4D97-AF65-F5344CB8AC3E}">
        <p14:creationId xmlns:p14="http://schemas.microsoft.com/office/powerpoint/2010/main" val="2781657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When you purchase a Flash Survey, our Research team will work with you to formulate the questions and responses for the survey. The goal of these questions is to help us construct three audiences that, when analyzed in the Resonate platform, will answer your questions about your target segments. We tie the data we collected from your Survey to </a:t>
            </a:r>
            <a:r>
              <a:rPr lang="en-US" sz="1200" b="0" i="0" kern="1200" dirty="0" err="1">
                <a:solidFill>
                  <a:schemeClr val="tx1"/>
                </a:solidFill>
                <a:effectLst/>
                <a:latin typeface="+mn-lt"/>
                <a:ea typeface="+mn-ea"/>
                <a:cs typeface="+mn-cs"/>
              </a:rPr>
              <a:t>Resonate’s</a:t>
            </a:r>
            <a:r>
              <a:rPr lang="en-US" sz="1200" b="0" i="0" kern="1200" dirty="0">
                <a:solidFill>
                  <a:schemeClr val="tx1"/>
                </a:solidFill>
                <a:effectLst/>
                <a:latin typeface="+mn-lt"/>
                <a:ea typeface="+mn-ea"/>
                <a:cs typeface="+mn-cs"/>
              </a:rPr>
              <a:t> 13 thousand insights and 200 million profiles.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Flash Surveys have a quick turnaround rate – you can expect to have your audiences in your Resonate account 4-6 weeks after survey design sign-off. In general, we aim to collect 4 thousand responses. However, if you have low incidence questions in your survey and/or need to survey a unique audience, we expect to be in field longer to gain enough responses. And these low incidence questions may require additional costs. What does this mean?  </a:t>
            </a:r>
          </a:p>
          <a:p>
            <a:pPr rtl="0" fontAlgn="base"/>
            <a:r>
              <a:rPr lang="en-US" sz="1200" b="0" i="0" kern="1200" dirty="0">
                <a:solidFill>
                  <a:schemeClr val="tx1"/>
                </a:solidFill>
                <a:effectLst/>
                <a:latin typeface="+mn-lt"/>
                <a:ea typeface="+mn-ea"/>
                <a:cs typeface="+mn-cs"/>
              </a:rPr>
              <a:t>Let’s say you want to target Single Male Millennials with your flash survey to understand what are the three main types of vacations they enjoy taking. Because the audience of single Male Millennials is harder to come by, we might have to keep the Flash Survey in field longer.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Before we load your Flash Survey Data into your account, we take the audiences resulting from your survey and create high-performing look-alike models in order to identify hundreds of thousands to millions of consumers that look like the survey respondents who met the criteria that you've defined for your audiences. This process ensures that your audiences have enough scale.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You get 3 audiences included in the price of your Flash Survey, and you can buy additional audiences if you like.</a:t>
            </a:r>
          </a:p>
          <a:p>
            <a:pPr rtl="0" fontAlgn="base"/>
            <a:r>
              <a:rPr lang="en-US" sz="1200" b="0" i="0" kern="1200" dirty="0">
                <a:solidFill>
                  <a:schemeClr val="tx1"/>
                </a:solidFill>
                <a:effectLst/>
                <a:latin typeface="+mn-lt"/>
                <a:ea typeface="+mn-ea"/>
                <a:cs typeface="+mn-cs"/>
              </a:rPr>
              <a:t>Another important thing to note is that you do NOT get all Flash Survey answers as attributes in your Resonate Account.  Rather, we use the answers from your survey to build your audiences.  However, if some of the answers to your flash survey questions reach our sample threshold – meaning that enough people answered that question – then we will include that answer as a Tag in your Resonate account. However, this is not the norm, so you shouldn’t expect or anticipate this to happen.</a:t>
            </a:r>
          </a:p>
          <a:p>
            <a:endParaRPr lang="en-US" dirty="0"/>
          </a:p>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25</a:t>
            </a:fld>
            <a:endParaRPr lang="en-US"/>
          </a:p>
        </p:txBody>
      </p:sp>
    </p:spTree>
    <p:extLst>
      <p:ext uri="{BB962C8B-B14F-4D97-AF65-F5344CB8AC3E}">
        <p14:creationId xmlns:p14="http://schemas.microsoft.com/office/powerpoint/2010/main" val="466628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3B4C3C-FBBD-4FF1-885B-547F55B7939A}" type="slidenum">
              <a:rPr lang="en-US" smtClean="0"/>
              <a:t>29</a:t>
            </a:fld>
            <a:endParaRPr lang="en-US"/>
          </a:p>
        </p:txBody>
      </p:sp>
    </p:spTree>
    <p:extLst>
      <p:ext uri="{BB962C8B-B14F-4D97-AF65-F5344CB8AC3E}">
        <p14:creationId xmlns:p14="http://schemas.microsoft.com/office/powerpoint/2010/main" val="2036793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Although Flash Surveys and Custom Questions both serve to answer specific questions and provide you with unique insights about your audiences, these two solutions have different benefits and use cases. </a:t>
            </a:r>
            <a:endParaRPr lang="en-US" dirty="0"/>
          </a:p>
        </p:txBody>
      </p:sp>
      <p:sp>
        <p:nvSpPr>
          <p:cNvPr id="4" name="Slide Number Placeholder 3"/>
          <p:cNvSpPr>
            <a:spLocks noGrp="1"/>
          </p:cNvSpPr>
          <p:nvPr>
            <p:ph type="sldNum" sz="quarter" idx="5"/>
          </p:nvPr>
        </p:nvSpPr>
        <p:spPr/>
        <p:txBody>
          <a:bodyPr/>
          <a:lstStyle/>
          <a:p>
            <a:fld id="{103B4C3C-FBBD-4FF1-885B-547F55B7939A}" type="slidenum">
              <a:rPr lang="en-US" smtClean="0"/>
              <a:t>30</a:t>
            </a:fld>
            <a:endParaRPr lang="en-US"/>
          </a:p>
        </p:txBody>
      </p:sp>
    </p:spTree>
    <p:extLst>
      <p:ext uri="{BB962C8B-B14F-4D97-AF65-F5344CB8AC3E}">
        <p14:creationId xmlns:p14="http://schemas.microsoft.com/office/powerpoint/2010/main" val="86901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7</a:t>
            </a:fld>
            <a:endParaRPr lang="en-US"/>
          </a:p>
        </p:txBody>
      </p:sp>
    </p:spTree>
    <p:extLst>
      <p:ext uri="{BB962C8B-B14F-4D97-AF65-F5344CB8AC3E}">
        <p14:creationId xmlns:p14="http://schemas.microsoft.com/office/powerpoint/2010/main" val="395691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first use case, let’s imagine that we’re working for a Premium TV channel and we’d like to understand who would be interested in watching our new TV show, and who wouldn’t. </a:t>
            </a:r>
          </a:p>
          <a:p>
            <a:r>
              <a:rPr lang="en-US" dirty="0"/>
              <a:t>We ran a Flash Survey with Resonate not only to activate segments interested in our TV show – we also want to use </a:t>
            </a:r>
            <a:r>
              <a:rPr lang="en-US" dirty="0" err="1"/>
              <a:t>Resonate’s</a:t>
            </a:r>
            <a:r>
              <a:rPr lang="en-US" dirty="0"/>
              <a:t> insights to see how we could persuade non-interested segments to watch our show. </a:t>
            </a:r>
          </a:p>
          <a:p>
            <a:endParaRPr lang="en-US" dirty="0"/>
          </a:p>
          <a:p>
            <a:r>
              <a:rPr lang="en-US" dirty="0"/>
              <a:t>In the questionnaire itself, respondents had been asked whether they were already aware of our TV show. Afterwards, they watched a trailer for it and had to state if they were interested in watching the show or not. Based on their responses, people participating in the Flash Survey were segmented into four buckets:</a:t>
            </a:r>
          </a:p>
          <a:p>
            <a:pPr marL="171450" indent="-171450">
              <a:buFontTx/>
              <a:buChar char="-"/>
            </a:pPr>
            <a:r>
              <a:rPr lang="en-US" dirty="0"/>
              <a:t>Aware: Interested</a:t>
            </a:r>
          </a:p>
          <a:p>
            <a:pPr marL="171450" indent="-171450">
              <a:buFontTx/>
              <a:buChar char="-"/>
            </a:pPr>
            <a:r>
              <a:rPr lang="en-US" dirty="0"/>
              <a:t>Now Aware: Interested</a:t>
            </a:r>
          </a:p>
          <a:p>
            <a:pPr marL="171450" indent="-171450">
              <a:buFontTx/>
              <a:buChar char="-"/>
            </a:pPr>
            <a:r>
              <a:rPr lang="en-US" dirty="0"/>
              <a:t>Aware: Not Interested</a:t>
            </a:r>
          </a:p>
          <a:p>
            <a:pPr marL="171450" indent="-171450">
              <a:buFontTx/>
              <a:buChar char="-"/>
            </a:pPr>
            <a:r>
              <a:rPr lang="en-US" dirty="0"/>
              <a:t>Not Aware: Not Interested </a:t>
            </a:r>
          </a:p>
        </p:txBody>
      </p:sp>
      <p:sp>
        <p:nvSpPr>
          <p:cNvPr id="4" name="Slide Number Placeholder 3"/>
          <p:cNvSpPr>
            <a:spLocks noGrp="1"/>
          </p:cNvSpPr>
          <p:nvPr>
            <p:ph type="sldNum" sz="quarter" idx="5"/>
          </p:nvPr>
        </p:nvSpPr>
        <p:spPr/>
        <p:txBody>
          <a:bodyPr/>
          <a:lstStyle/>
          <a:p>
            <a:fld id="{103B4C3C-FBBD-4FF1-885B-547F55B7939A}" type="slidenum">
              <a:rPr lang="en-US" smtClean="0"/>
              <a:t>8</a:t>
            </a:fld>
            <a:endParaRPr lang="en-US"/>
          </a:p>
        </p:txBody>
      </p:sp>
    </p:spTree>
    <p:extLst>
      <p:ext uri="{BB962C8B-B14F-4D97-AF65-F5344CB8AC3E}">
        <p14:creationId xmlns:p14="http://schemas.microsoft.com/office/powerpoint/2010/main" val="140804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our Not Interested segments, we’re probably more likely to succeed in engaging with our two Interested segments. Before we could win over our Not Interested segments, we need to understand them better. When we’re analyzing our Flash Survey audiences, we should focus on insights that will aid in activation. So we’ll focus on these segments’ </a:t>
            </a:r>
            <a:r>
              <a:rPr lang="en-US" sz="1200" dirty="0"/>
              <a:t>Personal and Psychological Values and Media Consumption. Our goal is to develop a messaging and creative strategy that will convert them into viewers of our new TV show. </a:t>
            </a:r>
            <a:endParaRPr lang="en-US" dirty="0"/>
          </a:p>
        </p:txBody>
      </p:sp>
      <p:sp>
        <p:nvSpPr>
          <p:cNvPr id="4" name="Slide Number Placeholder 3"/>
          <p:cNvSpPr>
            <a:spLocks noGrp="1"/>
          </p:cNvSpPr>
          <p:nvPr>
            <p:ph type="sldNum" sz="quarter" idx="5"/>
          </p:nvPr>
        </p:nvSpPr>
        <p:spPr/>
        <p:txBody>
          <a:bodyPr/>
          <a:lstStyle/>
          <a:p>
            <a:fld id="{103B4C3C-FBBD-4FF1-885B-547F55B7939A}" type="slidenum">
              <a:rPr lang="en-US" smtClean="0"/>
              <a:t>9</a:t>
            </a:fld>
            <a:endParaRPr lang="en-US"/>
          </a:p>
        </p:txBody>
      </p:sp>
    </p:spTree>
    <p:extLst>
      <p:ext uri="{BB962C8B-B14F-4D97-AF65-F5344CB8AC3E}">
        <p14:creationId xmlns:p14="http://schemas.microsoft.com/office/powerpoint/2010/main" val="88787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10</a:t>
            </a:fld>
            <a:endParaRPr lang="en-US"/>
          </a:p>
        </p:txBody>
      </p:sp>
    </p:spTree>
    <p:extLst>
      <p:ext uri="{BB962C8B-B14F-4D97-AF65-F5344CB8AC3E}">
        <p14:creationId xmlns:p14="http://schemas.microsoft.com/office/powerpoint/2010/main" val="169727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11</a:t>
            </a:fld>
            <a:endParaRPr lang="en-US"/>
          </a:p>
        </p:txBody>
      </p:sp>
    </p:spTree>
    <p:extLst>
      <p:ext uri="{BB962C8B-B14F-4D97-AF65-F5344CB8AC3E}">
        <p14:creationId xmlns:p14="http://schemas.microsoft.com/office/powerpoint/2010/main" val="53821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12</a:t>
            </a:fld>
            <a:endParaRPr lang="en-US"/>
          </a:p>
        </p:txBody>
      </p:sp>
    </p:spTree>
    <p:extLst>
      <p:ext uri="{BB962C8B-B14F-4D97-AF65-F5344CB8AC3E}">
        <p14:creationId xmlns:p14="http://schemas.microsoft.com/office/powerpoint/2010/main" val="391755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13</a:t>
            </a:fld>
            <a:endParaRPr lang="en-US"/>
          </a:p>
        </p:txBody>
      </p:sp>
    </p:spTree>
    <p:extLst>
      <p:ext uri="{BB962C8B-B14F-4D97-AF65-F5344CB8AC3E}">
        <p14:creationId xmlns:p14="http://schemas.microsoft.com/office/powerpoint/2010/main" val="90809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resenter &amp; title- Infinit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02A579-9D78-B94D-A7DC-F25ED8B537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8010" y="1667515"/>
            <a:ext cx="2897450" cy="432358"/>
          </a:xfrm>
          <a:prstGeom prst="rect">
            <a:avLst/>
          </a:prstGeom>
        </p:spPr>
      </p:pic>
      <p:pic>
        <p:nvPicPr>
          <p:cNvPr id="15" name="Picture 14">
            <a:extLst>
              <a:ext uri="{FF2B5EF4-FFF2-40B4-BE49-F238E27FC236}">
                <a16:creationId xmlns:a16="http://schemas.microsoft.com/office/drawing/2014/main" id="{6E762AE1-0F6A-4340-AA61-F838EB31C7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98618" y="-377385"/>
            <a:ext cx="8851900" cy="4254522"/>
          </a:xfrm>
          <a:prstGeom prst="rect">
            <a:avLst/>
          </a:prstGeom>
        </p:spPr>
      </p:pic>
      <p:sp>
        <p:nvSpPr>
          <p:cNvPr id="8" name="Text Placeholder 16">
            <a:extLst>
              <a:ext uri="{FF2B5EF4-FFF2-40B4-BE49-F238E27FC236}">
                <a16:creationId xmlns:a16="http://schemas.microsoft.com/office/drawing/2014/main" id="{8EE7EB82-4B1B-EA4F-BF1E-44B19A68C6C4}"/>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tx1">
                    <a:lumMod val="50000"/>
                    <a:lumOff val="50000"/>
                  </a:schemeClr>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9" name="Text Placeholder 16">
            <a:extLst>
              <a:ext uri="{FF2B5EF4-FFF2-40B4-BE49-F238E27FC236}">
                <a16:creationId xmlns:a16="http://schemas.microsoft.com/office/drawing/2014/main" id="{23465517-CDEF-AB4F-B8B0-794A19286998}"/>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tx1">
                    <a:lumMod val="50000"/>
                    <a:lumOff val="50000"/>
                  </a:schemeClr>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7236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3" name="Text Placeholder 16">
            <a:extLst>
              <a:ext uri="{FF2B5EF4-FFF2-40B4-BE49-F238E27FC236}">
                <a16:creationId xmlns:a16="http://schemas.microsoft.com/office/drawing/2014/main" id="{AE80AC7C-E0EA-D845-A5DC-787A3F27A5BC}"/>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Oval 9">
            <a:extLst>
              <a:ext uri="{FF2B5EF4-FFF2-40B4-BE49-F238E27FC236}">
                <a16:creationId xmlns:a16="http://schemas.microsoft.com/office/drawing/2014/main" id="{A6E86066-E6AC-5547-8D20-C448014ACEEA}"/>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C63B4698-B029-4F4C-AF7E-07B5496D7D3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2" name="Picture 11">
            <a:extLst>
              <a:ext uri="{FF2B5EF4-FFF2-40B4-BE49-F238E27FC236}">
                <a16:creationId xmlns:a16="http://schemas.microsoft.com/office/drawing/2014/main" id="{40419B15-0D56-4440-A69F-24CD662C03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3" name="Straight Connector 12">
            <a:extLst>
              <a:ext uri="{FF2B5EF4-FFF2-40B4-BE49-F238E27FC236}">
                <a16:creationId xmlns:a16="http://schemas.microsoft.com/office/drawing/2014/main" id="{0BC75FAD-6DFB-5849-9955-66146364C43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ayout No Subtitle">
    <p:spTree>
      <p:nvGrpSpPr>
        <p:cNvPr id="1" name=""/>
        <p:cNvGrpSpPr/>
        <p:nvPr/>
      </p:nvGrpSpPr>
      <p:grpSpPr>
        <a:xfrm>
          <a:off x="0" y="0"/>
          <a:ext cx="0" cy="0"/>
          <a:chOff x="0" y="0"/>
          <a:chExt cx="0" cy="0"/>
        </a:xfrm>
      </p:grpSpPr>
      <p:sp>
        <p:nvSpPr>
          <p:cNvPr id="18" name="Content Placeholder 4">
            <a:extLst>
              <a:ext uri="{FF2B5EF4-FFF2-40B4-BE49-F238E27FC236}">
                <a16:creationId xmlns:a16="http://schemas.microsoft.com/office/drawing/2014/main" id="{1DBE75B1-4AAA-CB4A-84C2-4266100EE522}"/>
              </a:ext>
            </a:extLst>
          </p:cNvPr>
          <p:cNvSpPr>
            <a:spLocks noGrp="1"/>
          </p:cNvSpPr>
          <p:nvPr>
            <p:ph sz="quarter" idx="22" hasCustomPrompt="1"/>
          </p:nvPr>
        </p:nvSpPr>
        <p:spPr>
          <a:xfrm>
            <a:off x="685800" y="1371600"/>
            <a:ext cx="10896600" cy="4648200"/>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tx1"/>
                </a:solidFill>
                <a:latin typeface="+mn-lt"/>
              </a:defRPr>
            </a:lvl1pPr>
            <a:lvl2pPr marL="800100" indent="-342900">
              <a:buClr>
                <a:schemeClr val="accent2"/>
              </a:buClr>
              <a:buFont typeface="Arial" panose="020B0604020202020204" pitchFamily="34" charset="0"/>
              <a:buChar char="•"/>
              <a:defRPr baseline="0">
                <a:latin typeface="Bw Modelica" pitchFamily="2" charset="77"/>
              </a:defRPr>
            </a:lvl2pPr>
            <a:lvl3pPr marL="1257300" indent="-342900">
              <a:buClr>
                <a:schemeClr val="accent2"/>
              </a:buClr>
              <a:buFont typeface="Arial" panose="020B0604020202020204" pitchFamily="34" charset="0"/>
              <a:buChar char="•"/>
              <a:defRPr baseline="0">
                <a:latin typeface="Bw Modelica" pitchFamily="2" charset="77"/>
              </a:defRPr>
            </a:lvl3pPr>
            <a:lvl4pPr marL="1657350" indent="-285750">
              <a:buClr>
                <a:schemeClr val="accent2"/>
              </a:buClr>
              <a:buFont typeface="Arial" panose="020B0604020202020204" pitchFamily="34" charset="0"/>
              <a:buChar char="•"/>
              <a:defRPr baseline="0">
                <a:latin typeface="Bw Modelica" pitchFamily="2" charset="77"/>
              </a:defRPr>
            </a:lvl4pPr>
            <a:lvl5pPr marL="2114550" indent="-285750">
              <a:buClr>
                <a:schemeClr val="accent2"/>
              </a:buClr>
              <a:buFont typeface="Arial" panose="020B0604020202020204" pitchFamily="34" charset="0"/>
              <a:buChar char="•"/>
              <a:defRPr baseline="0">
                <a:latin typeface="Bw Modelica" pitchFamily="2" charset="77"/>
              </a:defRPr>
            </a:lvl5pPr>
          </a:lstStyle>
          <a:p>
            <a:pPr marL="342900" marR="0" lvl="0"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Click to edit Master text styles</a:t>
            </a:r>
          </a:p>
          <a:p>
            <a:pPr marL="800100" marR="0" lvl="2"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Second level</a:t>
            </a:r>
          </a:p>
          <a:p>
            <a:pPr marL="1200150" marR="0" lvl="4"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Third level</a:t>
            </a:r>
          </a:p>
          <a:p>
            <a:pPr marL="1657350" marR="0" lvl="6"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Fourth level</a:t>
            </a:r>
          </a:p>
          <a:p>
            <a:pPr marL="2114550" marR="0" lvl="8"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Fifth level</a:t>
            </a:r>
          </a:p>
        </p:txBody>
      </p:sp>
      <p:sp>
        <p:nvSpPr>
          <p:cNvPr id="11" name="Text Placeholder 16">
            <a:extLst>
              <a:ext uri="{FF2B5EF4-FFF2-40B4-BE49-F238E27FC236}">
                <a16:creationId xmlns:a16="http://schemas.microsoft.com/office/drawing/2014/main" id="{9B823634-217A-2749-A1AB-F7627AFA5CEE}"/>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Oval 8">
            <a:extLst>
              <a:ext uri="{FF2B5EF4-FFF2-40B4-BE49-F238E27FC236}">
                <a16:creationId xmlns:a16="http://schemas.microsoft.com/office/drawing/2014/main" id="{F7627852-5F89-994C-837A-7894301F1A0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64F1A72D-D3E3-CB4D-853E-CCBD5E254A69}"/>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18B38694-8CD4-BC48-810F-1494093AAB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E5855DF9-D186-FE43-87B0-F07E147075E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ayout with Subtitle">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4EC2E464-8BF3-5D4C-B463-0E8F188686F9}"/>
              </a:ext>
            </a:extLst>
          </p:cNvPr>
          <p:cNvSpPr>
            <a:spLocks noGrp="1"/>
          </p:cNvSpPr>
          <p:nvPr>
            <p:ph type="body" sz="quarter" idx="15"/>
          </p:nvPr>
        </p:nvSpPr>
        <p:spPr>
          <a:xfrm>
            <a:off x="673100" y="2090549"/>
            <a:ext cx="10871200" cy="4157851"/>
          </a:xfrm>
          <a:prstGeom prst="rect">
            <a:avLst/>
          </a:prstGeom>
        </p:spPr>
        <p:txBody>
          <a:bodyPr lIns="91440" rIns="91440">
            <a:normAutofit/>
          </a:bodyPr>
          <a:lstStyle>
            <a:lvl1pPr marL="342900" indent="-342900">
              <a:buClr>
                <a:srgbClr val="EF4B24"/>
              </a:buClr>
              <a:buFont typeface="Arial" panose="020B0604020202020204" pitchFamily="34" charset="0"/>
              <a:buChar char="•"/>
              <a:defRPr sz="2400" b="0" i="0">
                <a:solidFill>
                  <a:schemeClr val="tx1"/>
                </a:solidFill>
                <a:latin typeface="+mn-lt"/>
                <a:ea typeface="Bw Modelica" panose="020B0604020202020204" charset="0"/>
              </a:defRPr>
            </a:lvl1pPr>
            <a:lvl2pPr marL="800100" indent="-342900">
              <a:buClr>
                <a:srgbClr val="EF4B24"/>
              </a:buClr>
              <a:buFont typeface="Arial" panose="020B0604020202020204" pitchFamily="34" charset="0"/>
              <a:buChar char="•"/>
              <a:defRPr sz="2200" b="0" i="0">
                <a:solidFill>
                  <a:schemeClr val="tx1"/>
                </a:solidFill>
                <a:latin typeface="+mn-lt"/>
                <a:ea typeface="Bw Modelica" panose="020B0604020202020204" charset="0"/>
              </a:defRPr>
            </a:lvl2pPr>
            <a:lvl3pPr marL="1257300" indent="-342900">
              <a:buClr>
                <a:srgbClr val="EF4B24"/>
              </a:buClr>
              <a:buFont typeface="Arial" panose="020B0604020202020204" pitchFamily="34" charset="0"/>
              <a:buChar char="•"/>
              <a:defRPr sz="2000" b="0" i="0">
                <a:solidFill>
                  <a:schemeClr val="tx1"/>
                </a:solidFill>
                <a:latin typeface="Bw Modelica" panose="020B0604020202020204" charset="0"/>
                <a:ea typeface="Bw Modelica" panose="020B0604020202020204" charset="0"/>
              </a:defRPr>
            </a:lvl3pPr>
            <a:lvl4pPr marL="1714500" indent="-342900">
              <a:buClr>
                <a:srgbClr val="EF4B24"/>
              </a:buClr>
              <a:buFont typeface="Arial" panose="020B0604020202020204" pitchFamily="34" charset="0"/>
              <a:buChar char="•"/>
              <a:defRPr sz="1800" b="0" i="0">
                <a:solidFill>
                  <a:schemeClr val="tx1"/>
                </a:solidFill>
                <a:latin typeface="Bw Modelica" panose="020B0604020202020204" charset="0"/>
                <a:ea typeface="Bw Modelica" panose="020B0604020202020204" charset="0"/>
              </a:defRPr>
            </a:lvl4pPr>
            <a:lvl5pPr marL="2171700" indent="-342900">
              <a:buClr>
                <a:srgbClr val="EF4B24"/>
              </a:buClr>
              <a:buFont typeface="Arial" panose="020B0604020202020204" pitchFamily="34" charset="0"/>
              <a:buChar char="•"/>
              <a:defRPr sz="1600" b="0" i="0">
                <a:solidFill>
                  <a:schemeClr val="tx1"/>
                </a:solidFill>
                <a:latin typeface="Bw Modelica" panose="020B0604020202020204" charset="0"/>
                <a:ea typeface="Bw Modelica"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1">
            <a:extLst>
              <a:ext uri="{FF2B5EF4-FFF2-40B4-BE49-F238E27FC236}">
                <a16:creationId xmlns:a16="http://schemas.microsoft.com/office/drawing/2014/main" id="{F64263B5-BEEC-F444-889B-9FC56BD198B0}"/>
              </a:ext>
            </a:extLst>
          </p:cNvPr>
          <p:cNvSpPr>
            <a:spLocks noGrp="1"/>
          </p:cNvSpPr>
          <p:nvPr>
            <p:ph type="body" sz="quarter" idx="13"/>
          </p:nvPr>
        </p:nvSpPr>
        <p:spPr>
          <a:xfrm>
            <a:off x="673100" y="117321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anose="020B0604020202020204" charset="0"/>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3" name="Text Placeholder 16">
            <a:extLst>
              <a:ext uri="{FF2B5EF4-FFF2-40B4-BE49-F238E27FC236}">
                <a16:creationId xmlns:a16="http://schemas.microsoft.com/office/drawing/2014/main" id="{CE3F3D45-B2C4-EE4F-A123-AA690217F279}"/>
              </a:ext>
            </a:extLst>
          </p:cNvPr>
          <p:cNvSpPr>
            <a:spLocks noGrp="1"/>
          </p:cNvSpPr>
          <p:nvPr>
            <p:ph type="body" sz="quarter" idx="14"/>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ED198B7B-179F-0546-BCC8-6250B869DBD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4" name="TextBox 13">
            <a:extLst>
              <a:ext uri="{FF2B5EF4-FFF2-40B4-BE49-F238E27FC236}">
                <a16:creationId xmlns:a16="http://schemas.microsoft.com/office/drawing/2014/main" id="{4628952A-EEF7-B048-A068-2E4D009B9F8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6" name="Picture 15">
            <a:extLst>
              <a:ext uri="{FF2B5EF4-FFF2-40B4-BE49-F238E27FC236}">
                <a16:creationId xmlns:a16="http://schemas.microsoft.com/office/drawing/2014/main" id="{888EA698-2D32-354B-92A0-352CADD17C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B87D110D-B275-7147-9AFF-F3657C45C7D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0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602AEEAA-6201-874A-AE0A-9FC074C585B9}"/>
              </a:ext>
            </a:extLst>
          </p:cNvPr>
          <p:cNvSpPr>
            <a:spLocks noGrp="1"/>
          </p:cNvSpPr>
          <p:nvPr>
            <p:ph sz="quarter" idx="22"/>
          </p:nvPr>
        </p:nvSpPr>
        <p:spPr>
          <a:xfrm>
            <a:off x="67310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628142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dirty="0"/>
              <a:t>Click to Add Text</a:t>
            </a:r>
          </a:p>
        </p:txBody>
      </p:sp>
      <p:sp>
        <p:nvSpPr>
          <p:cNvPr id="10" name="Oval 9">
            <a:extLst>
              <a:ext uri="{FF2B5EF4-FFF2-40B4-BE49-F238E27FC236}">
                <a16:creationId xmlns:a16="http://schemas.microsoft.com/office/drawing/2014/main" id="{3C6F089D-8CDB-D747-96E8-9CC4CAEAFF4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2B42C635-2685-1C43-8A7B-1FBAEFD8754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5" name="Picture 14">
            <a:extLst>
              <a:ext uri="{FF2B5EF4-FFF2-40B4-BE49-F238E27FC236}">
                <a16:creationId xmlns:a16="http://schemas.microsoft.com/office/drawing/2014/main" id="{E5FC188A-C911-9743-AB77-CCF5338082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72641445-A29F-8A49-BF2E-A17A123056A8}"/>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9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stimonials">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854400" y="1704339"/>
            <a:ext cx="3093751"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22" name="Picture Placeholder 2"/>
          <p:cNvSpPr>
            <a:spLocks noGrp="1"/>
          </p:cNvSpPr>
          <p:nvPr>
            <p:ph type="pic" sz="quarter" idx="12"/>
          </p:nvPr>
        </p:nvSpPr>
        <p:spPr>
          <a:xfrm>
            <a:off x="4514943" y="1704339"/>
            <a:ext cx="3093750" cy="748929"/>
          </a:xfrm>
          <a:prstGeom prst="rect">
            <a:avLst/>
          </a:prstGeom>
        </p:spPr>
        <p:txBody>
          <a:bodyPr>
            <a:noAutofit/>
          </a:bodyPr>
          <a:lstStyle>
            <a:lvl1pPr marL="0" indent="0">
              <a:buNone/>
              <a:defRPr sz="2400"/>
            </a:lvl1pPr>
          </a:lstStyle>
          <a:p>
            <a:r>
              <a:rPr lang="en-US"/>
              <a:t>Click icon to add picture</a:t>
            </a:r>
          </a:p>
        </p:txBody>
      </p:sp>
      <p:sp>
        <p:nvSpPr>
          <p:cNvPr id="25" name="Picture Placeholder 2"/>
          <p:cNvSpPr>
            <a:spLocks noGrp="1"/>
          </p:cNvSpPr>
          <p:nvPr>
            <p:ph type="pic" sz="quarter" idx="13"/>
          </p:nvPr>
        </p:nvSpPr>
        <p:spPr>
          <a:xfrm>
            <a:off x="8187004" y="1704339"/>
            <a:ext cx="3093749"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33" name="Text Placeholder 16">
            <a:extLst>
              <a:ext uri="{FF2B5EF4-FFF2-40B4-BE49-F238E27FC236}">
                <a16:creationId xmlns:a16="http://schemas.microsoft.com/office/drawing/2014/main" id="{F411A20F-3086-AD4F-9F13-9DFD813B4FE4}"/>
              </a:ext>
            </a:extLst>
          </p:cNvPr>
          <p:cNvSpPr>
            <a:spLocks noGrp="1"/>
          </p:cNvSpPr>
          <p:nvPr>
            <p:ph type="body" sz="quarter" idx="16"/>
          </p:nvPr>
        </p:nvSpPr>
        <p:spPr>
          <a:xfrm>
            <a:off x="673100" y="482051"/>
            <a:ext cx="10871200" cy="635000"/>
          </a:xfrm>
          <a:prstGeom prst="rect">
            <a:avLst/>
          </a:prstGeom>
        </p:spPr>
        <p:txBody>
          <a:bodyPr anchor="ctr">
            <a:noAutofit/>
          </a:bodyPr>
          <a:lstStyle>
            <a:lvl1pPr marL="0" indent="0" algn="ctr">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A885EA57-78F2-544C-877A-4827C738C61C}"/>
              </a:ext>
            </a:extLst>
          </p:cNvPr>
          <p:cNvSpPr>
            <a:spLocks noGrp="1"/>
          </p:cNvSpPr>
          <p:nvPr>
            <p:ph type="body" sz="quarter" idx="15"/>
          </p:nvPr>
        </p:nvSpPr>
        <p:spPr>
          <a:xfrm>
            <a:off x="854400"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a:extLst>
              <a:ext uri="{FF2B5EF4-FFF2-40B4-BE49-F238E27FC236}">
                <a16:creationId xmlns:a16="http://schemas.microsoft.com/office/drawing/2014/main" id="{62FBB197-DB06-0D46-8AE6-DE15E1A24436}"/>
              </a:ext>
            </a:extLst>
          </p:cNvPr>
          <p:cNvSpPr>
            <a:spLocks noGrp="1"/>
          </p:cNvSpPr>
          <p:nvPr>
            <p:ph type="body" sz="quarter" idx="17"/>
          </p:nvPr>
        </p:nvSpPr>
        <p:spPr>
          <a:xfrm>
            <a:off x="4514943"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097561E1-8D43-4945-9676-2139904D777B}"/>
              </a:ext>
            </a:extLst>
          </p:cNvPr>
          <p:cNvSpPr>
            <a:spLocks noGrp="1"/>
          </p:cNvSpPr>
          <p:nvPr>
            <p:ph type="body" sz="quarter" idx="18"/>
          </p:nvPr>
        </p:nvSpPr>
        <p:spPr>
          <a:xfrm>
            <a:off x="8187004"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a:extLst>
              <a:ext uri="{FF2B5EF4-FFF2-40B4-BE49-F238E27FC236}">
                <a16:creationId xmlns:a16="http://schemas.microsoft.com/office/drawing/2014/main" id="{F67DC4CD-4FC8-BD41-8C79-5E3C430C27E2}"/>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sp>
        <p:nvSpPr>
          <p:cNvPr id="14" name="Oval 13">
            <a:extLst>
              <a:ext uri="{FF2B5EF4-FFF2-40B4-BE49-F238E27FC236}">
                <a16:creationId xmlns:a16="http://schemas.microsoft.com/office/drawing/2014/main" id="{D465BE45-0E30-D34A-AD6A-F251FA25BB3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AAEAD596-BFB8-C140-A4F2-9C3285105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B40A711F-D4CE-D244-8DCA-4944B4F1F1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4" name="Straight Connector 23">
            <a:extLst>
              <a:ext uri="{FF2B5EF4-FFF2-40B4-BE49-F238E27FC236}">
                <a16:creationId xmlns:a16="http://schemas.microsoft.com/office/drawing/2014/main" id="{42890675-9FCC-ED4E-97CD-820BC218D1C9}"/>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8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5B7C206-C994-104E-A844-EFE18407F177}"/>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5115AE72-FBD8-504F-B046-71E5F227C770}"/>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2" name="TextBox 11">
            <a:extLst>
              <a:ext uri="{FF2B5EF4-FFF2-40B4-BE49-F238E27FC236}">
                <a16:creationId xmlns:a16="http://schemas.microsoft.com/office/drawing/2014/main" id="{CFC0B31E-1727-B941-9C4B-80269397999F}"/>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4F17532E-2850-E740-BA58-3D9B713BD6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3696EE99-4393-B84B-8A33-9FFB0689B24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3" name="Picture 12">
            <a:extLst>
              <a:ext uri="{FF2B5EF4-FFF2-40B4-BE49-F238E27FC236}">
                <a16:creationId xmlns:a16="http://schemas.microsoft.com/office/drawing/2014/main" id="{D6727B40-5A1E-0442-986C-DDCED3D699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9EFFC2CB-BA40-384A-9F39-EAB00509B12D}"/>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71BC4990-3692-1347-87B6-ADBB834FD11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2C8F8FA-5156-5D46-BC6A-6AC6A066C4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AADF62DE-55FE-0C45-9507-053904B3979A}"/>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1">
            <a:extLst>
              <a:ext uri="{FF2B5EF4-FFF2-40B4-BE49-F238E27FC236}">
                <a16:creationId xmlns:a16="http://schemas.microsoft.com/office/drawing/2014/main" id="{12BBFAA9-AF1D-0647-A759-22A85566235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84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Text Slide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12702"/>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7" name="Picture 16">
            <a:extLst>
              <a:ext uri="{FF2B5EF4-FFF2-40B4-BE49-F238E27FC236}">
                <a16:creationId xmlns:a16="http://schemas.microsoft.com/office/drawing/2014/main" id="{FF364223-862D-8146-837F-228BE93D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10" name="Text Placeholder 11">
            <a:extLst>
              <a:ext uri="{FF2B5EF4-FFF2-40B4-BE49-F238E27FC236}">
                <a16:creationId xmlns:a16="http://schemas.microsoft.com/office/drawing/2014/main" id="{6162EEB8-CFE3-4E4A-ABB7-9099B2415A0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833483DD-F7DE-CB4C-9B60-CDF1AB1C719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D8E28567-1581-F043-A4E2-44B904A5BFC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B06A98D9-FA55-ED4D-9CB7-BAEAB78D4D7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4758EB6-DFA5-8742-B65A-6D21B4DABA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394A3E47-FCA3-B941-BC8D-64154C3B28EC}"/>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84C3F337-4CCD-DE4D-AA21-9DA41BB004E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20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_Bullet_layout">
    <p:bg>
      <p:bgPr>
        <a:solidFill>
          <a:schemeClr val="bg1">
            <a:alpha val="54000"/>
          </a:schemeClr>
        </a:solidFill>
        <a:effectLst/>
      </p:bgPr>
    </p:bg>
    <p:spTree>
      <p:nvGrpSpPr>
        <p:cNvPr id="1" name=""/>
        <p:cNvGrpSpPr/>
        <p:nvPr/>
      </p:nvGrpSpPr>
      <p:grpSpPr>
        <a:xfrm>
          <a:off x="0" y="0"/>
          <a:ext cx="0" cy="0"/>
          <a:chOff x="0" y="0"/>
          <a:chExt cx="0" cy="0"/>
        </a:xfrm>
      </p:grpSpPr>
      <p:pic>
        <p:nvPicPr>
          <p:cNvPr id="14" name="Picture 13" descr="A picture containing person, man, outdoor&#10;&#10;Description automatically generated">
            <a:extLst>
              <a:ext uri="{FF2B5EF4-FFF2-40B4-BE49-F238E27FC236}">
                <a16:creationId xmlns:a16="http://schemas.microsoft.com/office/drawing/2014/main" id="{81D810B1-2A1D-104A-BD7D-3A9DC9ECB65D}"/>
              </a:ext>
            </a:extLst>
          </p:cNvPr>
          <p:cNvPicPr>
            <a:picLocks noChangeAspect="1"/>
          </p:cNvPicPr>
          <p:nvPr userDrawn="1"/>
        </p:nvPicPr>
        <p:blipFill>
          <a:blip r:embed="rId2" cstate="email">
            <a:alphaModFix amt="54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ext Placeholder 8">
            <a:extLst>
              <a:ext uri="{FF2B5EF4-FFF2-40B4-BE49-F238E27FC236}">
                <a16:creationId xmlns:a16="http://schemas.microsoft.com/office/drawing/2014/main" id="{3DCFB65C-E1BF-E949-8E95-35CB1AC11A3D}"/>
              </a:ext>
            </a:extLst>
          </p:cNvPr>
          <p:cNvSpPr>
            <a:spLocks noGrp="1"/>
          </p:cNvSpPr>
          <p:nvPr>
            <p:ph type="body" sz="quarter" idx="13"/>
          </p:nvPr>
        </p:nvSpPr>
        <p:spPr>
          <a:xfrm>
            <a:off x="5195843" y="819802"/>
            <a:ext cx="6431007" cy="1741159"/>
          </a:xfrm>
          <a:prstGeom prst="rect">
            <a:avLst/>
          </a:prstGeom>
        </p:spPr>
        <p:txBody>
          <a:bodyPr anchor="ctr">
            <a:noAutofit/>
          </a:bodyPr>
          <a:lstStyle>
            <a:lvl1pPr marL="0" indent="0" algn="l">
              <a:buFontTx/>
              <a:buNone/>
              <a:defRPr sz="4800" b="0" i="0">
                <a:solidFill>
                  <a:schemeClr val="accent2"/>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
        <p:nvSpPr>
          <p:cNvPr id="17" name="Text Placeholder 11">
            <a:extLst>
              <a:ext uri="{FF2B5EF4-FFF2-40B4-BE49-F238E27FC236}">
                <a16:creationId xmlns:a16="http://schemas.microsoft.com/office/drawing/2014/main" id="{6DC1DE0F-2829-6249-9E0D-837BCF19919E}"/>
              </a:ext>
            </a:extLst>
          </p:cNvPr>
          <p:cNvSpPr>
            <a:spLocks noGrp="1"/>
          </p:cNvSpPr>
          <p:nvPr>
            <p:ph type="body" sz="quarter" idx="14"/>
          </p:nvPr>
        </p:nvSpPr>
        <p:spPr>
          <a:xfrm>
            <a:off x="5195843" y="2844664"/>
            <a:ext cx="6395451" cy="3319131"/>
          </a:xfrm>
          <a:prstGeom prst="rect">
            <a:avLst/>
          </a:prstGeom>
        </p:spPr>
        <p:txBody>
          <a:bodyPr lIns="91440" rIns="91440">
            <a:noAutofit/>
          </a:bodyPr>
          <a:lstStyle>
            <a:lvl1pPr marL="3429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1pPr>
            <a:lvl2pPr marL="8001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2pPr>
            <a:lvl3pPr marL="12573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3pPr>
            <a:lvl4pPr marL="17145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4pPr>
            <a:lvl5pPr marL="21717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9B8CCC8C-82D5-6C47-B816-9705BC3BF2A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73A74A2A-48D7-CE4C-9AAF-7535EC93354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5AB0B306-3362-ED45-A3F8-A67ED1EE6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7B4B662F-B2F2-2748-A64B-EBBC97F32C8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2">
            <a:extLst>
              <a:ext uri="{FF2B5EF4-FFF2-40B4-BE49-F238E27FC236}">
                <a16:creationId xmlns:a16="http://schemas.microsoft.com/office/drawing/2014/main" id="{F6BF88D8-7C52-EF48-9FFE-D83E9A09C942}"/>
              </a:ext>
            </a:extLst>
          </p:cNvPr>
          <p:cNvSpPr>
            <a:spLocks noGrp="1"/>
          </p:cNvSpPr>
          <p:nvPr>
            <p:ph type="pic" sz="quarter" idx="11"/>
          </p:nvPr>
        </p:nvSpPr>
        <p:spPr>
          <a:xfrm>
            <a:off x="605468" y="805514"/>
            <a:ext cx="4267200" cy="53340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7986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 Left (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a:alphaModFix amt="14000"/>
            <a:lum bright="-86000" contrast="-65000"/>
          </a:blip>
          <a:stretch>
            <a:fillRect/>
          </a:stretch>
        </p:blipFill>
        <p:spPr>
          <a:xfrm>
            <a:off x="-2448277" y="3537598"/>
            <a:ext cx="8544277" cy="4316181"/>
          </a:xfrm>
          <a:prstGeom prst="rect">
            <a:avLst/>
          </a:prstGeom>
        </p:spPr>
      </p:pic>
      <p:sp>
        <p:nvSpPr>
          <p:cNvPr id="8" name="Text Placeholder 2">
            <a:extLst>
              <a:ext uri="{FF2B5EF4-FFF2-40B4-BE49-F238E27FC236}">
                <a16:creationId xmlns:a16="http://schemas.microsoft.com/office/drawing/2014/main" id="{1FE05BDD-6DEC-584E-95AA-DB983274A5CB}"/>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rgbClr val="F14C23"/>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33FE7439-AA2D-1B46-87FC-00409FD2B5F6}"/>
              </a:ext>
            </a:extLst>
          </p:cNvPr>
          <p:cNvSpPr>
            <a:spLocks noGrp="1"/>
          </p:cNvSpPr>
          <p:nvPr>
            <p:ph type="body" sz="quarter" idx="13"/>
          </p:nvPr>
        </p:nvSpPr>
        <p:spPr>
          <a:xfrm>
            <a:off x="4264351" y="2405664"/>
            <a:ext cx="7413811" cy="3844925"/>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1pPr>
            <a:lvl2pPr marL="8001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2pPr>
            <a:lvl3pPr marL="12573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3pPr>
            <a:lvl4pPr marL="17145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4pPr>
            <a:lvl5pPr marL="21717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val 11">
            <a:extLst>
              <a:ext uri="{FF2B5EF4-FFF2-40B4-BE49-F238E27FC236}">
                <a16:creationId xmlns:a16="http://schemas.microsoft.com/office/drawing/2014/main" id="{BBE9FFEC-98AE-C145-B8AF-AFE2305D998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83BE8970-E029-F54B-8792-2C000C98711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99436BC2-2959-DB4D-905F-D94DEB3E8C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7" name="Straight Connector 16">
            <a:extLst>
              <a:ext uri="{FF2B5EF4-FFF2-40B4-BE49-F238E27FC236}">
                <a16:creationId xmlns:a16="http://schemas.microsoft.com/office/drawing/2014/main" id="{2ED67590-AA25-F845-A200-ED425B67368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1 presenter &amp; title-Infinity_orang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CB8ABD-1F64-4843-88B2-D07EE48F0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81000" dist="38100" dir="8100000" algn="tr" rotWithShape="0">
              <a:prstClr val="black">
                <a:alpha val="23000"/>
              </a:prstClr>
            </a:outerShdw>
          </a:effectLst>
        </p:spPr>
      </p:pic>
      <p:pic>
        <p:nvPicPr>
          <p:cNvPr id="13" name="Picture 12">
            <a:extLst>
              <a:ext uri="{FF2B5EF4-FFF2-40B4-BE49-F238E27FC236}">
                <a16:creationId xmlns:a16="http://schemas.microsoft.com/office/drawing/2014/main" id="{2C659128-8079-624A-9949-4DE704FCE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4" name="Text Placeholder 16">
            <a:extLst>
              <a:ext uri="{FF2B5EF4-FFF2-40B4-BE49-F238E27FC236}">
                <a16:creationId xmlns:a16="http://schemas.microsoft.com/office/drawing/2014/main" id="{6D48FA4B-8433-9D44-9CF9-3A44FAD46F4A}"/>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7" name="Text Placeholder 16">
            <a:extLst>
              <a:ext uri="{FF2B5EF4-FFF2-40B4-BE49-F238E27FC236}">
                <a16:creationId xmlns:a16="http://schemas.microsoft.com/office/drawing/2014/main" id="{F0F0250E-8134-6940-B3B9-FEB498CDA6B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270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2" name="Text Placeholder 11">
            <a:extLst>
              <a:ext uri="{FF2B5EF4-FFF2-40B4-BE49-F238E27FC236}">
                <a16:creationId xmlns:a16="http://schemas.microsoft.com/office/drawing/2014/main" id="{00532956-E5C5-744A-BCAD-D3738924BBAE}"/>
              </a:ext>
            </a:extLst>
          </p:cNvPr>
          <p:cNvSpPr>
            <a:spLocks noGrp="1"/>
          </p:cNvSpPr>
          <p:nvPr>
            <p:ph type="body" sz="quarter" idx="13"/>
          </p:nvPr>
        </p:nvSpPr>
        <p:spPr>
          <a:xfrm>
            <a:off x="4245089" y="2405664"/>
            <a:ext cx="7433080"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14108A-D39A-D246-A672-F120EFFA3D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1" name="Text Placeholder 2">
            <a:extLst>
              <a:ext uri="{FF2B5EF4-FFF2-40B4-BE49-F238E27FC236}">
                <a16:creationId xmlns:a16="http://schemas.microsoft.com/office/drawing/2014/main" id="{C5BE4B47-E5FE-406C-9542-AC4244EA76B3}"/>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3" name="Oval 12">
            <a:extLst>
              <a:ext uri="{FF2B5EF4-FFF2-40B4-BE49-F238E27FC236}">
                <a16:creationId xmlns:a16="http://schemas.microsoft.com/office/drawing/2014/main" id="{9E860238-9BDD-2A43-B3CF-C5D467EAB8A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19D0D30B-1052-A84A-A775-BA3415802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8DF3575-F942-CF4F-92F3-4BB0AA91F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F272CE83-A13D-D649-9E91-4534755346B3}"/>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68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 Lef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5385E8F4-37D2-1D4B-9582-C0D1C789D1C2}"/>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1BA93F8A-062E-4B4A-936F-93ECF8B807EA}"/>
              </a:ext>
            </a:extLst>
          </p:cNvPr>
          <p:cNvSpPr>
            <a:spLocks noGrp="1"/>
          </p:cNvSpPr>
          <p:nvPr>
            <p:ph type="body" sz="quarter" idx="13"/>
          </p:nvPr>
        </p:nvSpPr>
        <p:spPr>
          <a:xfrm>
            <a:off x="4245089" y="2405664"/>
            <a:ext cx="7433078"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7C644D35-D776-C241-9985-A89952FA5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58B46192-E1E4-7342-84C3-3C4F4C1383B8}"/>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51DE03C9-CBF1-D748-A485-AA0B02C21CB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BDDEEA62-6849-F045-BC9D-C1E73CB063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D2806A17-1EEA-F74B-BDE8-671B56D3D1E9}"/>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75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 Left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01018204-76CB-6D4A-9A8A-49CBED70064E}"/>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8" name="Text Placeholder 11">
            <a:extLst>
              <a:ext uri="{FF2B5EF4-FFF2-40B4-BE49-F238E27FC236}">
                <a16:creationId xmlns:a16="http://schemas.microsoft.com/office/drawing/2014/main" id="{B6ADC0D2-5093-41A3-ADA9-1A17E66FC075}"/>
              </a:ext>
            </a:extLst>
          </p:cNvPr>
          <p:cNvSpPr>
            <a:spLocks noGrp="1"/>
          </p:cNvSpPr>
          <p:nvPr>
            <p:ph type="body" sz="quarter" idx="13"/>
          </p:nvPr>
        </p:nvSpPr>
        <p:spPr>
          <a:xfrm>
            <a:off x="4245089" y="2405664"/>
            <a:ext cx="7433075"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6DECEE0-15C2-0146-A94F-5A24B2E617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DE10595E-85C3-414E-9368-2C247F1C1C1B}"/>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3" name="TextBox 12">
            <a:extLst>
              <a:ext uri="{FF2B5EF4-FFF2-40B4-BE49-F238E27FC236}">
                <a16:creationId xmlns:a16="http://schemas.microsoft.com/office/drawing/2014/main" id="{3E506132-BE61-314E-86EE-A99CB601E85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04FB977-B2D2-344B-AAD6-F633E46E1E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9416225B-1E71-9141-B4D2-42B68AFEDA24}"/>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1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ft Color Box - Right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155AF0-07B6-754A-B4FB-73153F674F2A}"/>
              </a:ext>
            </a:extLst>
          </p:cNvPr>
          <p:cNvSpPr/>
          <p:nvPr/>
        </p:nvSpPr>
        <p:spPr>
          <a:xfrm>
            <a:off x="0" y="0"/>
            <a:ext cx="3054281" cy="6858000"/>
          </a:xfrm>
          <a:prstGeom prst="rect">
            <a:avLst/>
          </a:prstGeom>
          <a:solidFill>
            <a:srgbClr val="EE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5" name="Oval 4">
            <a:extLst>
              <a:ext uri="{FF2B5EF4-FFF2-40B4-BE49-F238E27FC236}">
                <a16:creationId xmlns:a16="http://schemas.microsoft.com/office/drawing/2014/main" id="{C0347571-DED7-194D-8FD6-3EE09273CA72}"/>
              </a:ext>
            </a:extLst>
          </p:cNvPr>
          <p:cNvSpPr/>
          <p:nvPr/>
        </p:nvSpPr>
        <p:spPr>
          <a:xfrm>
            <a:off x="397153" y="2083494"/>
            <a:ext cx="2825579" cy="2825579"/>
          </a:xfrm>
          <a:prstGeom prst="ellipse">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3222732" y="452552"/>
            <a:ext cx="8638826" cy="635000"/>
          </a:xfrm>
          <a:prstGeom prst="rect">
            <a:avLst/>
          </a:prstGeom>
        </p:spPr>
        <p:txBody>
          <a:bodyPr anchor="ctr">
            <a:noAutofit/>
          </a:bodyPr>
          <a:lstStyle>
            <a:lvl1pPr marL="0" indent="0" algn="l">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3222732" y="1248955"/>
            <a:ext cx="8638826" cy="4937624"/>
          </a:xfrm>
          <a:prstGeom prst="rect">
            <a:avLst/>
          </a:prstGeom>
        </p:spPr>
        <p:txBody>
          <a:bodyPr lIns="91440" rIns="91440">
            <a:noAutofit/>
          </a:bodyPr>
          <a:lstStyle>
            <a:lvl1pPr marL="342900" indent="-342900" algn="l">
              <a:buFont typeface="Arial" panose="020B0604020202020204" pitchFamily="34" charset="0"/>
              <a:buChar char="•"/>
              <a:defRPr b="0" i="0">
                <a:latin typeface="Bw Modelica Medium" pitchFamily="2" charset="77"/>
              </a:defRPr>
            </a:lvl1pPr>
          </a:lstStyle>
          <a:p>
            <a:pPr lvl="0"/>
            <a:r>
              <a:rPr lang="en-US" dirty="0"/>
              <a:t>Add screenshot of platform</a:t>
            </a:r>
          </a:p>
        </p:txBody>
      </p:sp>
      <p:sp>
        <p:nvSpPr>
          <p:cNvPr id="4" name="Text Placeholder 3">
            <a:extLst>
              <a:ext uri="{FF2B5EF4-FFF2-40B4-BE49-F238E27FC236}">
                <a16:creationId xmlns:a16="http://schemas.microsoft.com/office/drawing/2014/main" id="{58B521BB-39F2-7C44-867A-751F4A158A4A}"/>
              </a:ext>
            </a:extLst>
          </p:cNvPr>
          <p:cNvSpPr>
            <a:spLocks noGrp="1"/>
          </p:cNvSpPr>
          <p:nvPr>
            <p:ph type="body" sz="quarter" idx="24" hasCustomPrompt="1"/>
          </p:nvPr>
        </p:nvSpPr>
        <p:spPr>
          <a:xfrm>
            <a:off x="712739" y="2701546"/>
            <a:ext cx="2142223" cy="1523785"/>
          </a:xfrm>
          <a:prstGeom prst="rect">
            <a:avLst/>
          </a:prstGeom>
        </p:spPr>
        <p:txBody>
          <a:bodyPr anchor="ctr"/>
          <a:lstStyle>
            <a:lvl1pPr marL="0" indent="0" algn="ctr">
              <a:buFontTx/>
              <a:buNone/>
              <a:defRPr>
                <a:solidFill>
                  <a:schemeClr val="bg1"/>
                </a:solidFill>
              </a:defRPr>
            </a:lvl1pPr>
          </a:lstStyle>
          <a:p>
            <a:pPr lvl="0"/>
            <a:r>
              <a:rPr lang="en-US" dirty="0"/>
              <a:t>Text</a:t>
            </a:r>
          </a:p>
        </p:txBody>
      </p:sp>
      <p:sp>
        <p:nvSpPr>
          <p:cNvPr id="14" name="Oval 13">
            <a:extLst>
              <a:ext uri="{FF2B5EF4-FFF2-40B4-BE49-F238E27FC236}">
                <a16:creationId xmlns:a16="http://schemas.microsoft.com/office/drawing/2014/main" id="{9672E8C6-ECFF-814B-B757-C7CA5C43877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F4765B1D-0D5D-384D-9691-5ABC454BDBDE}"/>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3D791BC7-C8B7-494D-983E-16634A4C38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A195C772-DF9A-A640-A1FB-A58F7B1BF3C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7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 y="0"/>
            <a:ext cx="12191999" cy="4726744"/>
          </a:xfrm>
          <a:prstGeom prst="rect">
            <a:avLst/>
          </a:prstGeom>
        </p:spPr>
        <p:txBody>
          <a:bodyPr/>
          <a:lstStyle/>
          <a:p>
            <a:r>
              <a:rPr lang="en-US"/>
              <a:t>Click icon to add picture</a:t>
            </a:r>
          </a:p>
        </p:txBody>
      </p:sp>
      <p:sp>
        <p:nvSpPr>
          <p:cNvPr id="8" name="Oval 7">
            <a:extLst>
              <a:ext uri="{FF2B5EF4-FFF2-40B4-BE49-F238E27FC236}">
                <a16:creationId xmlns:a16="http://schemas.microsoft.com/office/drawing/2014/main" id="{B21D9A9E-7FC8-A043-B89D-89F4A1524A4C}"/>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AF12960A-374F-9842-98F8-8E818B490B6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3" name="Picture 12">
            <a:extLst>
              <a:ext uri="{FF2B5EF4-FFF2-40B4-BE49-F238E27FC236}">
                <a16:creationId xmlns:a16="http://schemas.microsoft.com/office/drawing/2014/main" id="{6D2596C2-EBBD-224E-9ACA-59A8262D0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4" name="Straight Connector 13">
            <a:extLst>
              <a:ext uri="{FF2B5EF4-FFF2-40B4-BE49-F238E27FC236}">
                <a16:creationId xmlns:a16="http://schemas.microsoft.com/office/drawing/2014/main" id="{92566EBA-F657-0B45-A9F3-22328CE91B4D}"/>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1">
            <a:extLst>
              <a:ext uri="{FF2B5EF4-FFF2-40B4-BE49-F238E27FC236}">
                <a16:creationId xmlns:a16="http://schemas.microsoft.com/office/drawing/2014/main" id="{0E2D21F7-31CF-4F49-A143-0E8812800FA0}"/>
              </a:ext>
            </a:extLst>
          </p:cNvPr>
          <p:cNvSpPr>
            <a:spLocks noGrp="1"/>
          </p:cNvSpPr>
          <p:nvPr>
            <p:ph type="body" sz="quarter" idx="15"/>
          </p:nvPr>
        </p:nvSpPr>
        <p:spPr>
          <a:xfrm>
            <a:off x="533400" y="4953000"/>
            <a:ext cx="11049000" cy="1447800"/>
          </a:xfrm>
          <a:prstGeom prst="rect">
            <a:avLst/>
          </a:prstGeom>
        </p:spPr>
        <p:txBody>
          <a:bodyPr lIns="91440" rIns="91440">
            <a:noAutofit/>
          </a:bodyPr>
          <a:lstStyle>
            <a:lvl1pPr marL="2857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1pPr>
            <a:lvl2pPr marL="7429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2pPr>
            <a:lvl3pPr marL="12001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3pPr>
            <a:lvl4pPr marL="16573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4pPr>
            <a:lvl5pPr marL="21145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6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ard Layout">
    <p:spTree>
      <p:nvGrpSpPr>
        <p:cNvPr id="1" name=""/>
        <p:cNvGrpSpPr/>
        <p:nvPr/>
      </p:nvGrpSpPr>
      <p:grpSpPr>
        <a:xfrm>
          <a:off x="0" y="0"/>
          <a:ext cx="0" cy="0"/>
          <a:chOff x="0" y="0"/>
          <a:chExt cx="0" cy="0"/>
        </a:xfrm>
      </p:grpSpPr>
      <p:sp>
        <p:nvSpPr>
          <p:cNvPr id="20" name="Picture Placeholder 2"/>
          <p:cNvSpPr>
            <a:spLocks noGrp="1"/>
          </p:cNvSpPr>
          <p:nvPr>
            <p:ph type="pic" sz="quarter" idx="14"/>
          </p:nvPr>
        </p:nvSpPr>
        <p:spPr>
          <a:xfrm>
            <a:off x="9102507" y="2324649"/>
            <a:ext cx="2430137" cy="3784041"/>
          </a:xfrm>
          <a:prstGeom prst="rect">
            <a:avLst/>
          </a:prstGeom>
        </p:spPr>
        <p:txBody>
          <a:bodyPr/>
          <a:lstStyle/>
          <a:p>
            <a:r>
              <a:rPr lang="en-US"/>
              <a:t>Click icon to add picture</a:t>
            </a:r>
          </a:p>
        </p:txBody>
      </p:sp>
      <p:sp>
        <p:nvSpPr>
          <p:cNvPr id="21" name="Picture Placeholder 2"/>
          <p:cNvSpPr>
            <a:spLocks noGrp="1"/>
          </p:cNvSpPr>
          <p:nvPr>
            <p:ph type="pic" sz="quarter" idx="11"/>
          </p:nvPr>
        </p:nvSpPr>
        <p:spPr>
          <a:xfrm>
            <a:off x="590918" y="2317656"/>
            <a:ext cx="2430137" cy="3784041"/>
          </a:xfrm>
          <a:prstGeom prst="rect">
            <a:avLst/>
          </a:prstGeom>
        </p:spPr>
        <p:txBody>
          <a:bodyPr/>
          <a:lstStyle/>
          <a:p>
            <a:r>
              <a:rPr lang="en-US"/>
              <a:t>Click icon to add picture</a:t>
            </a:r>
          </a:p>
        </p:txBody>
      </p:sp>
      <p:sp>
        <p:nvSpPr>
          <p:cNvPr id="22" name="Picture Placeholder 2"/>
          <p:cNvSpPr>
            <a:spLocks noGrp="1"/>
          </p:cNvSpPr>
          <p:nvPr>
            <p:ph type="pic" sz="quarter" idx="12"/>
          </p:nvPr>
        </p:nvSpPr>
        <p:spPr>
          <a:xfrm>
            <a:off x="3437443" y="2317656"/>
            <a:ext cx="2430137" cy="3784041"/>
          </a:xfrm>
          <a:prstGeom prst="rect">
            <a:avLst/>
          </a:prstGeom>
        </p:spPr>
        <p:txBody>
          <a:bodyPr/>
          <a:lstStyle/>
          <a:p>
            <a:r>
              <a:rPr lang="en-US"/>
              <a:t>Click icon to add picture</a:t>
            </a:r>
            <a:endParaRPr lang="en-US" dirty="0"/>
          </a:p>
        </p:txBody>
      </p:sp>
      <p:sp>
        <p:nvSpPr>
          <p:cNvPr id="25" name="Picture Placeholder 2"/>
          <p:cNvSpPr>
            <a:spLocks noGrp="1"/>
          </p:cNvSpPr>
          <p:nvPr>
            <p:ph type="pic" sz="quarter" idx="13"/>
          </p:nvPr>
        </p:nvSpPr>
        <p:spPr>
          <a:xfrm>
            <a:off x="6265310" y="2317656"/>
            <a:ext cx="2430137" cy="3784041"/>
          </a:xfrm>
          <a:prstGeom prst="rect">
            <a:avLst/>
          </a:prstGeom>
        </p:spPr>
        <p:txBody>
          <a:bodyPr/>
          <a:lstStyle/>
          <a:p>
            <a:r>
              <a:rPr lang="en-US"/>
              <a:t>Click icon to add picture</a:t>
            </a:r>
          </a:p>
        </p:txBody>
      </p:sp>
      <p:sp>
        <p:nvSpPr>
          <p:cNvPr id="11" name="Text Placeholder 11">
            <a:extLst>
              <a:ext uri="{FF2B5EF4-FFF2-40B4-BE49-F238E27FC236}">
                <a16:creationId xmlns:a16="http://schemas.microsoft.com/office/drawing/2014/main" id="{555E9253-5050-5449-A7E4-468F7A1F2F3B}"/>
              </a:ext>
            </a:extLst>
          </p:cNvPr>
          <p:cNvSpPr>
            <a:spLocks noGrp="1"/>
          </p:cNvSpPr>
          <p:nvPr>
            <p:ph type="body" sz="quarter" idx="15"/>
          </p:nvPr>
        </p:nvSpPr>
        <p:spPr>
          <a:xfrm>
            <a:off x="673100" y="118528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4" name="Text Placeholder 16">
            <a:extLst>
              <a:ext uri="{FF2B5EF4-FFF2-40B4-BE49-F238E27FC236}">
                <a16:creationId xmlns:a16="http://schemas.microsoft.com/office/drawing/2014/main" id="{9338B376-4849-8642-9547-EF59C5521382}"/>
              </a:ext>
            </a:extLst>
          </p:cNvPr>
          <p:cNvSpPr>
            <a:spLocks noGrp="1"/>
          </p:cNvSpPr>
          <p:nvPr>
            <p:ph type="body" sz="quarter" idx="16"/>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5" name="Oval 14">
            <a:extLst>
              <a:ext uri="{FF2B5EF4-FFF2-40B4-BE49-F238E27FC236}">
                <a16:creationId xmlns:a16="http://schemas.microsoft.com/office/drawing/2014/main" id="{CD686BB8-C86B-8A4E-B52B-B44858C7F4A0}"/>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16C24352-750A-EC4F-8FBA-DBBE89A56C2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C01E88E9-2062-004A-B6F5-0C21C06B2E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F67FD55-2798-AF4B-A6D6-0055268F4E5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299666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507270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094359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9344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1 presenter &amp; title-Infinity_orang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1DB821-E504-474B-80D0-936B7A9CE5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93700" dist="38100" dir="8100000" algn="tr" rotWithShape="0">
              <a:prstClr val="black">
                <a:alpha val="17000"/>
              </a:prstClr>
            </a:outerShdw>
          </a:effectLst>
        </p:spPr>
      </p:pic>
      <p:pic>
        <p:nvPicPr>
          <p:cNvPr id="10" name="Picture 9">
            <a:extLst>
              <a:ext uri="{FF2B5EF4-FFF2-40B4-BE49-F238E27FC236}">
                <a16:creationId xmlns:a16="http://schemas.microsoft.com/office/drawing/2014/main" id="{150F8780-C107-2443-A980-7AFA8DD851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1" name="Text Placeholder 16">
            <a:extLst>
              <a:ext uri="{FF2B5EF4-FFF2-40B4-BE49-F238E27FC236}">
                <a16:creationId xmlns:a16="http://schemas.microsoft.com/office/drawing/2014/main" id="{A78AB56B-950A-794B-B290-C2EBF838E966}"/>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2" name="Text Placeholder 16">
            <a:extLst>
              <a:ext uri="{FF2B5EF4-FFF2-40B4-BE49-F238E27FC236}">
                <a16:creationId xmlns:a16="http://schemas.microsoft.com/office/drawing/2014/main" id="{B254B34D-D60B-C742-BB7B-428FFACCEE1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54199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691094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84729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236447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108951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368433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20477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838201" y="308482"/>
            <a:ext cx="10515600" cy="654798"/>
          </a:xfrm>
        </p:spPr>
        <p:txBody>
          <a:bodyPr/>
          <a:lstStyle>
            <a:lvl1pPr>
              <a:lnSpc>
                <a:spcPct val="100000"/>
              </a:lnSpc>
              <a:defRPr>
                <a:solidFill>
                  <a:srgbClr val="3E3E3E"/>
                </a:solidFill>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1097077" y="6474109"/>
            <a:ext cx="1520871"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www.resonate.com</a:t>
            </a:r>
          </a:p>
        </p:txBody>
      </p: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838201" y="1382233"/>
            <a:ext cx="10515600" cy="4858477"/>
          </a:xfrm>
        </p:spPr>
        <p:txBody>
          <a:bodyPr>
            <a:normAutofit/>
          </a:bodyPr>
          <a:lstStyle>
            <a:lvl1pPr marL="231775" indent="-231775" algn="l">
              <a:lnSpc>
                <a:spcPct val="100000"/>
              </a:lnSpc>
              <a:spcAft>
                <a:spcPts val="1800"/>
              </a:spcAft>
              <a:buClr>
                <a:schemeClr val="accent1"/>
              </a:buClr>
              <a:buFont typeface="Arial" charset="0"/>
              <a:buChar char="•"/>
              <a:tabLst/>
              <a:defRPr sz="2400">
                <a:solidFill>
                  <a:schemeClr val="tx1">
                    <a:lumMod val="90000"/>
                    <a:lumOff val="10000"/>
                  </a:schemeClr>
                </a:solidFill>
                <a:latin typeface="Raleway" charset="0"/>
                <a:ea typeface="Raleway" charset="0"/>
                <a:cs typeface="Raleway" charset="0"/>
              </a:defRPr>
            </a:lvl1pPr>
            <a:lvl2pPr marL="750888" indent="-293688">
              <a:lnSpc>
                <a:spcPct val="100000"/>
              </a:lnSpc>
              <a:spcAft>
                <a:spcPts val="1800"/>
              </a:spcAft>
              <a:buClr>
                <a:schemeClr val="accent1"/>
              </a:buClr>
              <a:buFont typeface="LucidaGrande" charset="0"/>
              <a:buChar char="-"/>
              <a:tabLst/>
              <a:defRPr sz="2000">
                <a:solidFill>
                  <a:schemeClr val="tx1">
                    <a:lumMod val="90000"/>
                    <a:lumOff val="10000"/>
                  </a:schemeClr>
                </a:solidFill>
                <a:latin typeface="Raleway" charset="0"/>
                <a:ea typeface="Raleway" charset="0"/>
                <a:cs typeface="Raleway" charset="0"/>
              </a:defRPr>
            </a:lvl2pPr>
            <a:lvl3pPr marL="1152525" indent="-238125">
              <a:lnSpc>
                <a:spcPct val="100000"/>
              </a:lnSpc>
              <a:spcAft>
                <a:spcPts val="1800"/>
              </a:spcAft>
              <a:buClr>
                <a:schemeClr val="accent1"/>
              </a:buClr>
              <a:buFont typeface="Arial" charset="0"/>
              <a:buChar char="•"/>
              <a:tabLst/>
              <a:defRPr sz="1800">
                <a:solidFill>
                  <a:schemeClr val="tx1">
                    <a:lumMod val="90000"/>
                    <a:lumOff val="10000"/>
                  </a:schemeClr>
                </a:solidFill>
                <a:latin typeface="Raleway" charset="0"/>
                <a:ea typeface="Raleway" charset="0"/>
                <a:cs typeface="Raleway" charset="0"/>
              </a:defRPr>
            </a:lvl3pPr>
            <a:lvl4pPr marL="1608138" indent="-236538">
              <a:lnSpc>
                <a:spcPct val="100000"/>
              </a:lnSpc>
              <a:spcAft>
                <a:spcPts val="1800"/>
              </a:spcAft>
              <a:buClr>
                <a:schemeClr val="accent1"/>
              </a:buClr>
              <a:buFont typeface="LucidaGrande" charset="0"/>
              <a:buChar char="-"/>
              <a:tabLst/>
              <a:defRPr sz="1600">
                <a:solidFill>
                  <a:schemeClr val="tx1">
                    <a:lumMod val="90000"/>
                    <a:lumOff val="10000"/>
                  </a:schemeClr>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a:solidFill>
                  <a:schemeClr val="tx1">
                    <a:lumMod val="90000"/>
                    <a:lumOff val="10000"/>
                  </a:schemeClr>
                </a:solidFill>
                <a:latin typeface="Raleway" charset="0"/>
                <a:ea typeface="Raleway" charset="0"/>
                <a:cs typeface="Raleway"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ight Triangle 11"/>
          <p:cNvSpPr/>
          <p:nvPr userDrawn="1"/>
        </p:nvSpPr>
        <p:spPr>
          <a:xfrm rot="16200000">
            <a:off x="11574713" y="6240712"/>
            <a:ext cx="617287" cy="617287"/>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1643666" y="6309664"/>
            <a:ext cx="363604" cy="3636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1443569" y="6388691"/>
            <a:ext cx="538461" cy="230832"/>
          </a:xfrm>
          <a:prstGeom prst="rect">
            <a:avLst/>
          </a:prstGeom>
        </p:spPr>
        <p:txBody>
          <a:bodyPr wrap="square">
            <a:spAutoFit/>
          </a:bodyPr>
          <a:lstStyle/>
          <a:p>
            <a:pPr algn="r"/>
            <a:fld id="{52D6D798-CB88-473E-97C8-67A016EA1979}" type="slidenum">
              <a:rPr lang="en-US" sz="900" smtClean="0">
                <a:solidFill>
                  <a:schemeClr val="bg1">
                    <a:lumMod val="50000"/>
                  </a:schemeClr>
                </a:solidFill>
                <a:latin typeface="Montserrat-Regular"/>
                <a:ea typeface="Raleway Light"/>
                <a:cs typeface="Montserrat-Regular"/>
              </a:rPr>
              <a:pPr algn="r"/>
              <a:t>‹#›</a:t>
            </a:fld>
            <a:endParaRPr lang="en-US" sz="900">
              <a:solidFill>
                <a:schemeClr val="bg1">
                  <a:lumMod val="50000"/>
                </a:schemeClr>
              </a:solidFill>
              <a:latin typeface="Montserrat-Regular"/>
              <a:ea typeface="Raleway Light"/>
              <a:cs typeface="Montserrat-Regular"/>
            </a:endParaRPr>
          </a:p>
        </p:txBody>
      </p:sp>
    </p:spTree>
    <p:extLst>
      <p:ext uri="{BB962C8B-B14F-4D97-AF65-F5344CB8AC3E}">
        <p14:creationId xmlns:p14="http://schemas.microsoft.com/office/powerpoint/2010/main" val="855188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ullet Layout with Subtitle">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F680F692-CCCC-4743-8161-0FB6F66104FE}"/>
              </a:ext>
            </a:extLst>
          </p:cNvPr>
          <p:cNvSpPr>
            <a:spLocks noGrp="1"/>
          </p:cNvSpPr>
          <p:nvPr>
            <p:ph type="body" sz="quarter" idx="15"/>
          </p:nvPr>
        </p:nvSpPr>
        <p:spPr>
          <a:xfrm>
            <a:off x="673100" y="2090549"/>
            <a:ext cx="10871200" cy="4157851"/>
          </a:xfrm>
          <a:prstGeom prst="rect">
            <a:avLst/>
          </a:prstGeom>
        </p:spPr>
        <p:txBody>
          <a:bodyPr lIns="91440" rIns="91440">
            <a:normAutofit/>
          </a:bodyPr>
          <a:lstStyle>
            <a:lvl1pPr marL="342900" indent="-342900">
              <a:buClr>
                <a:srgbClr val="EF4B24"/>
              </a:buClr>
              <a:buFont typeface="Arial" panose="020B0604020202020204" pitchFamily="34" charset="0"/>
              <a:buChar char="•"/>
              <a:defRPr sz="2400" b="0" i="0">
                <a:solidFill>
                  <a:schemeClr val="tx1"/>
                </a:solidFill>
                <a:latin typeface="+mn-lt"/>
                <a:ea typeface="Bw Modelica" panose="020B0604020202020204" charset="0"/>
              </a:defRPr>
            </a:lvl1pPr>
            <a:lvl2pPr marL="800100" indent="-342900">
              <a:buClr>
                <a:srgbClr val="EF4B24"/>
              </a:buClr>
              <a:buFont typeface="Arial" panose="020B0604020202020204" pitchFamily="34" charset="0"/>
              <a:buChar char="•"/>
              <a:defRPr sz="2200" b="0" i="0">
                <a:solidFill>
                  <a:schemeClr val="tx1"/>
                </a:solidFill>
                <a:latin typeface="+mn-lt"/>
                <a:ea typeface="Bw Modelica" panose="020B0604020202020204" charset="0"/>
              </a:defRPr>
            </a:lvl2pPr>
            <a:lvl3pPr marL="1257300" indent="-342900">
              <a:buClr>
                <a:srgbClr val="EF4B24"/>
              </a:buClr>
              <a:buFont typeface="Arial" panose="020B0604020202020204" pitchFamily="34" charset="0"/>
              <a:buChar char="•"/>
              <a:defRPr sz="2000" b="0" i="0">
                <a:solidFill>
                  <a:schemeClr val="tx1"/>
                </a:solidFill>
                <a:latin typeface="Bw Modelica" panose="020B0604020202020204" charset="0"/>
                <a:ea typeface="Bw Modelica" panose="020B0604020202020204" charset="0"/>
              </a:defRPr>
            </a:lvl3pPr>
            <a:lvl4pPr marL="1714500" indent="-342900">
              <a:buClr>
                <a:srgbClr val="EF4B24"/>
              </a:buClr>
              <a:buFont typeface="Arial" panose="020B0604020202020204" pitchFamily="34" charset="0"/>
              <a:buChar char="•"/>
              <a:defRPr sz="1800" b="0" i="0">
                <a:solidFill>
                  <a:schemeClr val="tx1"/>
                </a:solidFill>
                <a:latin typeface="Bw Modelica" panose="020B0604020202020204" charset="0"/>
                <a:ea typeface="Bw Modelica" panose="020B0604020202020204" charset="0"/>
              </a:defRPr>
            </a:lvl4pPr>
            <a:lvl5pPr marL="2171700" indent="-342900">
              <a:buClr>
                <a:srgbClr val="EF4B24"/>
              </a:buClr>
              <a:buFont typeface="Arial" panose="020B0604020202020204" pitchFamily="34" charset="0"/>
              <a:buChar char="•"/>
              <a:defRPr sz="1600" b="0" i="0">
                <a:solidFill>
                  <a:schemeClr val="tx1"/>
                </a:solidFill>
                <a:latin typeface="Bw Modelica" panose="020B0604020202020204" charset="0"/>
                <a:ea typeface="Bw Modelica"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a:extLst>
              <a:ext uri="{FF2B5EF4-FFF2-40B4-BE49-F238E27FC236}">
                <a16:creationId xmlns:a16="http://schemas.microsoft.com/office/drawing/2014/main" id="{FED4E54C-6090-3144-914A-C8BF6A4E3A64}"/>
              </a:ext>
            </a:extLst>
          </p:cNvPr>
          <p:cNvSpPr>
            <a:spLocks noGrp="1"/>
          </p:cNvSpPr>
          <p:nvPr>
            <p:ph type="body" sz="quarter" idx="13"/>
          </p:nvPr>
        </p:nvSpPr>
        <p:spPr>
          <a:xfrm>
            <a:off x="673100" y="117321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anose="020B0604020202020204" charset="0"/>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4B138517-8329-8947-BFD6-6D080EF99D3E}"/>
              </a:ext>
            </a:extLst>
          </p:cNvPr>
          <p:cNvSpPr>
            <a:spLocks noGrp="1"/>
          </p:cNvSpPr>
          <p:nvPr>
            <p:ph type="body" sz="quarter" idx="14"/>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147EC04E-236B-EA45-9919-543C11BAB044}"/>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B00E9BFD-49F1-E04B-A43B-FF7CF18F9CA7}"/>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A5D89BA7-EEEE-1543-AE20-92E7776FA8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5" name="Straight Connector 14">
            <a:extLst>
              <a:ext uri="{FF2B5EF4-FFF2-40B4-BE49-F238E27FC236}">
                <a16:creationId xmlns:a16="http://schemas.microsoft.com/office/drawing/2014/main" id="{6060F8FB-AD66-D844-8842-C7A243E3D98E}"/>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913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5" name="Title 14"/>
          <p:cNvSpPr>
            <a:spLocks noGrp="1"/>
          </p:cNvSpPr>
          <p:nvPr>
            <p:ph type="title"/>
          </p:nvPr>
        </p:nvSpPr>
        <p:spPr>
          <a:xfrm>
            <a:off x="838200" y="308482"/>
            <a:ext cx="10515600" cy="648662"/>
          </a:xfrm>
        </p:spPr>
        <p:txBody>
          <a:bodyPr/>
          <a:lstStyle>
            <a:lvl1pPr>
              <a:lnSpc>
                <a:spcPct val="100000"/>
              </a:lnSpc>
              <a:defRPr>
                <a:solidFill>
                  <a:srgbClr val="3E3E3E"/>
                </a:solidFill>
              </a:defRPr>
            </a:lvl1pPr>
          </a:lstStyle>
          <a:p>
            <a:r>
              <a:rPr lang="en-US"/>
              <a:t>Click to edit Master title style</a:t>
            </a:r>
            <a:endParaRPr lang="en-US" dirty="0"/>
          </a:p>
        </p:txBody>
      </p:sp>
      <p:cxnSp>
        <p:nvCxnSpPr>
          <p:cNvPr id="28" name="Straight Connector 27"/>
          <p:cNvCxnSpPr/>
          <p:nvPr userDrawn="1"/>
        </p:nvCxnSpPr>
        <p:spPr>
          <a:xfrm>
            <a:off x="5367755" y="960686"/>
            <a:ext cx="14564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9" name="Rectangle 8"/>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dirty="0">
              <a:solidFill>
                <a:schemeClr val="bg1">
                  <a:lumMod val="50000"/>
                </a:schemeClr>
              </a:solidFill>
              <a:latin typeface="Montserrat" panose="02000505000000020004" pitchFamily="2" charset="0"/>
              <a:ea typeface="Raleway Light"/>
              <a:cs typeface="Montserrat-Regular"/>
            </a:endParaRPr>
          </a:p>
        </p:txBody>
      </p:sp>
      <p:sp>
        <p:nvSpPr>
          <p:cNvPr id="10" name="TextBox 9"/>
          <p:cNvSpPr txBox="1"/>
          <p:nvPr userDrawn="1"/>
        </p:nvSpPr>
        <p:spPr>
          <a:xfrm>
            <a:off x="325898" y="6474109"/>
            <a:ext cx="2372765" cy="230832"/>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900" b="0" i="0" kern="800" spc="100" dirty="0">
                <a:solidFill>
                  <a:schemeClr val="bg1">
                    <a:lumMod val="50000"/>
                  </a:schemeClr>
                </a:solidFill>
                <a:latin typeface="Raleway" charset="0"/>
                <a:ea typeface="Raleway" charset="0"/>
                <a:cs typeface="Raleway" charset="0"/>
              </a:rPr>
              <a:t>www.resonate.com</a:t>
            </a:r>
          </a:p>
        </p:txBody>
      </p:sp>
      <p:sp>
        <p:nvSpPr>
          <p:cNvPr id="11" name="TextBox 10"/>
          <p:cNvSpPr txBox="1"/>
          <p:nvPr userDrawn="1"/>
        </p:nvSpPr>
        <p:spPr>
          <a:xfrm>
            <a:off x="3728143" y="6485056"/>
            <a:ext cx="4735715" cy="230832"/>
          </a:xfrm>
          <a:prstGeom prst="rect">
            <a:avLst/>
          </a:prstGeom>
          <a:noFill/>
        </p:spPr>
        <p:txBody>
          <a:bodyPr wrap="square" rtlCol="0">
            <a:spAutoFit/>
          </a:bodyPr>
          <a:lstStyle/>
          <a:p>
            <a:pPr algn="ctr"/>
            <a:r>
              <a:rPr lang="en-US" sz="900" b="0" i="0" kern="800" spc="0" dirty="0">
                <a:solidFill>
                  <a:schemeClr val="tx2">
                    <a:lumMod val="60000"/>
                    <a:lumOff val="40000"/>
                  </a:schemeClr>
                </a:solidFill>
                <a:latin typeface="+mn-lt"/>
                <a:ea typeface="Raleway Medium" charset="0"/>
                <a:cs typeface="Raleway Medium" charset="0"/>
              </a:rPr>
              <a:t>© Resonate. All rights reserved. </a:t>
            </a:r>
            <a:r>
              <a:rPr lang="en-US" sz="800" b="0" i="0" kern="800" spc="0" dirty="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832244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31234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54725" y="4131753"/>
            <a:ext cx="7043827" cy="3551020"/>
          </a:xfrm>
          <a:prstGeom prst="rect">
            <a:avLst/>
          </a:prstGeom>
        </p:spPr>
      </p:pic>
      <p:pic>
        <p:nvPicPr>
          <p:cNvPr id="11" name="Picture 10" descr="A screen shot of a person&#10;&#10;Description automatically generated">
            <a:extLst>
              <a:ext uri="{FF2B5EF4-FFF2-40B4-BE49-F238E27FC236}">
                <a16:creationId xmlns:a16="http://schemas.microsoft.com/office/drawing/2014/main" id="{94D4A1C3-6E7B-2A4F-A482-4C264B5DDD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923" y="280237"/>
            <a:ext cx="4383993" cy="3148763"/>
          </a:xfrm>
          <a:prstGeom prst="rect">
            <a:avLst/>
          </a:prstGeom>
        </p:spPr>
      </p:pic>
      <p:sp>
        <p:nvSpPr>
          <p:cNvPr id="13" name="Text Placeholder 16">
            <a:extLst>
              <a:ext uri="{FF2B5EF4-FFF2-40B4-BE49-F238E27FC236}">
                <a16:creationId xmlns:a16="http://schemas.microsoft.com/office/drawing/2014/main" id="{8CF62BEB-30CD-2840-923C-DBC39DC6C025}"/>
              </a:ext>
            </a:extLst>
          </p:cNvPr>
          <p:cNvSpPr>
            <a:spLocks noGrp="1"/>
          </p:cNvSpPr>
          <p:nvPr>
            <p:ph type="body" sz="quarter" idx="21"/>
          </p:nvPr>
        </p:nvSpPr>
        <p:spPr>
          <a:xfrm>
            <a:off x="5161660" y="1920005"/>
            <a:ext cx="6501374"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86DC88F5-A6CA-0641-97B4-0C02EE0522AD}"/>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5023266F-0A18-A946-ADF3-8A5407B7D4F5}"/>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B020B56F-55FC-3B4A-BFA0-EA32EBB021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44E8D81-A2A1-224A-8215-B04A876E6A4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B41FF0A6-9D21-2B43-8498-D128105999FC}"/>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394017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460734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694800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5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332586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6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39544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7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2281131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8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881965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9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848688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5" name="Title 14"/>
          <p:cNvSpPr>
            <a:spLocks noGrp="1"/>
          </p:cNvSpPr>
          <p:nvPr>
            <p:ph type="title"/>
          </p:nvPr>
        </p:nvSpPr>
        <p:spPr>
          <a:xfrm>
            <a:off x="0" y="308482"/>
            <a:ext cx="11784544" cy="648662"/>
          </a:xfrm>
        </p:spPr>
        <p:txBody>
          <a:bodyPr>
            <a:normAutofit/>
          </a:bodyPr>
          <a:lstStyle>
            <a:lvl1pPr algn="l">
              <a:lnSpc>
                <a:spcPct val="100000"/>
              </a:lnSpc>
              <a:defRPr sz="3200">
                <a:solidFill>
                  <a:srgbClr val="3E3E3E"/>
                </a:solidFill>
                <a:latin typeface="+mn-lt"/>
              </a:defRPr>
            </a:lvl1pPr>
          </a:lstStyle>
          <a:p>
            <a:r>
              <a:rPr lang="en-US"/>
              <a:t>Click to edit Master title style</a:t>
            </a:r>
            <a:endParaRPr lang="en-US" dirty="0"/>
          </a:p>
        </p:txBody>
      </p:sp>
      <p:pic>
        <p:nvPicPr>
          <p:cNvPr id="7" name="Picture 6" descr="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12" name="TextBox 11"/>
          <p:cNvSpPr txBox="1"/>
          <p:nvPr userDrawn="1"/>
        </p:nvSpPr>
        <p:spPr>
          <a:xfrm>
            <a:off x="325898" y="6474109"/>
            <a:ext cx="2067297" cy="261610"/>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1100" b="0" i="0" kern="800" spc="100" dirty="0" err="1">
                <a:solidFill>
                  <a:schemeClr val="bg1">
                    <a:lumMod val="50000"/>
                  </a:schemeClr>
                </a:solidFill>
                <a:latin typeface="+mj-lt"/>
                <a:ea typeface="Raleway" charset="0"/>
                <a:cs typeface="Raleway" charset="0"/>
              </a:rPr>
              <a:t>resonate.com</a:t>
            </a:r>
            <a:endParaRPr lang="en-US" sz="1100" b="0" i="0" kern="800" spc="100" dirty="0">
              <a:solidFill>
                <a:schemeClr val="bg1">
                  <a:lumMod val="50000"/>
                </a:schemeClr>
              </a:solidFill>
              <a:latin typeface="+mj-lt"/>
              <a:ea typeface="Raleway" charset="0"/>
              <a:cs typeface="Raleway" charset="0"/>
            </a:endParaRPr>
          </a:p>
        </p:txBody>
      </p:sp>
      <p:sp>
        <p:nvSpPr>
          <p:cNvPr id="9" name="Rectangle 8"/>
          <p:cNvSpPr/>
          <p:nvPr userDrawn="1"/>
        </p:nvSpPr>
        <p:spPr>
          <a:xfrm>
            <a:off x="11699638" y="6497043"/>
            <a:ext cx="398816" cy="276999"/>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1200" kern="1200" smtClean="0">
                <a:solidFill>
                  <a:schemeClr val="bg1">
                    <a:lumMod val="50000"/>
                  </a:schemeClr>
                </a:solidFill>
                <a:latin typeface="+mj-lt"/>
                <a:ea typeface="Raleway Light"/>
                <a:cs typeface="Montserrat-Regular"/>
              </a:rPr>
              <a:pPr algn="r"/>
              <a:t>‹#›</a:t>
            </a:fld>
            <a:endParaRPr lang="en-US" sz="1200" kern="1200" dirty="0">
              <a:solidFill>
                <a:schemeClr val="bg1">
                  <a:lumMod val="50000"/>
                </a:schemeClr>
              </a:solidFill>
              <a:latin typeface="+mj-lt"/>
              <a:ea typeface="Raleway Light"/>
              <a:cs typeface="Montserrat-Regular"/>
            </a:endParaRPr>
          </a:p>
        </p:txBody>
      </p:sp>
      <p:sp>
        <p:nvSpPr>
          <p:cNvPr id="10" name="Half Frame 9"/>
          <p:cNvSpPr>
            <a:spLocks noChangeAspect="1"/>
          </p:cNvSpPr>
          <p:nvPr userDrawn="1"/>
        </p:nvSpPr>
        <p:spPr>
          <a:xfrm rot="10800000">
            <a:off x="11784544" y="6455365"/>
            <a:ext cx="407452" cy="403410"/>
          </a:xfrm>
          <a:prstGeom prst="halfFrame">
            <a:avLst>
              <a:gd name="adj1" fmla="val 23887"/>
              <a:gd name="adj2" fmla="val 23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3728143" y="6485056"/>
            <a:ext cx="4735715" cy="261610"/>
          </a:xfrm>
          <a:prstGeom prst="rect">
            <a:avLst/>
          </a:prstGeom>
          <a:noFill/>
        </p:spPr>
        <p:txBody>
          <a:bodyPr wrap="square" rtlCol="0">
            <a:spAutoFit/>
          </a:bodyPr>
          <a:lstStyle/>
          <a:p>
            <a:pPr algn="ctr"/>
            <a:r>
              <a:rPr lang="en-US" sz="1100" b="0" i="0" kern="800" spc="0" dirty="0">
                <a:solidFill>
                  <a:schemeClr val="bg1">
                    <a:lumMod val="65000"/>
                  </a:schemeClr>
                </a:solidFill>
                <a:latin typeface="+mj-lt"/>
                <a:ea typeface="Raleway Medium" charset="0"/>
                <a:cs typeface="Raleway Medium" charset="0"/>
              </a:rPr>
              <a:t>© Resonate. All rights reserved. PROPRIETARY &amp; CONFIDENTIAL </a:t>
            </a:r>
          </a:p>
        </p:txBody>
      </p:sp>
      <p:sp>
        <p:nvSpPr>
          <p:cNvPr id="14" name="Rectangle 13"/>
          <p:cNvSpPr/>
          <p:nvPr userDrawn="1"/>
        </p:nvSpPr>
        <p:spPr>
          <a:xfrm>
            <a:off x="0" y="308482"/>
            <a:ext cx="90616" cy="6547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810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Bullet Layout with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335280" y="1076242"/>
            <a:ext cx="11521440" cy="526488"/>
          </a:xfrm>
        </p:spPr>
        <p:txBody>
          <a:bodyPr>
            <a:normAutofit/>
          </a:bodyPr>
          <a:lstStyle>
            <a:lvl1pPr>
              <a:lnSpc>
                <a:spcPct val="100000"/>
              </a:lnSpc>
              <a:defRPr sz="1800">
                <a:solidFill>
                  <a:schemeClr val="tx1"/>
                </a:solidFill>
              </a:defRPr>
            </a:lvl1pPr>
          </a:lstStyle>
          <a:p>
            <a:pPr lvl="0"/>
            <a:r>
              <a:rPr lang="en-US"/>
              <a:t>Edit Master text styles</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722470"/>
            <a:ext cx="11521440" cy="44805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3" name="Rectangle 12"/>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dirty="0">
              <a:solidFill>
                <a:schemeClr val="bg1">
                  <a:lumMod val="50000"/>
                </a:schemeClr>
              </a:solidFill>
              <a:latin typeface="Montserrat" panose="02000505000000020004" pitchFamily="2" charset="0"/>
              <a:ea typeface="Raleway Light"/>
              <a:cs typeface="Montserrat-Regular"/>
            </a:endParaRPr>
          </a:p>
        </p:txBody>
      </p:sp>
      <p:sp>
        <p:nvSpPr>
          <p:cNvPr id="14" name="TextBox 13"/>
          <p:cNvSpPr txBox="1"/>
          <p:nvPr userDrawn="1"/>
        </p:nvSpPr>
        <p:spPr>
          <a:xfrm>
            <a:off x="325898" y="6474109"/>
            <a:ext cx="2372765" cy="230832"/>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900" b="0" i="0" kern="800" spc="100" dirty="0">
                <a:solidFill>
                  <a:schemeClr val="bg1">
                    <a:lumMod val="50000"/>
                  </a:schemeClr>
                </a:solidFill>
                <a:latin typeface="Raleway" charset="0"/>
                <a:ea typeface="Raleway" charset="0"/>
                <a:cs typeface="Raleway" charset="0"/>
              </a:rPr>
              <a:t>www.resonate.com</a:t>
            </a:r>
          </a:p>
        </p:txBody>
      </p:sp>
      <p:sp>
        <p:nvSpPr>
          <p:cNvPr id="16" name="TextBox 15"/>
          <p:cNvSpPr txBox="1"/>
          <p:nvPr userDrawn="1"/>
        </p:nvSpPr>
        <p:spPr>
          <a:xfrm>
            <a:off x="3728143" y="6485056"/>
            <a:ext cx="4735715" cy="230832"/>
          </a:xfrm>
          <a:prstGeom prst="rect">
            <a:avLst/>
          </a:prstGeom>
          <a:noFill/>
        </p:spPr>
        <p:txBody>
          <a:bodyPr wrap="square" rtlCol="0">
            <a:spAutoFit/>
          </a:bodyPr>
          <a:lstStyle/>
          <a:p>
            <a:pPr algn="ctr"/>
            <a:r>
              <a:rPr lang="en-US" sz="900" b="0" i="0" kern="800" spc="0" dirty="0">
                <a:solidFill>
                  <a:schemeClr val="tx2">
                    <a:lumMod val="60000"/>
                    <a:lumOff val="40000"/>
                  </a:schemeClr>
                </a:solidFill>
                <a:latin typeface="+mn-lt"/>
                <a:ea typeface="Raleway Medium" charset="0"/>
                <a:cs typeface="Raleway Medium" charset="0"/>
              </a:rPr>
              <a:t>© Resonate. All rights reserved. </a:t>
            </a:r>
            <a:r>
              <a:rPr lang="en-US" sz="800" b="0" i="0" kern="800" spc="0" dirty="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145777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Bullet Layout with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335280" y="1076242"/>
            <a:ext cx="11521440" cy="526488"/>
          </a:xfrm>
        </p:spPr>
        <p:txBody>
          <a:bodyPr>
            <a:normAutofit/>
          </a:bodyPr>
          <a:lstStyle>
            <a:lvl1pPr>
              <a:lnSpc>
                <a:spcPct val="100000"/>
              </a:lnSpc>
              <a:defRPr sz="1800">
                <a:solidFill>
                  <a:schemeClr val="tx1"/>
                </a:solidFill>
              </a:defRPr>
            </a:lvl1pPr>
          </a:lstStyle>
          <a:p>
            <a:pPr lvl="0"/>
            <a:r>
              <a:rPr lang="en-US"/>
              <a:t>Edit Master text styles</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722470"/>
            <a:ext cx="11521440" cy="44805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3" name="Rectangle 12"/>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dirty="0">
              <a:solidFill>
                <a:schemeClr val="bg1">
                  <a:lumMod val="50000"/>
                </a:schemeClr>
              </a:solidFill>
              <a:latin typeface="Montserrat" panose="02000505000000020004" pitchFamily="2" charset="0"/>
              <a:ea typeface="Raleway Light"/>
              <a:cs typeface="Montserrat-Regular"/>
            </a:endParaRPr>
          </a:p>
        </p:txBody>
      </p:sp>
      <p:sp>
        <p:nvSpPr>
          <p:cNvPr id="14" name="TextBox 13"/>
          <p:cNvSpPr txBox="1"/>
          <p:nvPr userDrawn="1"/>
        </p:nvSpPr>
        <p:spPr>
          <a:xfrm>
            <a:off x="325898" y="6474109"/>
            <a:ext cx="2372765" cy="230832"/>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900" b="0" i="0" kern="800" spc="100" dirty="0">
                <a:solidFill>
                  <a:schemeClr val="bg1">
                    <a:lumMod val="50000"/>
                  </a:schemeClr>
                </a:solidFill>
                <a:latin typeface="Raleway" charset="0"/>
                <a:ea typeface="Raleway" charset="0"/>
                <a:cs typeface="Raleway" charset="0"/>
              </a:rPr>
              <a:t>www.resonate.com</a:t>
            </a:r>
          </a:p>
        </p:txBody>
      </p:sp>
      <p:sp>
        <p:nvSpPr>
          <p:cNvPr id="16" name="TextBox 15"/>
          <p:cNvSpPr txBox="1"/>
          <p:nvPr userDrawn="1"/>
        </p:nvSpPr>
        <p:spPr>
          <a:xfrm>
            <a:off x="3728143" y="6485056"/>
            <a:ext cx="4735715" cy="230832"/>
          </a:xfrm>
          <a:prstGeom prst="rect">
            <a:avLst/>
          </a:prstGeom>
          <a:noFill/>
        </p:spPr>
        <p:txBody>
          <a:bodyPr wrap="square" rtlCol="0">
            <a:spAutoFit/>
          </a:bodyPr>
          <a:lstStyle/>
          <a:p>
            <a:pPr algn="ctr"/>
            <a:r>
              <a:rPr lang="en-US" sz="900" b="0" i="0" kern="800" spc="0" dirty="0">
                <a:solidFill>
                  <a:schemeClr val="tx2">
                    <a:lumMod val="60000"/>
                    <a:lumOff val="40000"/>
                  </a:schemeClr>
                </a:solidFill>
                <a:latin typeface="+mn-lt"/>
                <a:ea typeface="Raleway Medium" charset="0"/>
                <a:cs typeface="Raleway Medium" charset="0"/>
              </a:rPr>
              <a:t>© Resonate. All rights reserved. </a:t>
            </a:r>
            <a:r>
              <a:rPr lang="en-US" sz="800" b="0" i="0" kern="800" spc="0" dirty="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66663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pic>
        <p:nvPicPr>
          <p:cNvPr id="3" name="Picture 2" descr="A close up of a logo&#10;&#10;Description automatically generated">
            <a:extLst>
              <a:ext uri="{FF2B5EF4-FFF2-40B4-BE49-F238E27FC236}">
                <a16:creationId xmlns:a16="http://schemas.microsoft.com/office/drawing/2014/main" id="{968DF28E-154A-454C-83ED-18198620B3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193" y="313166"/>
            <a:ext cx="4298535" cy="3036368"/>
          </a:xfrm>
          <a:prstGeom prst="rect">
            <a:avLst/>
          </a:prstGeom>
        </p:spPr>
      </p:pic>
      <p:sp>
        <p:nvSpPr>
          <p:cNvPr id="14" name="Text Placeholder 16">
            <a:extLst>
              <a:ext uri="{FF2B5EF4-FFF2-40B4-BE49-F238E27FC236}">
                <a16:creationId xmlns:a16="http://schemas.microsoft.com/office/drawing/2014/main" id="{277D9E2B-82C8-804C-B63C-443A15A6C9AE}"/>
              </a:ext>
            </a:extLst>
          </p:cNvPr>
          <p:cNvSpPr>
            <a:spLocks noGrp="1"/>
          </p:cNvSpPr>
          <p:nvPr>
            <p:ph type="body" sz="quarter" idx="21"/>
          </p:nvPr>
        </p:nvSpPr>
        <p:spPr>
          <a:xfrm>
            <a:off x="5161662" y="1920005"/>
            <a:ext cx="6499942"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27EAE11B-63ED-0E4C-9C42-54CA21B5764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8EC63443-6EA3-894D-9143-152A75B619D7}"/>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64D40F2B-F816-5845-B3D4-41D3C8C0E8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8C8D3A71-7337-E448-8579-21E4E1B5957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F135B781-5573-4544-B9E6-B9386CF4F6E9}"/>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28336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 Transition slide (left images) with text">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C79F54E8-F26B-8946-96C0-BC4443D4DAD1}"/>
              </a:ext>
            </a:extLst>
          </p:cNvPr>
          <p:cNvSpPr>
            <a:spLocks noGrp="1"/>
          </p:cNvSpPr>
          <p:nvPr>
            <p:ph type="body" sz="quarter" idx="20"/>
          </p:nvPr>
        </p:nvSpPr>
        <p:spPr>
          <a:xfrm>
            <a:off x="3301625" y="2574321"/>
            <a:ext cx="8260833" cy="2863023"/>
          </a:xfrm>
          <a:prstGeom prst="rect">
            <a:avLst/>
          </a:prstGeom>
        </p:spPr>
        <p:txBody>
          <a:bodyPr lIns="91440" rIns="91440">
            <a:noAutofit/>
          </a:bodyPr>
          <a:lstStyle>
            <a:lvl1pPr marL="457200" indent="-457200" algn="l">
              <a:buClr>
                <a:schemeClr val="accent2"/>
              </a:buClr>
              <a:buFont typeface="Arial" panose="020B0604020202020204" pitchFamily="34" charset="0"/>
              <a:buChar char="•"/>
              <a:defRPr sz="2000" b="0" i="0">
                <a:solidFill>
                  <a:schemeClr val="tx1"/>
                </a:solidFill>
                <a:latin typeface="Bw Modelica Medium"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8" name="Text Placeholder 16">
            <a:extLst>
              <a:ext uri="{FF2B5EF4-FFF2-40B4-BE49-F238E27FC236}">
                <a16:creationId xmlns:a16="http://schemas.microsoft.com/office/drawing/2014/main" id="{B5AA5BB5-0B62-424E-82C3-4C5EB25A2A8B}"/>
              </a:ext>
            </a:extLst>
          </p:cNvPr>
          <p:cNvSpPr>
            <a:spLocks noGrp="1"/>
          </p:cNvSpPr>
          <p:nvPr>
            <p:ph type="body" sz="quarter" idx="21"/>
          </p:nvPr>
        </p:nvSpPr>
        <p:spPr>
          <a:xfrm>
            <a:off x="3301625" y="1690914"/>
            <a:ext cx="8260833" cy="635000"/>
          </a:xfrm>
          <a:prstGeom prst="rect">
            <a:avLst/>
          </a:prstGeom>
        </p:spPr>
        <p:txBody>
          <a:bodyPr lIns="91440" rIns="91440"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pic>
        <p:nvPicPr>
          <p:cNvPr id="22" name="Picture 21" descr="A person in a blue shirt&#10;&#10;Description automatically generated">
            <a:extLst>
              <a:ext uri="{FF2B5EF4-FFF2-40B4-BE49-F238E27FC236}">
                <a16:creationId xmlns:a16="http://schemas.microsoft.com/office/drawing/2014/main" id="{7E823351-6ADF-A04E-A404-BE15E0AC2C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852853"/>
            <a:ext cx="2264229" cy="1691235"/>
          </a:xfrm>
          <a:prstGeom prst="rect">
            <a:avLst/>
          </a:prstGeom>
        </p:spPr>
      </p:pic>
      <p:pic>
        <p:nvPicPr>
          <p:cNvPr id="23" name="Picture 22" descr="A picture containing sky, person, racket, tennis&#10;&#10;Description automatically generated">
            <a:extLst>
              <a:ext uri="{FF2B5EF4-FFF2-40B4-BE49-F238E27FC236}">
                <a16:creationId xmlns:a16="http://schemas.microsoft.com/office/drawing/2014/main" id="{0B2376A0-4E93-5742-9FAF-8D01F988B9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67086"/>
            <a:ext cx="2264229" cy="1691235"/>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593893F9-FF02-084C-8AA6-958C5C099A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540607"/>
            <a:ext cx="2264229" cy="1629960"/>
          </a:xfrm>
          <a:prstGeom prst="rect">
            <a:avLst/>
          </a:prstGeom>
        </p:spPr>
      </p:pic>
      <p:pic>
        <p:nvPicPr>
          <p:cNvPr id="15" name="Picture 14" descr="A person wearing glasses&#10;&#10;Description automatically generated">
            <a:extLst>
              <a:ext uri="{FF2B5EF4-FFF2-40B4-BE49-F238E27FC236}">
                <a16:creationId xmlns:a16="http://schemas.microsoft.com/office/drawing/2014/main" id="{94A1619D-6CE4-0B4D-A65E-A8863439CE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264229" cy="1857492"/>
          </a:xfrm>
          <a:prstGeom prst="rect">
            <a:avLst/>
          </a:prstGeom>
        </p:spPr>
      </p:pic>
      <p:sp>
        <p:nvSpPr>
          <p:cNvPr id="16" name="Oval 15">
            <a:extLst>
              <a:ext uri="{FF2B5EF4-FFF2-40B4-BE49-F238E27FC236}">
                <a16:creationId xmlns:a16="http://schemas.microsoft.com/office/drawing/2014/main" id="{4424A8A9-BE27-9140-96F3-FABFB6AA4DA7}"/>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7" name="TextBox 16">
            <a:extLst>
              <a:ext uri="{FF2B5EF4-FFF2-40B4-BE49-F238E27FC236}">
                <a16:creationId xmlns:a16="http://schemas.microsoft.com/office/drawing/2014/main" id="{5FD82EDE-A4D1-C142-B048-BB27CF680B6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9" name="Picture 18">
            <a:extLst>
              <a:ext uri="{FF2B5EF4-FFF2-40B4-BE49-F238E27FC236}">
                <a16:creationId xmlns:a16="http://schemas.microsoft.com/office/drawing/2014/main" id="{CDFDB4D3-B4E7-3645-A7F4-80B72CC2A86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1" name="Straight Connector 20">
            <a:extLst>
              <a:ext uri="{FF2B5EF4-FFF2-40B4-BE49-F238E27FC236}">
                <a16:creationId xmlns:a16="http://schemas.microsoft.com/office/drawing/2014/main" id="{82B24ACE-4BBC-5240-B1C1-DB0395F0CEB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55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Divider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5" name="Picture 4">
            <a:extLst>
              <a:ext uri="{FF2B5EF4-FFF2-40B4-BE49-F238E27FC236}">
                <a16:creationId xmlns:a16="http://schemas.microsoft.com/office/drawing/2014/main" id="{B7D84702-BEA3-9442-83BB-A09049A0B727}"/>
              </a:ext>
            </a:extLst>
          </p:cNvPr>
          <p:cNvPicPr>
            <a:picLocks noChangeAspect="1"/>
          </p:cNvPicPr>
          <p:nvPr/>
        </p:nvPicPr>
        <p:blipFill>
          <a:blip r:embed="rId2" cstate="email">
            <a:alphaModFix amt="26000"/>
            <a:extLst>
              <a:ext uri="{28A0092B-C50C-407E-A947-70E740481C1C}">
                <a14:useLocalDpi xmlns:a14="http://schemas.microsoft.com/office/drawing/2010/main"/>
              </a:ext>
            </a:extLst>
          </a:blip>
          <a:stretch>
            <a:fillRect/>
          </a:stretch>
        </p:blipFill>
        <p:spPr>
          <a:xfrm>
            <a:off x="-7652" y="510663"/>
            <a:ext cx="12199652" cy="6162710"/>
          </a:xfrm>
          <a:prstGeom prst="rect">
            <a:avLst/>
          </a:prstGeom>
        </p:spPr>
      </p:pic>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54780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Divider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84BB74FF-272C-4845-9BE6-B8EC9E7C02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3712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Divider Slid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A4365257-CC24-164C-A55B-1FAAF31553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43627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0368"/>
            <a:ext cx="12192000" cy="1325563"/>
          </a:xfrm>
          <a:prstGeom prst="rect">
            <a:avLst/>
          </a:prstGeom>
        </p:spPr>
        <p:txBody>
          <a:bodyPr vert="horz" lIns="365760" tIns="45720" rIns="365760" bIns="45720" rtlCol="0" anchor="ctr">
            <a:normAutofit/>
          </a:bodyPr>
          <a:lstStyle/>
          <a:p>
            <a:endParaRPr lang="en-US" dirty="0"/>
          </a:p>
        </p:txBody>
      </p:sp>
      <p:sp>
        <p:nvSpPr>
          <p:cNvPr id="3" name="Text Placeholder 2"/>
          <p:cNvSpPr>
            <a:spLocks noGrp="1"/>
          </p:cNvSpPr>
          <p:nvPr>
            <p:ph type="body" idx="1"/>
          </p:nvPr>
        </p:nvSpPr>
        <p:spPr>
          <a:xfrm>
            <a:off x="0" y="1825625"/>
            <a:ext cx="12192000" cy="4351338"/>
          </a:xfrm>
          <a:prstGeom prst="rect">
            <a:avLst/>
          </a:prstGeom>
        </p:spPr>
        <p:txBody>
          <a:bodyPr vert="horz" lIns="365760" tIns="45720" rIns="365760" bIns="45720" rtlCol="0">
            <a:normAutofit/>
          </a:bodyPr>
          <a:lstStyle/>
          <a:p>
            <a:pPr lvl="0"/>
            <a:endParaRPr lang="en-US" dirty="0"/>
          </a:p>
        </p:txBody>
      </p:sp>
      <p:sp>
        <p:nvSpPr>
          <p:cNvPr id="4" name="Date Placeholder 3"/>
          <p:cNvSpPr>
            <a:spLocks noGrp="1"/>
          </p:cNvSpPr>
          <p:nvPr>
            <p:ph type="dt" sz="half" idx="2"/>
          </p:nvPr>
        </p:nvSpPr>
        <p:spPr>
          <a:xfrm>
            <a:off x="0" y="6356350"/>
            <a:ext cx="2743200" cy="365125"/>
          </a:xfrm>
          <a:prstGeom prst="rect">
            <a:avLst/>
          </a:prstGeom>
        </p:spPr>
        <p:txBody>
          <a:bodyPr vert="horz" lIns="365760" tIns="45720" rIns="91440" bIns="45720" rtlCol="0" anchor="ctr"/>
          <a:lstStyle>
            <a:lvl1pPr algn="l">
              <a:defRPr sz="1400">
                <a:solidFill>
                  <a:schemeClr val="tx1">
                    <a:tint val="75000"/>
                  </a:schemeClr>
                </a:solidFill>
                <a:latin typeface="Bw Modelica" pitchFamily="2" charset="77"/>
                <a:ea typeface="Roboto" panose="02000000000000000000" pitchFamily="2" charset="0"/>
                <a:cs typeface="Bw Modelica" pitchFamily="2" charset="77"/>
              </a:defRPr>
            </a:lvl1pPr>
          </a:lstStyle>
          <a:p>
            <a:fld id="{7FB3A55C-10A8-3848-887F-EFD56AC2CE82}" type="datetimeFigureOut">
              <a:rPr lang="en-US" smtClean="0"/>
              <a:t>8/29/23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latin typeface="Bw Modelica" pitchFamily="2" charset="77"/>
                <a:ea typeface="Roboto" panose="02000000000000000000" pitchFamily="2" charset="0"/>
                <a:cs typeface="Bw Modelica" pitchFamily="2" charset="77"/>
              </a:defRPr>
            </a:lvl1pPr>
          </a:lstStyle>
          <a:p>
            <a:endParaRPr lang="en-US"/>
          </a:p>
        </p:txBody>
      </p:sp>
    </p:spTree>
    <p:extLst>
      <p:ext uri="{BB962C8B-B14F-4D97-AF65-F5344CB8AC3E}">
        <p14:creationId xmlns:p14="http://schemas.microsoft.com/office/powerpoint/2010/main" val="238921359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800"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9" r:id="rId15"/>
    <p:sldLayoutId id="2147483820" r:id="rId16"/>
    <p:sldLayoutId id="2147483821" r:id="rId17"/>
    <p:sldLayoutId id="2147483822" r:id="rId18"/>
    <p:sldLayoutId id="2147483823" r:id="rId19"/>
    <p:sldLayoutId id="2147483824" r:id="rId20"/>
    <p:sldLayoutId id="2147483826" r:id="rId21"/>
    <p:sldLayoutId id="2147483828" r:id="rId22"/>
    <p:sldLayoutId id="2147483830"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 id="2147483841" r:id="rId32"/>
    <p:sldLayoutId id="2147483842" r:id="rId33"/>
    <p:sldLayoutId id="2147483843" r:id="rId34"/>
    <p:sldLayoutId id="2147483844" r:id="rId35"/>
    <p:sldLayoutId id="2147483845" r:id="rId36"/>
    <p:sldLayoutId id="2147483846" r:id="rId37"/>
    <p:sldLayoutId id="2147483847" r:id="rId38"/>
    <p:sldLayoutId id="2147483848" r:id="rId39"/>
    <p:sldLayoutId id="2147483849" r:id="rId40"/>
    <p:sldLayoutId id="2147483850" r:id="rId41"/>
    <p:sldLayoutId id="2147483851" r:id="rId42"/>
    <p:sldLayoutId id="2147483852" r:id="rId43"/>
    <p:sldLayoutId id="2147483853" r:id="rId44"/>
    <p:sldLayoutId id="2147483854" r:id="rId45"/>
    <p:sldLayoutId id="2147483855" r:id="rId46"/>
    <p:sldLayoutId id="2147483856" r:id="rId47"/>
    <p:sldLayoutId id="2147483857" r:id="rId48"/>
    <p:sldLayoutId id="2147483858"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spc="60">
          <a:solidFill>
            <a:srgbClr val="3E3E3E"/>
          </a:solidFill>
          <a:latin typeface="Bw Modelica" pitchFamily="2" charset="77"/>
          <a:ea typeface="Roboto" panose="02000000000000000000" pitchFamily="2" charset="0"/>
          <a:cs typeface="Bw Modelica"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5247600"/>
            <a:ext cx="7772400" cy="1098797"/>
          </a:xfrm>
        </p:spPr>
        <p:txBody>
          <a:bodyPr/>
          <a:lstStyle/>
          <a:p>
            <a:pPr fontAlgn="base"/>
            <a:r>
              <a:rPr lang="en-US" dirty="0"/>
              <a:t>Custom Flash Models</a:t>
            </a:r>
          </a:p>
          <a:p>
            <a:r>
              <a:rPr lang="en-US" dirty="0"/>
              <a:t>Custom data on issues truly relevant to you</a:t>
            </a:r>
          </a:p>
        </p:txBody>
      </p:sp>
      <p:sp>
        <p:nvSpPr>
          <p:cNvPr id="3" name="Text Placeholder 2"/>
          <p:cNvSpPr>
            <a:spLocks noGrp="1"/>
          </p:cNvSpPr>
          <p:nvPr>
            <p:ph type="body" sz="quarter" idx="14"/>
          </p:nvPr>
        </p:nvSpPr>
        <p:spPr>
          <a:xfrm>
            <a:off x="838200" y="4191000"/>
            <a:ext cx="6934200" cy="1040772"/>
          </a:xfrm>
        </p:spPr>
        <p:txBody>
          <a:bodyPr/>
          <a:lstStyle/>
          <a:p>
            <a:pPr fontAlgn="base"/>
            <a:r>
              <a:rPr lang="en-US" dirty="0"/>
              <a:t>Resonate Client Training</a:t>
            </a:r>
            <a:endParaRPr lang="en-US" b="0" dirty="0"/>
          </a:p>
          <a:p>
            <a:endParaRPr lang="en-US" dirty="0"/>
          </a:p>
        </p:txBody>
      </p:sp>
    </p:spTree>
    <p:extLst>
      <p:ext uri="{BB962C8B-B14F-4D97-AF65-F5344CB8AC3E}">
        <p14:creationId xmlns:p14="http://schemas.microsoft.com/office/powerpoint/2010/main" val="17953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804A52D-1F73-B14B-AC15-8A678A6EEF47}"/>
              </a:ext>
            </a:extLst>
          </p:cNvPr>
          <p:cNvSpPr>
            <a:spLocks noGrp="1"/>
          </p:cNvSpPr>
          <p:nvPr>
            <p:ph type="body" sz="quarter" idx="13"/>
          </p:nvPr>
        </p:nvSpPr>
        <p:spPr/>
        <p:txBody>
          <a:bodyPr>
            <a:normAutofit fontScale="92500"/>
          </a:bodyPr>
          <a:lstStyle/>
          <a:p>
            <a:r>
              <a:rPr lang="en-US" dirty="0"/>
              <a:t>Insights for understanding how to engage an audience successfully</a:t>
            </a:r>
          </a:p>
        </p:txBody>
      </p:sp>
      <p:sp>
        <p:nvSpPr>
          <p:cNvPr id="3" name="Text Placeholder 2">
            <a:extLst>
              <a:ext uri="{FF2B5EF4-FFF2-40B4-BE49-F238E27FC236}">
                <a16:creationId xmlns:a16="http://schemas.microsoft.com/office/drawing/2014/main" id="{2D5F64FA-587F-1B49-B176-755EFF9EBA5F}"/>
              </a:ext>
            </a:extLst>
          </p:cNvPr>
          <p:cNvSpPr>
            <a:spLocks noGrp="1"/>
          </p:cNvSpPr>
          <p:nvPr>
            <p:ph type="body" sz="quarter" idx="14"/>
          </p:nvPr>
        </p:nvSpPr>
        <p:spPr/>
        <p:txBody>
          <a:bodyPr/>
          <a:lstStyle/>
          <a:p>
            <a:r>
              <a:rPr lang="en-US" dirty="0"/>
              <a:t>Custom Flash Models for Activation</a:t>
            </a:r>
          </a:p>
        </p:txBody>
      </p:sp>
      <p:sp>
        <p:nvSpPr>
          <p:cNvPr id="14" name="Text Placeholder 16">
            <a:extLst>
              <a:ext uri="{FF2B5EF4-FFF2-40B4-BE49-F238E27FC236}">
                <a16:creationId xmlns:a16="http://schemas.microsoft.com/office/drawing/2014/main" id="{B78E6201-62BF-424C-A81F-58B73B5FD4BD}"/>
              </a:ext>
            </a:extLst>
          </p:cNvPr>
          <p:cNvSpPr txBox="1">
            <a:spLocks/>
          </p:cNvSpPr>
          <p:nvPr/>
        </p:nvSpPr>
        <p:spPr>
          <a:xfrm>
            <a:off x="652027" y="2160309"/>
            <a:ext cx="4910573" cy="425027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000" spc="60">
                <a:solidFill>
                  <a:schemeClr val="tx1"/>
                </a:solidFill>
                <a:latin typeface="Bw Modelica" panose="00000600000000000000" pitchFamily="50" charset="0"/>
                <a:ea typeface="Roboto Light" panose="02000000000000000000" pitchFamily="2" charset="0"/>
                <a:cs typeface="Bw Modelica" panose="00000600000000000000" pitchFamily="50" charset="0"/>
              </a:defRPr>
            </a:lvl1pPr>
            <a:lvl2pPr marL="8001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2pPr>
            <a:lvl3pPr marL="12573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3pPr>
            <a:lvl4pPr marL="17145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4pPr>
            <a:lvl5pPr marL="21717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Bw Modelica" pitchFamily="2" charset="77"/>
              </a:rPr>
              <a:t>Let’s gain a deep understanding of our two Not Interested segments:</a:t>
            </a:r>
          </a:p>
          <a:p>
            <a:r>
              <a:rPr lang="en-US" dirty="0">
                <a:latin typeface="Bw Modelica" pitchFamily="2" charset="77"/>
              </a:rPr>
              <a:t>Segmentation – Your Data – Custom Data – Custom Flash Models</a:t>
            </a:r>
          </a:p>
          <a:p>
            <a:r>
              <a:rPr lang="en-US" dirty="0">
                <a:latin typeface="Bw Modelica" pitchFamily="2" charset="77"/>
              </a:rPr>
              <a:t>Add Not Aware: Not Interested to audience definition</a:t>
            </a:r>
          </a:p>
          <a:p>
            <a:r>
              <a:rPr lang="en-US" dirty="0">
                <a:latin typeface="Bw Modelica" pitchFamily="2" charset="77"/>
              </a:rPr>
              <a:t>Save audience</a:t>
            </a:r>
          </a:p>
          <a:p>
            <a:r>
              <a:rPr lang="en-US" dirty="0">
                <a:latin typeface="Bw Modelica" pitchFamily="2" charset="77"/>
              </a:rPr>
              <a:t>Click Add to Analysis</a:t>
            </a:r>
          </a:p>
        </p:txBody>
      </p:sp>
      <p:grpSp>
        <p:nvGrpSpPr>
          <p:cNvPr id="9" name="Group 8">
            <a:extLst>
              <a:ext uri="{FF2B5EF4-FFF2-40B4-BE49-F238E27FC236}">
                <a16:creationId xmlns:a16="http://schemas.microsoft.com/office/drawing/2014/main" id="{3116D18D-0DED-A85D-B362-C1A6D099C73C}"/>
              </a:ext>
            </a:extLst>
          </p:cNvPr>
          <p:cNvGrpSpPr/>
          <p:nvPr/>
        </p:nvGrpSpPr>
        <p:grpSpPr>
          <a:xfrm>
            <a:off x="5937610" y="1764090"/>
            <a:ext cx="4904582" cy="4114800"/>
            <a:chOff x="5484202" y="2251908"/>
            <a:chExt cx="4440898" cy="3725783"/>
          </a:xfrm>
        </p:grpSpPr>
        <p:pic>
          <p:nvPicPr>
            <p:cNvPr id="6" name="Picture 5">
              <a:extLst>
                <a:ext uri="{FF2B5EF4-FFF2-40B4-BE49-F238E27FC236}">
                  <a16:creationId xmlns:a16="http://schemas.microsoft.com/office/drawing/2014/main" id="{E5EE5E8A-4CBA-E9C4-767D-B88C902627B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6667"/>
            <a:stretch/>
          </p:blipFill>
          <p:spPr>
            <a:xfrm>
              <a:off x="5484202" y="2251908"/>
              <a:ext cx="4440898" cy="3725783"/>
            </a:xfrm>
            <a:prstGeom prst="rect">
              <a:avLst/>
            </a:prstGeom>
          </p:spPr>
        </p:pic>
        <p:grpSp>
          <p:nvGrpSpPr>
            <p:cNvPr id="8" name="Group 7">
              <a:extLst>
                <a:ext uri="{FF2B5EF4-FFF2-40B4-BE49-F238E27FC236}">
                  <a16:creationId xmlns:a16="http://schemas.microsoft.com/office/drawing/2014/main" id="{6A41B3B3-3047-259F-9722-A060A7F0B9CC}"/>
                </a:ext>
              </a:extLst>
            </p:cNvPr>
            <p:cNvGrpSpPr/>
            <p:nvPr/>
          </p:nvGrpSpPr>
          <p:grpSpPr>
            <a:xfrm>
              <a:off x="5484202" y="3214151"/>
              <a:ext cx="4440898" cy="1096592"/>
              <a:chOff x="5484202" y="3214151"/>
              <a:chExt cx="4440898" cy="1096592"/>
            </a:xfrm>
          </p:grpSpPr>
          <p:pic>
            <p:nvPicPr>
              <p:cNvPr id="12" name="Picture 11">
                <a:extLst>
                  <a:ext uri="{FF2B5EF4-FFF2-40B4-BE49-F238E27FC236}">
                    <a16:creationId xmlns:a16="http://schemas.microsoft.com/office/drawing/2014/main" id="{AE8930BF-8FF3-CC45-9085-A1E45CA5B65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37244"/>
              <a:stretch/>
            </p:blipFill>
            <p:spPr>
              <a:xfrm>
                <a:off x="7280824" y="3214151"/>
                <a:ext cx="2644276" cy="1096592"/>
              </a:xfrm>
              <a:prstGeom prst="rect">
                <a:avLst/>
              </a:prstGeom>
              <a:ln>
                <a:solidFill>
                  <a:schemeClr val="bg2"/>
                </a:solidFill>
              </a:ln>
              <a:effectLst/>
            </p:spPr>
          </p:pic>
          <p:sp>
            <p:nvSpPr>
              <p:cNvPr id="7" name="Rectangle 6">
                <a:extLst>
                  <a:ext uri="{FF2B5EF4-FFF2-40B4-BE49-F238E27FC236}">
                    <a16:creationId xmlns:a16="http://schemas.microsoft.com/office/drawing/2014/main" id="{42FFC037-D637-D3AB-263E-5BB1AB0587FE}"/>
                  </a:ext>
                </a:extLst>
              </p:cNvPr>
              <p:cNvSpPr/>
              <p:nvPr/>
            </p:nvSpPr>
            <p:spPr>
              <a:xfrm>
                <a:off x="5484202" y="3733800"/>
                <a:ext cx="1796622" cy="457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48569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804A52D-1F73-B14B-AC15-8A678A6EEF47}"/>
              </a:ext>
            </a:extLst>
          </p:cNvPr>
          <p:cNvSpPr>
            <a:spLocks noGrp="1"/>
          </p:cNvSpPr>
          <p:nvPr>
            <p:ph type="body" sz="quarter" idx="13"/>
          </p:nvPr>
        </p:nvSpPr>
        <p:spPr/>
        <p:txBody>
          <a:bodyPr>
            <a:normAutofit fontScale="92500"/>
          </a:bodyPr>
          <a:lstStyle/>
          <a:p>
            <a:r>
              <a:rPr lang="en-US" dirty="0"/>
              <a:t>Insights for understanding how to engage an audience successfully</a:t>
            </a:r>
          </a:p>
        </p:txBody>
      </p:sp>
      <p:sp>
        <p:nvSpPr>
          <p:cNvPr id="3" name="Text Placeholder 2">
            <a:extLst>
              <a:ext uri="{FF2B5EF4-FFF2-40B4-BE49-F238E27FC236}">
                <a16:creationId xmlns:a16="http://schemas.microsoft.com/office/drawing/2014/main" id="{2D5F64FA-587F-1B49-B176-755EFF9EBA5F}"/>
              </a:ext>
            </a:extLst>
          </p:cNvPr>
          <p:cNvSpPr>
            <a:spLocks noGrp="1"/>
          </p:cNvSpPr>
          <p:nvPr>
            <p:ph type="body" sz="quarter" idx="14"/>
          </p:nvPr>
        </p:nvSpPr>
        <p:spPr/>
        <p:txBody>
          <a:bodyPr/>
          <a:lstStyle/>
          <a:p>
            <a:r>
              <a:rPr lang="en-US" dirty="0"/>
              <a:t>Custom Flash Models for Activation</a:t>
            </a:r>
          </a:p>
        </p:txBody>
      </p:sp>
      <p:sp>
        <p:nvSpPr>
          <p:cNvPr id="14" name="Text Placeholder 16">
            <a:extLst>
              <a:ext uri="{FF2B5EF4-FFF2-40B4-BE49-F238E27FC236}">
                <a16:creationId xmlns:a16="http://schemas.microsoft.com/office/drawing/2014/main" id="{B78E6201-62BF-424C-A81F-58B73B5FD4BD}"/>
              </a:ext>
            </a:extLst>
          </p:cNvPr>
          <p:cNvSpPr txBox="1">
            <a:spLocks/>
          </p:cNvSpPr>
          <p:nvPr/>
        </p:nvSpPr>
        <p:spPr>
          <a:xfrm>
            <a:off x="652027" y="2160309"/>
            <a:ext cx="4910573" cy="425027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000" spc="60">
                <a:solidFill>
                  <a:schemeClr val="tx1"/>
                </a:solidFill>
                <a:latin typeface="Bw Modelica" panose="00000600000000000000" pitchFamily="50" charset="0"/>
                <a:ea typeface="Roboto Light" panose="02000000000000000000" pitchFamily="2" charset="0"/>
                <a:cs typeface="Bw Modelica" panose="00000600000000000000" pitchFamily="50" charset="0"/>
              </a:defRPr>
            </a:lvl1pPr>
            <a:lvl2pPr marL="8001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2pPr>
            <a:lvl3pPr marL="12573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3pPr>
            <a:lvl4pPr marL="17145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4pPr>
            <a:lvl5pPr marL="21717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Bw Modelica" pitchFamily="2" charset="77"/>
              </a:rPr>
              <a:t>Click Add New button in audience sidebar</a:t>
            </a:r>
          </a:p>
          <a:p>
            <a:r>
              <a:rPr lang="en-US" dirty="0">
                <a:latin typeface="Bw Modelica" pitchFamily="2" charset="77"/>
              </a:rPr>
              <a:t>Segmentation – Your Data – Custom Data – Custom Flash Models</a:t>
            </a:r>
          </a:p>
          <a:p>
            <a:r>
              <a:rPr lang="en-US" dirty="0">
                <a:latin typeface="Bw Modelica" pitchFamily="2" charset="77"/>
              </a:rPr>
              <a:t>Add Aware: Not Interested to audience definition</a:t>
            </a:r>
          </a:p>
          <a:p>
            <a:r>
              <a:rPr lang="en-US" dirty="0">
                <a:latin typeface="Bw Modelica" pitchFamily="2" charset="77"/>
              </a:rPr>
              <a:t>Save audience</a:t>
            </a:r>
          </a:p>
          <a:p>
            <a:r>
              <a:rPr lang="en-US" dirty="0">
                <a:latin typeface="Bw Modelica" pitchFamily="2" charset="77"/>
              </a:rPr>
              <a:t>Click Add to Analysis</a:t>
            </a:r>
          </a:p>
        </p:txBody>
      </p:sp>
      <p:pic>
        <p:nvPicPr>
          <p:cNvPr id="4" name="Picture 3">
            <a:extLst>
              <a:ext uri="{FF2B5EF4-FFF2-40B4-BE49-F238E27FC236}">
                <a16:creationId xmlns:a16="http://schemas.microsoft.com/office/drawing/2014/main" id="{98228712-4C8E-AD41-B649-5ECA8AE4BFD8}"/>
              </a:ext>
            </a:extLst>
          </p:cNvPr>
          <p:cNvPicPr>
            <a:picLocks noChangeAspect="1"/>
          </p:cNvPicPr>
          <p:nvPr/>
        </p:nvPicPr>
        <p:blipFill>
          <a:blip r:embed="rId3"/>
          <a:stretch>
            <a:fillRect/>
          </a:stretch>
        </p:blipFill>
        <p:spPr>
          <a:xfrm>
            <a:off x="5706762" y="1993493"/>
            <a:ext cx="4393105" cy="3679225"/>
          </a:xfrm>
          <a:prstGeom prst="rect">
            <a:avLst/>
          </a:prstGeom>
          <a:ln>
            <a:solidFill>
              <a:schemeClr val="bg2"/>
            </a:solidFill>
          </a:ln>
        </p:spPr>
      </p:pic>
      <p:sp>
        <p:nvSpPr>
          <p:cNvPr id="7" name="Rectangle 6">
            <a:extLst>
              <a:ext uri="{FF2B5EF4-FFF2-40B4-BE49-F238E27FC236}">
                <a16:creationId xmlns:a16="http://schemas.microsoft.com/office/drawing/2014/main" id="{135DC346-B9A1-FE4E-A44C-DE18B1558A5B}"/>
              </a:ext>
            </a:extLst>
          </p:cNvPr>
          <p:cNvSpPr/>
          <p:nvPr/>
        </p:nvSpPr>
        <p:spPr>
          <a:xfrm>
            <a:off x="5943600" y="4953000"/>
            <a:ext cx="12192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893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804A52D-1F73-B14B-AC15-8A678A6EEF47}"/>
              </a:ext>
            </a:extLst>
          </p:cNvPr>
          <p:cNvSpPr>
            <a:spLocks noGrp="1"/>
          </p:cNvSpPr>
          <p:nvPr>
            <p:ph type="body" sz="quarter" idx="13"/>
          </p:nvPr>
        </p:nvSpPr>
        <p:spPr>
          <a:xfrm>
            <a:off x="673100" y="1173212"/>
            <a:ext cx="10871200" cy="533400"/>
          </a:xfrm>
        </p:spPr>
        <p:txBody>
          <a:bodyPr>
            <a:normAutofit fontScale="92500"/>
          </a:bodyPr>
          <a:lstStyle/>
          <a:p>
            <a:r>
              <a:rPr lang="en-US" dirty="0"/>
              <a:t>Insights for understanding how to engage an audience successfully</a:t>
            </a:r>
          </a:p>
        </p:txBody>
      </p:sp>
      <p:sp>
        <p:nvSpPr>
          <p:cNvPr id="3" name="Text Placeholder 2">
            <a:extLst>
              <a:ext uri="{FF2B5EF4-FFF2-40B4-BE49-F238E27FC236}">
                <a16:creationId xmlns:a16="http://schemas.microsoft.com/office/drawing/2014/main" id="{2D5F64FA-587F-1B49-B176-755EFF9EBA5F}"/>
              </a:ext>
            </a:extLst>
          </p:cNvPr>
          <p:cNvSpPr>
            <a:spLocks noGrp="1"/>
          </p:cNvSpPr>
          <p:nvPr>
            <p:ph type="body" sz="quarter" idx="14"/>
          </p:nvPr>
        </p:nvSpPr>
        <p:spPr/>
        <p:txBody>
          <a:bodyPr/>
          <a:lstStyle/>
          <a:p>
            <a:r>
              <a:rPr lang="en-US" dirty="0">
                <a:latin typeface="Bw Modelica Medium"/>
                <a:ea typeface="Roboto"/>
              </a:rPr>
              <a:t>Custom Flash Models for Activation</a:t>
            </a:r>
          </a:p>
        </p:txBody>
      </p:sp>
      <p:sp>
        <p:nvSpPr>
          <p:cNvPr id="14" name="Text Placeholder 16">
            <a:extLst>
              <a:ext uri="{FF2B5EF4-FFF2-40B4-BE49-F238E27FC236}">
                <a16:creationId xmlns:a16="http://schemas.microsoft.com/office/drawing/2014/main" id="{B78E6201-62BF-424C-A81F-58B73B5FD4BD}"/>
              </a:ext>
            </a:extLst>
          </p:cNvPr>
          <p:cNvSpPr txBox="1">
            <a:spLocks/>
          </p:cNvSpPr>
          <p:nvPr/>
        </p:nvSpPr>
        <p:spPr>
          <a:xfrm>
            <a:off x="652027" y="1921922"/>
            <a:ext cx="6205974" cy="478367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000" spc="60">
                <a:solidFill>
                  <a:schemeClr val="tx1"/>
                </a:solidFill>
                <a:latin typeface="Bw Modelica" panose="00000600000000000000" pitchFamily="50" charset="0"/>
                <a:ea typeface="Roboto Light" panose="02000000000000000000" pitchFamily="2" charset="0"/>
                <a:cs typeface="Bw Modelica" panose="00000600000000000000" pitchFamily="50" charset="0"/>
              </a:defRPr>
            </a:lvl1pPr>
            <a:lvl2pPr marL="8001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2pPr>
            <a:lvl3pPr marL="12573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3pPr>
            <a:lvl4pPr marL="17145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4pPr>
            <a:lvl5pPr marL="21717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0"/>
              </a:spcBef>
              <a:spcAft>
                <a:spcPts val="600"/>
              </a:spcAft>
            </a:pPr>
            <a:r>
              <a:rPr lang="en-US" sz="1600" dirty="0">
                <a:latin typeface="Bw Modelica" pitchFamily="2" charset="77"/>
              </a:rPr>
              <a:t>Start developing an idea of who people in these segments are</a:t>
            </a:r>
          </a:p>
          <a:p>
            <a:pPr>
              <a:lnSpc>
                <a:spcPct val="134000"/>
              </a:lnSpc>
              <a:spcBef>
                <a:spcPts val="0"/>
              </a:spcBef>
              <a:spcAft>
                <a:spcPts val="600"/>
              </a:spcAft>
            </a:pPr>
            <a:r>
              <a:rPr lang="en-US" sz="1600" dirty="0">
                <a:latin typeface="Bw Modelica" pitchFamily="2" charset="77"/>
              </a:rPr>
              <a:t>Intelligence – Reports - Audience Introduction Report</a:t>
            </a:r>
          </a:p>
          <a:p>
            <a:pPr>
              <a:lnSpc>
                <a:spcPct val="134000"/>
              </a:lnSpc>
              <a:spcBef>
                <a:spcPts val="0"/>
              </a:spcBef>
              <a:spcAft>
                <a:spcPts val="600"/>
              </a:spcAft>
            </a:pPr>
            <a:r>
              <a:rPr lang="en-US" sz="1600" dirty="0">
                <a:latin typeface="Bw Modelica" pitchFamily="2" charset="77"/>
              </a:rPr>
              <a:t>Not Aware: Not Interested Segment:</a:t>
            </a:r>
          </a:p>
          <a:p>
            <a:pPr lvl="1">
              <a:lnSpc>
                <a:spcPct val="134000"/>
              </a:lnSpc>
              <a:spcBef>
                <a:spcPts val="0"/>
              </a:spcBef>
              <a:spcAft>
                <a:spcPts val="600"/>
              </a:spcAft>
            </a:pPr>
            <a:r>
              <a:rPr lang="en-US" sz="1600" dirty="0">
                <a:latin typeface="Bw Modelica" pitchFamily="2" charset="77"/>
              </a:rPr>
              <a:t>57% Female, 20% Age 25-34</a:t>
            </a:r>
          </a:p>
          <a:p>
            <a:pPr lvl="1">
              <a:lnSpc>
                <a:spcPct val="134000"/>
              </a:lnSpc>
              <a:spcBef>
                <a:spcPts val="0"/>
              </a:spcBef>
              <a:spcAft>
                <a:spcPts val="600"/>
              </a:spcAft>
            </a:pPr>
            <a:r>
              <a:rPr lang="en-US" sz="1600" dirty="0">
                <a:latin typeface="Bw Modelica" pitchFamily="2" charset="77"/>
              </a:rPr>
              <a:t>Enjoys gardening, shopping, home improvement</a:t>
            </a:r>
          </a:p>
          <a:p>
            <a:pPr lvl="1">
              <a:lnSpc>
                <a:spcPct val="134000"/>
              </a:lnSpc>
              <a:spcBef>
                <a:spcPts val="0"/>
              </a:spcBef>
              <a:spcAft>
                <a:spcPts val="600"/>
              </a:spcAft>
            </a:pPr>
            <a:r>
              <a:rPr lang="en-US" sz="1600" dirty="0">
                <a:latin typeface="Bw Modelica" pitchFamily="2" charset="77"/>
              </a:rPr>
              <a:t>Faith is important and values work beyond income</a:t>
            </a:r>
          </a:p>
          <a:p>
            <a:pPr>
              <a:lnSpc>
                <a:spcPct val="134000"/>
              </a:lnSpc>
              <a:spcBef>
                <a:spcPts val="0"/>
              </a:spcBef>
              <a:spcAft>
                <a:spcPts val="600"/>
              </a:spcAft>
            </a:pPr>
            <a:r>
              <a:rPr lang="en-US" sz="1600" dirty="0">
                <a:latin typeface="Bw Modelica" pitchFamily="2" charset="77"/>
              </a:rPr>
              <a:t>Aware: Not Interested Segment:</a:t>
            </a:r>
          </a:p>
          <a:p>
            <a:pPr lvl="1">
              <a:lnSpc>
                <a:spcPct val="134000"/>
              </a:lnSpc>
              <a:spcBef>
                <a:spcPts val="0"/>
              </a:spcBef>
              <a:spcAft>
                <a:spcPts val="600"/>
              </a:spcAft>
            </a:pPr>
            <a:r>
              <a:rPr lang="en-US" sz="1600" dirty="0">
                <a:latin typeface="Bw Modelica" pitchFamily="2" charset="77"/>
              </a:rPr>
              <a:t>51% Male, 20% Age 35-44</a:t>
            </a:r>
          </a:p>
          <a:p>
            <a:pPr lvl="1">
              <a:lnSpc>
                <a:spcPct val="134000"/>
              </a:lnSpc>
              <a:spcBef>
                <a:spcPts val="0"/>
              </a:spcBef>
              <a:spcAft>
                <a:spcPts val="600"/>
              </a:spcAft>
            </a:pPr>
            <a:r>
              <a:rPr lang="en-US" sz="1600" dirty="0">
                <a:latin typeface="Bw Modelica" pitchFamily="2" charset="77"/>
              </a:rPr>
              <a:t>Enjoys sports and going to casinos</a:t>
            </a:r>
          </a:p>
          <a:p>
            <a:pPr lvl="1">
              <a:lnSpc>
                <a:spcPct val="134000"/>
              </a:lnSpc>
              <a:spcBef>
                <a:spcPts val="0"/>
              </a:spcBef>
              <a:spcAft>
                <a:spcPts val="600"/>
              </a:spcAft>
            </a:pPr>
            <a:r>
              <a:rPr lang="en-US" sz="1600" dirty="0">
                <a:latin typeface="Bw Modelica" pitchFamily="2" charset="77"/>
              </a:rPr>
              <a:t>Faith and family are important</a:t>
            </a:r>
          </a:p>
        </p:txBody>
      </p:sp>
      <p:pic>
        <p:nvPicPr>
          <p:cNvPr id="8" name="Picture 7">
            <a:extLst>
              <a:ext uri="{FF2B5EF4-FFF2-40B4-BE49-F238E27FC236}">
                <a16:creationId xmlns:a16="http://schemas.microsoft.com/office/drawing/2014/main" id="{F1F8AA88-7F54-3F43-A81D-C5C2B311C51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810501" y="1922747"/>
            <a:ext cx="3843772" cy="2319981"/>
          </a:xfrm>
          <a:prstGeom prst="rect">
            <a:avLst/>
          </a:prstGeom>
          <a:ln>
            <a:solidFill>
              <a:schemeClr val="bg2"/>
            </a:solidFill>
          </a:ln>
        </p:spPr>
      </p:pic>
      <p:pic>
        <p:nvPicPr>
          <p:cNvPr id="10" name="Picture 9">
            <a:extLst>
              <a:ext uri="{FF2B5EF4-FFF2-40B4-BE49-F238E27FC236}">
                <a16:creationId xmlns:a16="http://schemas.microsoft.com/office/drawing/2014/main" id="{239C1E0D-79A5-3841-BE85-9D35130AF4DA}"/>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336891" y="3912806"/>
            <a:ext cx="3843773" cy="2319981"/>
          </a:xfrm>
          <a:prstGeom prst="rect">
            <a:avLst/>
          </a:prstGeom>
          <a:ln>
            <a:solidFill>
              <a:schemeClr val="bg2"/>
            </a:solidFill>
          </a:ln>
        </p:spPr>
      </p:pic>
    </p:spTree>
    <p:extLst>
      <p:ext uri="{BB962C8B-B14F-4D97-AF65-F5344CB8AC3E}">
        <p14:creationId xmlns:p14="http://schemas.microsoft.com/office/powerpoint/2010/main" val="364358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804A52D-1F73-B14B-AC15-8A678A6EEF47}"/>
              </a:ext>
            </a:extLst>
          </p:cNvPr>
          <p:cNvSpPr>
            <a:spLocks noGrp="1"/>
          </p:cNvSpPr>
          <p:nvPr>
            <p:ph type="body" sz="quarter" idx="13"/>
          </p:nvPr>
        </p:nvSpPr>
        <p:spPr/>
        <p:txBody>
          <a:bodyPr>
            <a:normAutofit fontScale="92500"/>
          </a:bodyPr>
          <a:lstStyle/>
          <a:p>
            <a:r>
              <a:rPr lang="en-US" dirty="0"/>
              <a:t>Insights for understanding how to engage an audience successfully</a:t>
            </a:r>
          </a:p>
        </p:txBody>
      </p:sp>
      <p:sp>
        <p:nvSpPr>
          <p:cNvPr id="3" name="Text Placeholder 2">
            <a:extLst>
              <a:ext uri="{FF2B5EF4-FFF2-40B4-BE49-F238E27FC236}">
                <a16:creationId xmlns:a16="http://schemas.microsoft.com/office/drawing/2014/main" id="{2D5F64FA-587F-1B49-B176-755EFF9EBA5F}"/>
              </a:ext>
            </a:extLst>
          </p:cNvPr>
          <p:cNvSpPr>
            <a:spLocks noGrp="1"/>
          </p:cNvSpPr>
          <p:nvPr>
            <p:ph type="body" sz="quarter" idx="14"/>
          </p:nvPr>
        </p:nvSpPr>
        <p:spPr/>
        <p:txBody>
          <a:bodyPr/>
          <a:lstStyle/>
          <a:p>
            <a:r>
              <a:rPr lang="en-US" dirty="0">
                <a:latin typeface="Bw Modelica Medium"/>
                <a:ea typeface="Roboto"/>
              </a:rPr>
              <a:t>Custom Flash Models for Activation</a:t>
            </a:r>
          </a:p>
        </p:txBody>
      </p:sp>
      <p:sp>
        <p:nvSpPr>
          <p:cNvPr id="14" name="Text Placeholder 16">
            <a:extLst>
              <a:ext uri="{FF2B5EF4-FFF2-40B4-BE49-F238E27FC236}">
                <a16:creationId xmlns:a16="http://schemas.microsoft.com/office/drawing/2014/main" id="{B78E6201-62BF-424C-A81F-58B73B5FD4BD}"/>
              </a:ext>
            </a:extLst>
          </p:cNvPr>
          <p:cNvSpPr txBox="1">
            <a:spLocks/>
          </p:cNvSpPr>
          <p:nvPr/>
        </p:nvSpPr>
        <p:spPr>
          <a:xfrm>
            <a:off x="652027" y="1921922"/>
            <a:ext cx="5139173" cy="470747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000" spc="60">
                <a:solidFill>
                  <a:schemeClr val="tx1"/>
                </a:solidFill>
                <a:latin typeface="Bw Modelica" panose="00000600000000000000" pitchFamily="50" charset="0"/>
                <a:ea typeface="Roboto Light" panose="02000000000000000000" pitchFamily="2" charset="0"/>
                <a:cs typeface="Bw Modelica" panose="00000600000000000000" pitchFamily="50" charset="0"/>
              </a:defRPr>
            </a:lvl1pPr>
            <a:lvl2pPr marL="8001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2pPr>
            <a:lvl3pPr marL="12573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3pPr>
            <a:lvl4pPr marL="17145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4pPr>
            <a:lvl5pPr marL="21717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Bw Modelica" pitchFamily="2" charset="77"/>
              </a:rPr>
              <a:t>Switch to Personal Values Report</a:t>
            </a:r>
          </a:p>
          <a:p>
            <a:pPr>
              <a:lnSpc>
                <a:spcPct val="134000"/>
              </a:lnSpc>
              <a:spcBef>
                <a:spcPts val="0"/>
              </a:spcBef>
              <a:spcAft>
                <a:spcPts val="600"/>
              </a:spcAft>
            </a:pPr>
            <a:r>
              <a:rPr lang="en-US" sz="1600" dirty="0">
                <a:latin typeface="Bw Modelica" pitchFamily="2" charset="77"/>
              </a:rPr>
              <a:t>Not Aware: Not Interested Segment:</a:t>
            </a:r>
          </a:p>
          <a:p>
            <a:pPr lvl="1">
              <a:lnSpc>
                <a:spcPct val="134000"/>
              </a:lnSpc>
              <a:spcBef>
                <a:spcPts val="0"/>
              </a:spcBef>
              <a:spcAft>
                <a:spcPts val="600"/>
              </a:spcAft>
            </a:pPr>
            <a:r>
              <a:rPr lang="en-US" sz="1600" dirty="0">
                <a:latin typeface="Bw Modelica" pitchFamily="2" charset="77"/>
              </a:rPr>
              <a:t>Driven by Conformity, Tradition &amp; Humility</a:t>
            </a:r>
          </a:p>
          <a:p>
            <a:pPr>
              <a:lnSpc>
                <a:spcPct val="134000"/>
              </a:lnSpc>
              <a:spcBef>
                <a:spcPts val="0"/>
              </a:spcBef>
              <a:spcAft>
                <a:spcPts val="600"/>
              </a:spcAft>
            </a:pPr>
            <a:r>
              <a:rPr lang="en-US" sz="1600" dirty="0">
                <a:latin typeface="Bw Modelica" pitchFamily="2" charset="77"/>
              </a:rPr>
              <a:t>Aware: Not Interested Segment:</a:t>
            </a:r>
          </a:p>
          <a:p>
            <a:pPr lvl="1">
              <a:lnSpc>
                <a:spcPct val="134000"/>
              </a:lnSpc>
              <a:spcBef>
                <a:spcPts val="0"/>
              </a:spcBef>
              <a:spcAft>
                <a:spcPts val="600"/>
              </a:spcAft>
            </a:pPr>
            <a:r>
              <a:rPr lang="en-US" sz="1600" dirty="0">
                <a:latin typeface="Bw Modelica" pitchFamily="2" charset="77"/>
              </a:rPr>
              <a:t>Driven by Humility, Safety &amp; Pleasure</a:t>
            </a:r>
          </a:p>
          <a:p>
            <a:pPr>
              <a:lnSpc>
                <a:spcPct val="134000"/>
              </a:lnSpc>
              <a:spcBef>
                <a:spcPts val="0"/>
              </a:spcBef>
              <a:spcAft>
                <a:spcPts val="600"/>
              </a:spcAft>
            </a:pPr>
            <a:r>
              <a:rPr lang="en-US" sz="1800" dirty="0">
                <a:latin typeface="Bw Modelica" pitchFamily="2" charset="77"/>
              </a:rPr>
              <a:t>Use the Glossary for additional messaging tips!</a:t>
            </a:r>
          </a:p>
        </p:txBody>
      </p:sp>
      <p:pic>
        <p:nvPicPr>
          <p:cNvPr id="6" name="Picture 5">
            <a:extLst>
              <a:ext uri="{FF2B5EF4-FFF2-40B4-BE49-F238E27FC236}">
                <a16:creationId xmlns:a16="http://schemas.microsoft.com/office/drawing/2014/main" id="{FB07B898-7B14-2849-8A14-01B94F3D234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83300" y="1947322"/>
            <a:ext cx="3839587" cy="3110375"/>
          </a:xfrm>
          <a:prstGeom prst="rect">
            <a:avLst/>
          </a:prstGeom>
          <a:ln>
            <a:solidFill>
              <a:schemeClr val="bg2"/>
            </a:solidFill>
          </a:ln>
        </p:spPr>
      </p:pic>
      <p:pic>
        <p:nvPicPr>
          <p:cNvPr id="4" name="Picture 3">
            <a:extLst>
              <a:ext uri="{FF2B5EF4-FFF2-40B4-BE49-F238E27FC236}">
                <a16:creationId xmlns:a16="http://schemas.microsoft.com/office/drawing/2014/main" id="{47D44295-E4EB-5B49-9426-2365DF4546A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763000" y="3856392"/>
            <a:ext cx="3240894" cy="2565853"/>
          </a:xfrm>
          <a:prstGeom prst="rect">
            <a:avLst/>
          </a:prstGeom>
          <a:ln>
            <a:solidFill>
              <a:schemeClr val="bg2"/>
            </a:solidFill>
          </a:ln>
        </p:spPr>
      </p:pic>
    </p:spTree>
    <p:extLst>
      <p:ext uri="{BB962C8B-B14F-4D97-AF65-F5344CB8AC3E}">
        <p14:creationId xmlns:p14="http://schemas.microsoft.com/office/powerpoint/2010/main" val="71966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804A52D-1F73-B14B-AC15-8A678A6EEF47}"/>
              </a:ext>
            </a:extLst>
          </p:cNvPr>
          <p:cNvSpPr>
            <a:spLocks noGrp="1"/>
          </p:cNvSpPr>
          <p:nvPr>
            <p:ph type="body" sz="quarter" idx="13"/>
          </p:nvPr>
        </p:nvSpPr>
        <p:spPr/>
        <p:txBody>
          <a:bodyPr>
            <a:normAutofit fontScale="92500"/>
          </a:bodyPr>
          <a:lstStyle/>
          <a:p>
            <a:r>
              <a:rPr lang="en-US" dirty="0"/>
              <a:t>Insights for understanding how to engage an audience successfully</a:t>
            </a:r>
          </a:p>
        </p:txBody>
      </p:sp>
      <p:sp>
        <p:nvSpPr>
          <p:cNvPr id="3" name="Text Placeholder 2">
            <a:extLst>
              <a:ext uri="{FF2B5EF4-FFF2-40B4-BE49-F238E27FC236}">
                <a16:creationId xmlns:a16="http://schemas.microsoft.com/office/drawing/2014/main" id="{2D5F64FA-587F-1B49-B176-755EFF9EBA5F}"/>
              </a:ext>
            </a:extLst>
          </p:cNvPr>
          <p:cNvSpPr>
            <a:spLocks noGrp="1"/>
          </p:cNvSpPr>
          <p:nvPr>
            <p:ph type="body" sz="quarter" idx="14"/>
          </p:nvPr>
        </p:nvSpPr>
        <p:spPr/>
        <p:txBody>
          <a:bodyPr/>
          <a:lstStyle/>
          <a:p>
            <a:r>
              <a:rPr lang="en-US" dirty="0">
                <a:latin typeface="Bw Modelica Medium"/>
                <a:ea typeface="Roboto"/>
              </a:rPr>
              <a:t>Custom Flash Models for Activation</a:t>
            </a:r>
          </a:p>
        </p:txBody>
      </p:sp>
      <p:sp>
        <p:nvSpPr>
          <p:cNvPr id="14" name="Text Placeholder 16">
            <a:extLst>
              <a:ext uri="{FF2B5EF4-FFF2-40B4-BE49-F238E27FC236}">
                <a16:creationId xmlns:a16="http://schemas.microsoft.com/office/drawing/2014/main" id="{B78E6201-62BF-424C-A81F-58B73B5FD4BD}"/>
              </a:ext>
            </a:extLst>
          </p:cNvPr>
          <p:cNvSpPr txBox="1">
            <a:spLocks/>
          </p:cNvSpPr>
          <p:nvPr/>
        </p:nvSpPr>
        <p:spPr>
          <a:xfrm>
            <a:off x="652027" y="1921922"/>
            <a:ext cx="5139173" cy="470747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000" spc="60">
                <a:solidFill>
                  <a:schemeClr val="tx1"/>
                </a:solidFill>
                <a:latin typeface="Bw Modelica" panose="00000600000000000000" pitchFamily="50" charset="0"/>
                <a:ea typeface="Roboto Light" panose="02000000000000000000" pitchFamily="2" charset="0"/>
                <a:cs typeface="Bw Modelica" panose="00000600000000000000" pitchFamily="50" charset="0"/>
              </a:defRPr>
            </a:lvl1pPr>
            <a:lvl2pPr marL="8001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2pPr>
            <a:lvl3pPr marL="12573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3pPr>
            <a:lvl4pPr marL="17145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4pPr>
            <a:lvl5pPr marL="21717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Bw Modelica" pitchFamily="2" charset="77"/>
              </a:rPr>
              <a:t>Switch to Media Consumption Report</a:t>
            </a:r>
          </a:p>
          <a:p>
            <a:pPr>
              <a:lnSpc>
                <a:spcPct val="134000"/>
              </a:lnSpc>
              <a:spcBef>
                <a:spcPts val="0"/>
              </a:spcBef>
              <a:spcAft>
                <a:spcPts val="600"/>
              </a:spcAft>
            </a:pPr>
            <a:r>
              <a:rPr lang="en-US" sz="1600" dirty="0">
                <a:latin typeface="Bw Modelica" pitchFamily="2" charset="77"/>
              </a:rPr>
              <a:t>Not Aware: Not Interested Segment:</a:t>
            </a:r>
          </a:p>
          <a:p>
            <a:pPr lvl="1">
              <a:lnSpc>
                <a:spcPct val="134000"/>
              </a:lnSpc>
              <a:spcBef>
                <a:spcPts val="0"/>
              </a:spcBef>
              <a:spcAft>
                <a:spcPts val="600"/>
              </a:spcAft>
            </a:pPr>
            <a:r>
              <a:rPr lang="en-US" sz="1600" dirty="0">
                <a:latin typeface="Bw Modelica" pitchFamily="2" charset="77"/>
              </a:rPr>
              <a:t>Watches TV Shows Taken, 20/20 and Major Crimes</a:t>
            </a:r>
          </a:p>
          <a:p>
            <a:pPr lvl="1">
              <a:lnSpc>
                <a:spcPct val="134000"/>
              </a:lnSpc>
              <a:spcBef>
                <a:spcPts val="0"/>
              </a:spcBef>
              <a:spcAft>
                <a:spcPts val="600"/>
              </a:spcAft>
            </a:pPr>
            <a:r>
              <a:rPr lang="en-US" sz="1600" dirty="0">
                <a:latin typeface="Bw Modelica" pitchFamily="2" charset="77"/>
              </a:rPr>
              <a:t>Streams of </a:t>
            </a:r>
            <a:r>
              <a:rPr lang="en-US" sz="1600" dirty="0" err="1">
                <a:latin typeface="Bw Modelica" pitchFamily="2" charset="77"/>
              </a:rPr>
              <a:t>YouTubeTV</a:t>
            </a:r>
            <a:endParaRPr lang="en-US" sz="1600" dirty="0">
              <a:latin typeface="Bw Modelica" pitchFamily="2" charset="77"/>
            </a:endParaRPr>
          </a:p>
          <a:p>
            <a:pPr lvl="1">
              <a:lnSpc>
                <a:spcPct val="134000"/>
              </a:lnSpc>
              <a:spcBef>
                <a:spcPts val="0"/>
              </a:spcBef>
              <a:spcAft>
                <a:spcPts val="600"/>
              </a:spcAft>
            </a:pPr>
            <a:r>
              <a:rPr lang="en-US" sz="1600" dirty="0">
                <a:latin typeface="Bw Modelica" pitchFamily="2" charset="77"/>
              </a:rPr>
              <a:t>Uses Pinterest</a:t>
            </a:r>
          </a:p>
          <a:p>
            <a:pPr>
              <a:lnSpc>
                <a:spcPct val="134000"/>
              </a:lnSpc>
              <a:spcBef>
                <a:spcPts val="0"/>
              </a:spcBef>
              <a:spcAft>
                <a:spcPts val="600"/>
              </a:spcAft>
            </a:pPr>
            <a:r>
              <a:rPr lang="en-US" sz="1600" dirty="0">
                <a:latin typeface="Bw Modelica" pitchFamily="2" charset="77"/>
              </a:rPr>
              <a:t>Aware: Not Interested Segment:</a:t>
            </a:r>
          </a:p>
          <a:p>
            <a:pPr lvl="1">
              <a:lnSpc>
                <a:spcPct val="134000"/>
              </a:lnSpc>
              <a:spcBef>
                <a:spcPts val="0"/>
              </a:spcBef>
              <a:spcAft>
                <a:spcPts val="600"/>
              </a:spcAft>
            </a:pPr>
            <a:r>
              <a:rPr lang="en-US" sz="1600" dirty="0">
                <a:latin typeface="Bw Modelica" pitchFamily="2" charset="77"/>
              </a:rPr>
              <a:t>Watches TV Shows Gotham, </a:t>
            </a:r>
            <a:r>
              <a:rPr lang="en-US" sz="1600" dirty="0" err="1">
                <a:latin typeface="Bw Modelica" pitchFamily="2" charset="77"/>
              </a:rPr>
              <a:t>Supergirl</a:t>
            </a:r>
            <a:r>
              <a:rPr lang="en-US" sz="1600" dirty="0">
                <a:latin typeface="Bw Modelica" pitchFamily="2" charset="77"/>
              </a:rPr>
              <a:t> and Marvel’s Agents of S.H.I.E.L.D.</a:t>
            </a:r>
          </a:p>
          <a:p>
            <a:pPr lvl="1">
              <a:lnSpc>
                <a:spcPct val="134000"/>
              </a:lnSpc>
              <a:spcBef>
                <a:spcPts val="0"/>
              </a:spcBef>
              <a:spcAft>
                <a:spcPts val="600"/>
              </a:spcAft>
            </a:pPr>
            <a:r>
              <a:rPr lang="en-US" sz="1600" dirty="0">
                <a:latin typeface="Bw Modelica" pitchFamily="2" charset="77"/>
              </a:rPr>
              <a:t>Streams on ESPN+</a:t>
            </a:r>
          </a:p>
          <a:p>
            <a:pPr lvl="1">
              <a:lnSpc>
                <a:spcPct val="134000"/>
              </a:lnSpc>
              <a:spcBef>
                <a:spcPts val="0"/>
              </a:spcBef>
              <a:spcAft>
                <a:spcPts val="600"/>
              </a:spcAft>
            </a:pPr>
            <a:r>
              <a:rPr lang="en-US" sz="1600" dirty="0">
                <a:latin typeface="Bw Modelica" pitchFamily="2" charset="77"/>
              </a:rPr>
              <a:t>Uses Reddit</a:t>
            </a:r>
          </a:p>
        </p:txBody>
      </p:sp>
      <p:pic>
        <p:nvPicPr>
          <p:cNvPr id="8" name="Picture 7">
            <a:extLst>
              <a:ext uri="{FF2B5EF4-FFF2-40B4-BE49-F238E27FC236}">
                <a16:creationId xmlns:a16="http://schemas.microsoft.com/office/drawing/2014/main" id="{6D0583B6-3A09-F94F-8BAC-C3BE374ED89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400802" y="1893870"/>
            <a:ext cx="3115639" cy="3429017"/>
          </a:xfrm>
          <a:prstGeom prst="rect">
            <a:avLst/>
          </a:prstGeom>
          <a:ln>
            <a:solidFill>
              <a:schemeClr val="bg2"/>
            </a:solidFill>
          </a:ln>
        </p:spPr>
      </p:pic>
      <p:pic>
        <p:nvPicPr>
          <p:cNvPr id="5" name="Picture 4">
            <a:extLst>
              <a:ext uri="{FF2B5EF4-FFF2-40B4-BE49-F238E27FC236}">
                <a16:creationId xmlns:a16="http://schemas.microsoft.com/office/drawing/2014/main" id="{BE6767BB-64FE-5D49-AC34-3FDF2D47476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853518" y="2916482"/>
            <a:ext cx="3033682" cy="3341705"/>
          </a:xfrm>
          <a:prstGeom prst="rect">
            <a:avLst/>
          </a:prstGeom>
          <a:ln>
            <a:solidFill>
              <a:schemeClr val="bg2"/>
            </a:solidFill>
          </a:ln>
        </p:spPr>
      </p:pic>
    </p:spTree>
    <p:extLst>
      <p:ext uri="{BB962C8B-B14F-4D97-AF65-F5344CB8AC3E}">
        <p14:creationId xmlns:p14="http://schemas.microsoft.com/office/powerpoint/2010/main" val="333120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804A52D-1F73-B14B-AC15-8A678A6EEF47}"/>
              </a:ext>
            </a:extLst>
          </p:cNvPr>
          <p:cNvSpPr>
            <a:spLocks noGrp="1"/>
          </p:cNvSpPr>
          <p:nvPr>
            <p:ph type="body" sz="quarter" idx="13"/>
          </p:nvPr>
        </p:nvSpPr>
        <p:spPr/>
        <p:txBody>
          <a:bodyPr>
            <a:normAutofit fontScale="92500"/>
          </a:bodyPr>
          <a:lstStyle/>
          <a:p>
            <a:r>
              <a:rPr lang="en-US" dirty="0"/>
              <a:t>Insights for understanding how to engage an audience successfully</a:t>
            </a:r>
          </a:p>
        </p:txBody>
      </p:sp>
      <p:sp>
        <p:nvSpPr>
          <p:cNvPr id="3" name="Text Placeholder 2">
            <a:extLst>
              <a:ext uri="{FF2B5EF4-FFF2-40B4-BE49-F238E27FC236}">
                <a16:creationId xmlns:a16="http://schemas.microsoft.com/office/drawing/2014/main" id="{2D5F64FA-587F-1B49-B176-755EFF9EBA5F}"/>
              </a:ext>
            </a:extLst>
          </p:cNvPr>
          <p:cNvSpPr>
            <a:spLocks noGrp="1"/>
          </p:cNvSpPr>
          <p:nvPr>
            <p:ph type="body" sz="quarter" idx="14"/>
          </p:nvPr>
        </p:nvSpPr>
        <p:spPr/>
        <p:txBody>
          <a:bodyPr/>
          <a:lstStyle/>
          <a:p>
            <a:r>
              <a:rPr lang="en-US" dirty="0"/>
              <a:t>Custom Flash Models for Activation</a:t>
            </a:r>
          </a:p>
        </p:txBody>
      </p:sp>
      <p:sp>
        <p:nvSpPr>
          <p:cNvPr id="14" name="Text Placeholder 16">
            <a:extLst>
              <a:ext uri="{FF2B5EF4-FFF2-40B4-BE49-F238E27FC236}">
                <a16:creationId xmlns:a16="http://schemas.microsoft.com/office/drawing/2014/main" id="{B78E6201-62BF-424C-A81F-58B73B5FD4BD}"/>
              </a:ext>
            </a:extLst>
          </p:cNvPr>
          <p:cNvSpPr txBox="1">
            <a:spLocks/>
          </p:cNvSpPr>
          <p:nvPr/>
        </p:nvSpPr>
        <p:spPr>
          <a:xfrm>
            <a:off x="652027" y="1921922"/>
            <a:ext cx="5139173" cy="470747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000" spc="60">
                <a:solidFill>
                  <a:schemeClr val="tx1"/>
                </a:solidFill>
                <a:latin typeface="Bw Modelica" panose="00000600000000000000" pitchFamily="50" charset="0"/>
                <a:ea typeface="Roboto Light" panose="02000000000000000000" pitchFamily="2" charset="0"/>
                <a:cs typeface="Bw Modelica" panose="00000600000000000000" pitchFamily="50" charset="0"/>
              </a:defRPr>
            </a:lvl1pPr>
            <a:lvl2pPr marL="8001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2pPr>
            <a:lvl3pPr marL="12573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3pPr>
            <a:lvl4pPr marL="17145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4pPr>
            <a:lvl5pPr marL="21717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600"/>
              </a:spcAft>
            </a:pPr>
            <a:r>
              <a:rPr lang="en-US" sz="1600" dirty="0">
                <a:latin typeface="Bw Modelica" pitchFamily="2" charset="77"/>
              </a:rPr>
              <a:t>What types of movies are they likely to enjoy?</a:t>
            </a:r>
          </a:p>
          <a:p>
            <a:pPr>
              <a:lnSpc>
                <a:spcPct val="114000"/>
              </a:lnSpc>
              <a:spcBef>
                <a:spcPts val="0"/>
              </a:spcBef>
              <a:spcAft>
                <a:spcPts val="600"/>
              </a:spcAft>
            </a:pPr>
            <a:r>
              <a:rPr lang="en-US" sz="1600" dirty="0">
                <a:latin typeface="Bw Modelica" pitchFamily="2" charset="77"/>
              </a:rPr>
              <a:t>Intelligence – Analytics – </a:t>
            </a:r>
            <a:r>
              <a:rPr lang="en-US" sz="1600" b="1" dirty="0">
                <a:latin typeface="Bw Modelica" pitchFamily="2" charset="77"/>
              </a:rPr>
              <a:t>Bar Chart</a:t>
            </a:r>
          </a:p>
          <a:p>
            <a:pPr>
              <a:lnSpc>
                <a:spcPct val="114000"/>
              </a:lnSpc>
              <a:spcBef>
                <a:spcPts val="0"/>
              </a:spcBef>
              <a:spcAft>
                <a:spcPts val="600"/>
              </a:spcAft>
            </a:pPr>
            <a:r>
              <a:rPr lang="en-US" sz="1600" b="1" dirty="0">
                <a:latin typeface="Bw Modelica" pitchFamily="2" charset="77"/>
              </a:rPr>
              <a:t>Select Insights </a:t>
            </a:r>
            <a:r>
              <a:rPr lang="en-US" sz="1600" dirty="0">
                <a:latin typeface="Bw Modelica" pitchFamily="2" charset="77"/>
              </a:rPr>
              <a:t>– Search for </a:t>
            </a:r>
            <a:r>
              <a:rPr lang="en-US" sz="1600" b="1" dirty="0">
                <a:latin typeface="Bw Modelica" pitchFamily="2" charset="77"/>
              </a:rPr>
              <a:t>Movie Genres</a:t>
            </a:r>
          </a:p>
          <a:p>
            <a:pPr>
              <a:lnSpc>
                <a:spcPct val="114000"/>
              </a:lnSpc>
              <a:spcBef>
                <a:spcPts val="0"/>
              </a:spcBef>
              <a:spcAft>
                <a:spcPts val="600"/>
              </a:spcAft>
            </a:pPr>
            <a:r>
              <a:rPr lang="en-US" sz="1600" dirty="0">
                <a:latin typeface="Bw Modelica" pitchFamily="2" charset="77"/>
              </a:rPr>
              <a:t>Click</a:t>
            </a:r>
            <a:r>
              <a:rPr lang="en-US" sz="1600" b="1" dirty="0">
                <a:latin typeface="Bw Modelica" pitchFamily="2" charset="77"/>
              </a:rPr>
              <a:t> Done</a:t>
            </a:r>
          </a:p>
          <a:p>
            <a:pPr>
              <a:lnSpc>
                <a:spcPct val="114000"/>
              </a:lnSpc>
              <a:spcBef>
                <a:spcPts val="0"/>
              </a:spcBef>
              <a:spcAft>
                <a:spcPts val="600"/>
              </a:spcAft>
            </a:pPr>
            <a:r>
              <a:rPr lang="en-US" sz="1600" dirty="0">
                <a:latin typeface="Bw Modelica" pitchFamily="2" charset="77"/>
              </a:rPr>
              <a:t>Not Aware: Not Interested Segment:</a:t>
            </a:r>
          </a:p>
          <a:p>
            <a:pPr lvl="1">
              <a:lnSpc>
                <a:spcPct val="114000"/>
              </a:lnSpc>
              <a:spcBef>
                <a:spcPts val="0"/>
              </a:spcBef>
              <a:spcAft>
                <a:spcPts val="600"/>
              </a:spcAft>
            </a:pPr>
            <a:r>
              <a:rPr lang="en-US" sz="1600" dirty="0">
                <a:latin typeface="Bw Modelica" pitchFamily="2" charset="77"/>
              </a:rPr>
              <a:t>Family, Romance, Comedy</a:t>
            </a:r>
          </a:p>
          <a:p>
            <a:pPr>
              <a:lnSpc>
                <a:spcPct val="114000"/>
              </a:lnSpc>
              <a:spcBef>
                <a:spcPts val="0"/>
              </a:spcBef>
              <a:spcAft>
                <a:spcPts val="600"/>
              </a:spcAft>
            </a:pPr>
            <a:r>
              <a:rPr lang="en-US" sz="1600" dirty="0">
                <a:latin typeface="Bw Modelica" pitchFamily="2" charset="77"/>
              </a:rPr>
              <a:t>Aware: Not Interested Segment:</a:t>
            </a:r>
          </a:p>
          <a:p>
            <a:pPr lvl="1">
              <a:lnSpc>
                <a:spcPct val="114000"/>
              </a:lnSpc>
              <a:spcBef>
                <a:spcPts val="0"/>
              </a:spcBef>
              <a:spcAft>
                <a:spcPts val="600"/>
              </a:spcAft>
            </a:pPr>
            <a:r>
              <a:rPr lang="en-US" sz="1600" dirty="0">
                <a:latin typeface="Bw Modelica" pitchFamily="2" charset="77"/>
              </a:rPr>
              <a:t>Sport, Animation, Horror</a:t>
            </a:r>
          </a:p>
          <a:p>
            <a:pPr>
              <a:lnSpc>
                <a:spcPct val="114000"/>
              </a:lnSpc>
              <a:spcBef>
                <a:spcPts val="0"/>
              </a:spcBef>
              <a:spcAft>
                <a:spcPts val="600"/>
              </a:spcAft>
            </a:pPr>
            <a:endParaRPr lang="en-US" sz="1600" b="1" dirty="0">
              <a:latin typeface="Bw Modelica" pitchFamily="2" charset="77"/>
            </a:endParaRPr>
          </a:p>
        </p:txBody>
      </p:sp>
      <p:pic>
        <p:nvPicPr>
          <p:cNvPr id="4" name="Picture 3">
            <a:extLst>
              <a:ext uri="{FF2B5EF4-FFF2-40B4-BE49-F238E27FC236}">
                <a16:creationId xmlns:a16="http://schemas.microsoft.com/office/drawing/2014/main" id="{B04A343F-AEB5-604D-B208-EF2792253B6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43600" y="1947322"/>
            <a:ext cx="5955433" cy="3228415"/>
          </a:xfrm>
          <a:prstGeom prst="rect">
            <a:avLst/>
          </a:prstGeom>
          <a:ln>
            <a:solidFill>
              <a:schemeClr val="bg2"/>
            </a:solidFill>
          </a:ln>
        </p:spPr>
      </p:pic>
    </p:spTree>
    <p:extLst>
      <p:ext uri="{BB962C8B-B14F-4D97-AF65-F5344CB8AC3E}">
        <p14:creationId xmlns:p14="http://schemas.microsoft.com/office/powerpoint/2010/main" val="213144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804A52D-1F73-B14B-AC15-8A678A6EEF47}"/>
              </a:ext>
            </a:extLst>
          </p:cNvPr>
          <p:cNvSpPr>
            <a:spLocks noGrp="1"/>
          </p:cNvSpPr>
          <p:nvPr>
            <p:ph type="body" sz="quarter" idx="13"/>
          </p:nvPr>
        </p:nvSpPr>
        <p:spPr/>
        <p:txBody>
          <a:bodyPr>
            <a:normAutofit fontScale="92500"/>
          </a:bodyPr>
          <a:lstStyle/>
          <a:p>
            <a:r>
              <a:rPr lang="en-US" dirty="0"/>
              <a:t>Insights for understanding how to engage an audience successfully</a:t>
            </a:r>
          </a:p>
        </p:txBody>
      </p:sp>
      <p:sp>
        <p:nvSpPr>
          <p:cNvPr id="3" name="Text Placeholder 2">
            <a:extLst>
              <a:ext uri="{FF2B5EF4-FFF2-40B4-BE49-F238E27FC236}">
                <a16:creationId xmlns:a16="http://schemas.microsoft.com/office/drawing/2014/main" id="{2D5F64FA-587F-1B49-B176-755EFF9EBA5F}"/>
              </a:ext>
            </a:extLst>
          </p:cNvPr>
          <p:cNvSpPr>
            <a:spLocks noGrp="1"/>
          </p:cNvSpPr>
          <p:nvPr>
            <p:ph type="body" sz="quarter" idx="14"/>
          </p:nvPr>
        </p:nvSpPr>
        <p:spPr/>
        <p:txBody>
          <a:bodyPr/>
          <a:lstStyle/>
          <a:p>
            <a:r>
              <a:rPr lang="en-US" dirty="0"/>
              <a:t>Custom Flash Models for Activation</a:t>
            </a:r>
          </a:p>
        </p:txBody>
      </p:sp>
      <p:sp>
        <p:nvSpPr>
          <p:cNvPr id="14" name="Text Placeholder 16">
            <a:extLst>
              <a:ext uri="{FF2B5EF4-FFF2-40B4-BE49-F238E27FC236}">
                <a16:creationId xmlns:a16="http://schemas.microsoft.com/office/drawing/2014/main" id="{B78E6201-62BF-424C-A81F-58B73B5FD4BD}"/>
              </a:ext>
            </a:extLst>
          </p:cNvPr>
          <p:cNvSpPr txBox="1">
            <a:spLocks/>
          </p:cNvSpPr>
          <p:nvPr/>
        </p:nvSpPr>
        <p:spPr>
          <a:xfrm>
            <a:off x="652027" y="1921922"/>
            <a:ext cx="5139173" cy="470747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000" spc="60">
                <a:solidFill>
                  <a:schemeClr val="tx1"/>
                </a:solidFill>
                <a:latin typeface="Bw Modelica" panose="00000600000000000000" pitchFamily="50" charset="0"/>
                <a:ea typeface="Roboto Light" panose="02000000000000000000" pitchFamily="2" charset="0"/>
                <a:cs typeface="Bw Modelica" panose="00000600000000000000" pitchFamily="50" charset="0"/>
              </a:defRPr>
            </a:lvl1pPr>
            <a:lvl2pPr marL="8001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2pPr>
            <a:lvl3pPr marL="12573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3pPr>
            <a:lvl4pPr marL="17145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4pPr>
            <a:lvl5pPr marL="21717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600"/>
              </a:spcAft>
            </a:pPr>
            <a:r>
              <a:rPr lang="en-US" sz="1600" dirty="0">
                <a:latin typeface="Bw Modelica" pitchFamily="2" charset="77"/>
              </a:rPr>
              <a:t>What types of Premium TV shows are they likely to watch?</a:t>
            </a:r>
          </a:p>
          <a:p>
            <a:pPr>
              <a:lnSpc>
                <a:spcPct val="114000"/>
              </a:lnSpc>
              <a:spcBef>
                <a:spcPts val="0"/>
              </a:spcBef>
              <a:spcAft>
                <a:spcPts val="600"/>
              </a:spcAft>
            </a:pPr>
            <a:r>
              <a:rPr lang="en-US" sz="1600" b="1" dirty="0">
                <a:latin typeface="Bw Modelica" pitchFamily="2" charset="77"/>
              </a:rPr>
              <a:t>Select Insights – </a:t>
            </a:r>
            <a:r>
              <a:rPr lang="en-US" sz="1600" dirty="0">
                <a:latin typeface="Bw Modelica" pitchFamily="2" charset="77"/>
              </a:rPr>
              <a:t>Media – Media Consumption – Television Shows </a:t>
            </a:r>
            <a:r>
              <a:rPr lang="en-US" sz="1600" b="1" dirty="0">
                <a:latin typeface="Bw Modelica" pitchFamily="2" charset="77"/>
              </a:rPr>
              <a:t>– Add </a:t>
            </a:r>
            <a:r>
              <a:rPr lang="en-US" sz="1600" dirty="0">
                <a:latin typeface="Bw Modelica" pitchFamily="2" charset="77"/>
              </a:rPr>
              <a:t>HBO TV Shows, Showtime TV Shows, Starz TV Shows, Amazon Prime TV Shows, Hulu TV Shows, Netflix TV Shows</a:t>
            </a:r>
          </a:p>
          <a:p>
            <a:pPr>
              <a:lnSpc>
                <a:spcPct val="114000"/>
              </a:lnSpc>
              <a:spcBef>
                <a:spcPts val="0"/>
              </a:spcBef>
              <a:spcAft>
                <a:spcPts val="600"/>
              </a:spcAft>
            </a:pPr>
            <a:r>
              <a:rPr lang="en-US" sz="1600" dirty="0">
                <a:latin typeface="Bw Modelica" pitchFamily="2" charset="77"/>
              </a:rPr>
              <a:t>Click</a:t>
            </a:r>
            <a:r>
              <a:rPr lang="en-US" sz="1600" b="1" dirty="0">
                <a:latin typeface="Bw Modelica" pitchFamily="2" charset="77"/>
              </a:rPr>
              <a:t> Done</a:t>
            </a:r>
          </a:p>
          <a:p>
            <a:pPr>
              <a:lnSpc>
                <a:spcPct val="114000"/>
              </a:lnSpc>
              <a:spcBef>
                <a:spcPts val="0"/>
              </a:spcBef>
              <a:spcAft>
                <a:spcPts val="600"/>
              </a:spcAft>
            </a:pPr>
            <a:r>
              <a:rPr lang="en-US" sz="1600" dirty="0">
                <a:latin typeface="Bw Modelica" pitchFamily="2" charset="77"/>
              </a:rPr>
              <a:t>Not Aware: Not Interested Segment:</a:t>
            </a:r>
          </a:p>
          <a:p>
            <a:pPr lvl="1">
              <a:lnSpc>
                <a:spcPct val="114000"/>
              </a:lnSpc>
              <a:spcBef>
                <a:spcPts val="0"/>
              </a:spcBef>
              <a:spcAft>
                <a:spcPts val="600"/>
              </a:spcAft>
            </a:pPr>
            <a:r>
              <a:rPr lang="en-US" sz="1600" dirty="0">
                <a:latin typeface="Bw Modelica" pitchFamily="2" charset="77"/>
              </a:rPr>
              <a:t>The Affair (Showtime),  Puss in Boots (Netflix), Here and Now (HBO)</a:t>
            </a:r>
          </a:p>
          <a:p>
            <a:pPr>
              <a:lnSpc>
                <a:spcPct val="114000"/>
              </a:lnSpc>
              <a:spcBef>
                <a:spcPts val="0"/>
              </a:spcBef>
              <a:spcAft>
                <a:spcPts val="600"/>
              </a:spcAft>
            </a:pPr>
            <a:r>
              <a:rPr lang="en-US" sz="1600" dirty="0">
                <a:latin typeface="Bw Modelica" pitchFamily="2" charset="77"/>
              </a:rPr>
              <a:t>Aware: Not Interested Segment:</a:t>
            </a:r>
          </a:p>
          <a:p>
            <a:pPr lvl="1">
              <a:lnSpc>
                <a:spcPct val="114000"/>
              </a:lnSpc>
              <a:spcBef>
                <a:spcPts val="0"/>
              </a:spcBef>
              <a:spcAft>
                <a:spcPts val="600"/>
              </a:spcAft>
            </a:pPr>
            <a:r>
              <a:rPr lang="en-US" sz="1600" dirty="0">
                <a:latin typeface="Bw Modelica" pitchFamily="2" charset="77"/>
              </a:rPr>
              <a:t>Ash vs. Evil Dead (Starz), Runaways (Hulu), Hard Knocks (HBO)</a:t>
            </a:r>
          </a:p>
          <a:p>
            <a:pPr>
              <a:lnSpc>
                <a:spcPct val="114000"/>
              </a:lnSpc>
              <a:spcBef>
                <a:spcPts val="0"/>
              </a:spcBef>
              <a:spcAft>
                <a:spcPts val="600"/>
              </a:spcAft>
            </a:pPr>
            <a:endParaRPr lang="en-US" sz="1600" b="1" dirty="0">
              <a:latin typeface="Bw Modelica" pitchFamily="2" charset="77"/>
            </a:endParaRPr>
          </a:p>
        </p:txBody>
      </p:sp>
      <p:pic>
        <p:nvPicPr>
          <p:cNvPr id="5" name="Picture 4">
            <a:extLst>
              <a:ext uri="{FF2B5EF4-FFF2-40B4-BE49-F238E27FC236}">
                <a16:creationId xmlns:a16="http://schemas.microsoft.com/office/drawing/2014/main" id="{DF7991D6-5BE5-F04C-8AA7-30B6D09F976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78123" y="1921921"/>
            <a:ext cx="5924894" cy="3217397"/>
          </a:xfrm>
          <a:prstGeom prst="rect">
            <a:avLst/>
          </a:prstGeom>
          <a:ln>
            <a:solidFill>
              <a:schemeClr val="bg2"/>
            </a:solidFill>
          </a:ln>
        </p:spPr>
      </p:pic>
    </p:spTree>
    <p:extLst>
      <p:ext uri="{BB962C8B-B14F-4D97-AF65-F5344CB8AC3E}">
        <p14:creationId xmlns:p14="http://schemas.microsoft.com/office/powerpoint/2010/main" val="162349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804A52D-1F73-B14B-AC15-8A678A6EEF47}"/>
              </a:ext>
            </a:extLst>
          </p:cNvPr>
          <p:cNvSpPr>
            <a:spLocks noGrp="1"/>
          </p:cNvSpPr>
          <p:nvPr>
            <p:ph type="body" sz="quarter" idx="13"/>
          </p:nvPr>
        </p:nvSpPr>
        <p:spPr/>
        <p:txBody>
          <a:bodyPr>
            <a:normAutofit/>
          </a:bodyPr>
          <a:lstStyle/>
          <a:p>
            <a:r>
              <a:rPr lang="en-US" dirty="0"/>
              <a:t>Summary: Insights for better engagement</a:t>
            </a:r>
          </a:p>
        </p:txBody>
      </p:sp>
      <p:sp>
        <p:nvSpPr>
          <p:cNvPr id="3" name="Text Placeholder 2">
            <a:extLst>
              <a:ext uri="{FF2B5EF4-FFF2-40B4-BE49-F238E27FC236}">
                <a16:creationId xmlns:a16="http://schemas.microsoft.com/office/drawing/2014/main" id="{2D5F64FA-587F-1B49-B176-755EFF9EBA5F}"/>
              </a:ext>
            </a:extLst>
          </p:cNvPr>
          <p:cNvSpPr>
            <a:spLocks noGrp="1"/>
          </p:cNvSpPr>
          <p:nvPr>
            <p:ph type="body" sz="quarter" idx="14"/>
          </p:nvPr>
        </p:nvSpPr>
        <p:spPr/>
        <p:txBody>
          <a:bodyPr/>
          <a:lstStyle/>
          <a:p>
            <a:r>
              <a:rPr lang="en-US" dirty="0"/>
              <a:t> Custom Flash Models for Activation</a:t>
            </a:r>
          </a:p>
        </p:txBody>
      </p:sp>
      <p:graphicFrame>
        <p:nvGraphicFramePr>
          <p:cNvPr id="2" name="Table 1">
            <a:extLst>
              <a:ext uri="{FF2B5EF4-FFF2-40B4-BE49-F238E27FC236}">
                <a16:creationId xmlns:a16="http://schemas.microsoft.com/office/drawing/2014/main" id="{716CD1E6-2C71-CF47-AD7E-B0EB1BAD1080}"/>
              </a:ext>
            </a:extLst>
          </p:cNvPr>
          <p:cNvGraphicFramePr>
            <a:graphicFrameLocks noGrp="1"/>
          </p:cNvGraphicFramePr>
          <p:nvPr>
            <p:extLst>
              <p:ext uri="{D42A27DB-BD31-4B8C-83A1-F6EECF244321}">
                <p14:modId xmlns:p14="http://schemas.microsoft.com/office/powerpoint/2010/main" val="3005500539"/>
              </p:ext>
            </p:extLst>
          </p:nvPr>
        </p:nvGraphicFramePr>
        <p:xfrm>
          <a:off x="529928" y="1897837"/>
          <a:ext cx="11192745" cy="3385238"/>
        </p:xfrm>
        <a:graphic>
          <a:graphicData uri="http://schemas.openxmlformats.org/drawingml/2006/table">
            <a:tbl>
              <a:tblPr firstRow="1" bandRow="1">
                <a:tableStyleId>{2D5ABB26-0587-4C30-8999-92F81FD0307C}</a:tableStyleId>
              </a:tblPr>
              <a:tblGrid>
                <a:gridCol w="2167373">
                  <a:extLst>
                    <a:ext uri="{9D8B030D-6E8A-4147-A177-3AD203B41FA5}">
                      <a16:colId xmlns:a16="http://schemas.microsoft.com/office/drawing/2014/main" val="2034221542"/>
                    </a:ext>
                  </a:extLst>
                </a:gridCol>
                <a:gridCol w="4419600">
                  <a:extLst>
                    <a:ext uri="{9D8B030D-6E8A-4147-A177-3AD203B41FA5}">
                      <a16:colId xmlns:a16="http://schemas.microsoft.com/office/drawing/2014/main" val="167376132"/>
                    </a:ext>
                  </a:extLst>
                </a:gridCol>
                <a:gridCol w="4605772">
                  <a:extLst>
                    <a:ext uri="{9D8B030D-6E8A-4147-A177-3AD203B41FA5}">
                      <a16:colId xmlns:a16="http://schemas.microsoft.com/office/drawing/2014/main" val="268872813"/>
                    </a:ext>
                  </a:extLst>
                </a:gridCol>
              </a:tblGrid>
              <a:tr h="446824">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w Modelica" pitchFamily="2" charset="77"/>
                        </a:rPr>
                        <a:t>Not Aware: Not Interested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DA5"/>
                    </a:solidFill>
                  </a:tcPr>
                </a:tc>
                <a:tc>
                  <a:txBody>
                    <a:bodyPr/>
                    <a:lstStyle/>
                    <a:p>
                      <a:pPr algn="ctr"/>
                      <a:r>
                        <a:rPr lang="en-US" sz="1400" dirty="0">
                          <a:solidFill>
                            <a:schemeClr val="bg1"/>
                          </a:solidFill>
                          <a:latin typeface="Bw Modelica" pitchFamily="2" charset="77"/>
                        </a:rPr>
                        <a:t>Aware: Not Interested</a:t>
                      </a:r>
                      <a:endParaRPr lang="en-US" sz="140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5A41"/>
                    </a:solidFill>
                  </a:tcPr>
                </a:tc>
                <a:extLst>
                  <a:ext uri="{0D108BD9-81ED-4DB2-BD59-A6C34878D82A}">
                    <a16:rowId xmlns:a16="http://schemas.microsoft.com/office/drawing/2014/main" val="3950164458"/>
                  </a:ext>
                </a:extLst>
              </a:tr>
              <a:tr h="631007">
                <a:tc>
                  <a:txBody>
                    <a:bodyPr/>
                    <a:lstStyle/>
                    <a:p>
                      <a:r>
                        <a:rPr lang="en-US" sz="1400" dirty="0"/>
                        <a:t>Driven by</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w Modelica" pitchFamily="2" charset="77"/>
                        </a:rPr>
                        <a:t>Conformity, Tradition &amp; Humility</a:t>
                      </a:r>
                    </a:p>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w Modelica" pitchFamily="2" charset="77"/>
                        </a:rPr>
                        <a:t>Humility, Safety &amp; Pleasure</a:t>
                      </a:r>
                    </a:p>
                    <a:p>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107769"/>
                  </a:ext>
                </a:extLst>
              </a:tr>
              <a:tr h="631007">
                <a:tc>
                  <a:txBody>
                    <a:bodyPr/>
                    <a:lstStyle/>
                    <a:p>
                      <a:r>
                        <a:rPr lang="en-US" sz="1400" dirty="0"/>
                        <a:t>Preferred Movie Genres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w Modelica" pitchFamily="2" charset="77"/>
                        </a:rPr>
                        <a:t>Family, Romance, Comedy</a:t>
                      </a:r>
                    </a:p>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w Modelica" pitchFamily="2" charset="77"/>
                        </a:rPr>
                        <a:t>Sport, Animation, Horror</a:t>
                      </a:r>
                    </a:p>
                    <a:p>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196468"/>
                  </a:ext>
                </a:extLst>
              </a:tr>
              <a:tr h="631007">
                <a:tc>
                  <a:txBody>
                    <a:bodyPr/>
                    <a:lstStyle/>
                    <a:p>
                      <a:r>
                        <a:rPr lang="en-US" sz="1400" dirty="0"/>
                        <a:t>Most Watched Premium TV Shows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w Modelica" pitchFamily="2" charset="77"/>
                        </a:rPr>
                        <a:t>The Affair (Showtime),  Puss in Boots (Netflix), Here and Now (HBO)</a:t>
                      </a:r>
                    </a:p>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w Modelica" pitchFamily="2" charset="77"/>
                        </a:rPr>
                        <a:t>Ash vs. Evil Dead (Starz), Runaways (Hulu), Hard Knocks (HBO)</a:t>
                      </a:r>
                    </a:p>
                    <a:p>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5140999"/>
                  </a:ext>
                </a:extLst>
              </a:tr>
              <a:tr h="791517">
                <a:tc>
                  <a:txBody>
                    <a:bodyPr/>
                    <a:lstStyle/>
                    <a:p>
                      <a:r>
                        <a:rPr lang="en-US" sz="1400" dirty="0"/>
                        <a:t>Scenes to include in our messaging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Tight-knit family sitting around a dining table. Children learning from their elders. </a:t>
                      </a:r>
                      <a:br>
                        <a:rPr lang="en-US" sz="1400" dirty="0"/>
                      </a:br>
                      <a:r>
                        <a:rPr lang="en-US" sz="1400" dirty="0"/>
                        <a:t>A wisecracking grandmother lectures our hero about the intricacies of love.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Our TV show is not the genre this audience likes and doesn’t have the themes that would appeal to this audience!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27638636"/>
                  </a:ext>
                </a:extLst>
              </a:tr>
            </a:tbl>
          </a:graphicData>
        </a:graphic>
      </p:graphicFrame>
      <p:sp>
        <p:nvSpPr>
          <p:cNvPr id="9" name="Text Placeholder 16">
            <a:extLst>
              <a:ext uri="{FF2B5EF4-FFF2-40B4-BE49-F238E27FC236}">
                <a16:creationId xmlns:a16="http://schemas.microsoft.com/office/drawing/2014/main" id="{6344D940-74BD-154D-881D-74F9924DE31A}"/>
              </a:ext>
            </a:extLst>
          </p:cNvPr>
          <p:cNvSpPr txBox="1">
            <a:spLocks/>
          </p:cNvSpPr>
          <p:nvPr/>
        </p:nvSpPr>
        <p:spPr>
          <a:xfrm>
            <a:off x="381000" y="5386030"/>
            <a:ext cx="6553200" cy="139577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000" spc="60">
                <a:solidFill>
                  <a:schemeClr val="tx1"/>
                </a:solidFill>
                <a:latin typeface="Bw Modelica" panose="00000600000000000000" pitchFamily="50" charset="0"/>
                <a:ea typeface="Roboto Light" panose="02000000000000000000" pitchFamily="2" charset="0"/>
                <a:cs typeface="Bw Modelica" panose="00000600000000000000" pitchFamily="50" charset="0"/>
              </a:defRPr>
            </a:lvl1pPr>
            <a:lvl2pPr marL="8001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2pPr>
            <a:lvl3pPr marL="12573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3pPr>
            <a:lvl4pPr marL="17145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4pPr>
            <a:lvl5pPr marL="21717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600"/>
              </a:spcAft>
            </a:pPr>
            <a:r>
              <a:rPr lang="en-US" sz="1400" dirty="0">
                <a:latin typeface="Bw Modelica" pitchFamily="2" charset="77"/>
              </a:rPr>
              <a:t>Deep-diving into these insights allows us to see how to message our Aware: Not Interested segment the right way </a:t>
            </a:r>
          </a:p>
          <a:p>
            <a:pPr>
              <a:lnSpc>
                <a:spcPct val="114000"/>
              </a:lnSpc>
              <a:spcBef>
                <a:spcPts val="0"/>
              </a:spcBef>
              <a:spcAft>
                <a:spcPts val="600"/>
              </a:spcAft>
            </a:pPr>
            <a:r>
              <a:rPr lang="en-US" sz="1400" dirty="0">
                <a:latin typeface="Bw Modelica" pitchFamily="2" charset="77"/>
              </a:rPr>
              <a:t>We even uncover that the Aware: Not Interested segment is not worth our investment because our TV show is very different from what they enjoy watching</a:t>
            </a:r>
          </a:p>
        </p:txBody>
      </p:sp>
    </p:spTree>
    <p:extLst>
      <p:ext uri="{BB962C8B-B14F-4D97-AF65-F5344CB8AC3E}">
        <p14:creationId xmlns:p14="http://schemas.microsoft.com/office/powerpoint/2010/main" val="208932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30ABA2-4066-9F47-8FA4-6A74ECDBD3D5}"/>
              </a:ext>
            </a:extLst>
          </p:cNvPr>
          <p:cNvSpPr>
            <a:spLocks noGrp="1"/>
          </p:cNvSpPr>
          <p:nvPr>
            <p:ph type="body" sz="quarter" idx="15"/>
          </p:nvPr>
        </p:nvSpPr>
        <p:spPr>
          <a:xfrm>
            <a:off x="673100" y="1905001"/>
            <a:ext cx="6489700" cy="4953000"/>
          </a:xfrm>
        </p:spPr>
        <p:txBody>
          <a:bodyPr>
            <a:normAutofit/>
          </a:bodyPr>
          <a:lstStyle/>
          <a:p>
            <a:pPr>
              <a:lnSpc>
                <a:spcPct val="123000"/>
              </a:lnSpc>
              <a:spcBef>
                <a:spcPts val="0"/>
              </a:spcBef>
              <a:spcAft>
                <a:spcPts val="600"/>
              </a:spcAft>
            </a:pPr>
            <a:r>
              <a:rPr lang="en-US" sz="1200" dirty="0"/>
              <a:t>Use </a:t>
            </a:r>
            <a:r>
              <a:rPr lang="en-US" sz="1200" dirty="0" err="1"/>
              <a:t>Resonate’s</a:t>
            </a:r>
            <a:r>
              <a:rPr lang="en-US" sz="1200" dirty="0"/>
              <a:t> curated reports and insights to develop a strategy for</a:t>
            </a:r>
            <a:br>
              <a:rPr lang="en-US" sz="1200" dirty="0"/>
            </a:br>
            <a:r>
              <a:rPr lang="en-US" sz="1200" dirty="0"/>
              <a:t>engaging your segments efficiently:</a:t>
            </a:r>
          </a:p>
          <a:p>
            <a:pPr>
              <a:lnSpc>
                <a:spcPct val="123000"/>
              </a:lnSpc>
              <a:spcBef>
                <a:spcPts val="0"/>
              </a:spcBef>
              <a:spcAft>
                <a:spcPts val="600"/>
              </a:spcAft>
            </a:pPr>
            <a:r>
              <a:rPr lang="en-US" sz="1200" dirty="0"/>
              <a:t>How much time do they spend online per week?</a:t>
            </a:r>
          </a:p>
          <a:p>
            <a:pPr lvl="1">
              <a:lnSpc>
                <a:spcPct val="123000"/>
              </a:lnSpc>
              <a:spcBef>
                <a:spcPts val="0"/>
              </a:spcBef>
              <a:spcAft>
                <a:spcPts val="600"/>
              </a:spcAft>
            </a:pPr>
            <a:r>
              <a:rPr lang="en-US" sz="1200" dirty="0"/>
              <a:t>Media Consumption Report</a:t>
            </a:r>
          </a:p>
          <a:p>
            <a:pPr>
              <a:lnSpc>
                <a:spcPct val="123000"/>
              </a:lnSpc>
              <a:spcBef>
                <a:spcPts val="0"/>
              </a:spcBef>
              <a:spcAft>
                <a:spcPts val="600"/>
              </a:spcAft>
            </a:pPr>
            <a:r>
              <a:rPr lang="en-US" sz="1200" dirty="0"/>
              <a:t>How heavy are their levels of Social Engagement and on which Networks can we find them?</a:t>
            </a:r>
          </a:p>
          <a:p>
            <a:pPr lvl="1">
              <a:lnSpc>
                <a:spcPct val="123000"/>
              </a:lnSpc>
              <a:spcBef>
                <a:spcPts val="0"/>
              </a:spcBef>
              <a:spcAft>
                <a:spcPts val="600"/>
              </a:spcAft>
            </a:pPr>
            <a:r>
              <a:rPr lang="en-US" sz="1200" dirty="0"/>
              <a:t>Media Consumption Report for Social Networks</a:t>
            </a:r>
          </a:p>
          <a:p>
            <a:pPr lvl="1">
              <a:lnSpc>
                <a:spcPct val="123000"/>
              </a:lnSpc>
              <a:spcBef>
                <a:spcPts val="0"/>
              </a:spcBef>
              <a:spcAft>
                <a:spcPts val="600"/>
              </a:spcAft>
            </a:pPr>
            <a:r>
              <a:rPr lang="en-US" sz="1200" dirty="0"/>
              <a:t>Audience Comparison Report for Social Media Engagement</a:t>
            </a:r>
          </a:p>
          <a:p>
            <a:pPr>
              <a:lnSpc>
                <a:spcPct val="123000"/>
              </a:lnSpc>
              <a:spcBef>
                <a:spcPts val="0"/>
              </a:spcBef>
              <a:spcAft>
                <a:spcPts val="600"/>
              </a:spcAft>
            </a:pPr>
            <a:r>
              <a:rPr lang="en-US" sz="1200" dirty="0"/>
              <a:t>Where to they listen to music?</a:t>
            </a:r>
          </a:p>
          <a:p>
            <a:pPr lvl="1">
              <a:lnSpc>
                <a:spcPct val="123000"/>
              </a:lnSpc>
              <a:spcBef>
                <a:spcPts val="0"/>
              </a:spcBef>
              <a:spcAft>
                <a:spcPts val="600"/>
              </a:spcAft>
            </a:pPr>
            <a:r>
              <a:rPr lang="en-US" sz="1200" dirty="0"/>
              <a:t>Insights for “Download/Stream Music”</a:t>
            </a:r>
          </a:p>
          <a:p>
            <a:pPr>
              <a:lnSpc>
                <a:spcPct val="123000"/>
              </a:lnSpc>
              <a:spcBef>
                <a:spcPts val="0"/>
              </a:spcBef>
              <a:spcAft>
                <a:spcPts val="600"/>
              </a:spcAft>
            </a:pPr>
            <a:r>
              <a:rPr lang="en-US" sz="1200" dirty="0"/>
              <a:t>What mobile apps do they use?</a:t>
            </a:r>
          </a:p>
          <a:p>
            <a:pPr lvl="1">
              <a:lnSpc>
                <a:spcPct val="123000"/>
              </a:lnSpc>
              <a:spcBef>
                <a:spcPts val="0"/>
              </a:spcBef>
              <a:spcAft>
                <a:spcPts val="600"/>
              </a:spcAft>
            </a:pPr>
            <a:r>
              <a:rPr lang="en-US" sz="1200" dirty="0"/>
              <a:t>Media Consumption Report</a:t>
            </a:r>
          </a:p>
          <a:p>
            <a:pPr>
              <a:lnSpc>
                <a:spcPct val="123000"/>
              </a:lnSpc>
              <a:spcBef>
                <a:spcPts val="0"/>
              </a:spcBef>
              <a:spcAft>
                <a:spcPts val="600"/>
              </a:spcAft>
            </a:pPr>
            <a:r>
              <a:rPr lang="en-US" sz="1200" dirty="0"/>
              <a:t>What magazines and newspapers do they read?</a:t>
            </a:r>
          </a:p>
          <a:p>
            <a:pPr lvl="1">
              <a:lnSpc>
                <a:spcPct val="123000"/>
              </a:lnSpc>
              <a:spcBef>
                <a:spcPts val="0"/>
              </a:spcBef>
              <a:spcAft>
                <a:spcPts val="600"/>
              </a:spcAft>
            </a:pPr>
            <a:r>
              <a:rPr lang="en-US" sz="1200" dirty="0"/>
              <a:t>Media Consumption Report</a:t>
            </a:r>
          </a:p>
          <a:p>
            <a:pPr>
              <a:lnSpc>
                <a:spcPct val="123000"/>
              </a:lnSpc>
              <a:spcBef>
                <a:spcPts val="0"/>
              </a:spcBef>
              <a:spcAft>
                <a:spcPts val="600"/>
              </a:spcAft>
            </a:pPr>
            <a:r>
              <a:rPr lang="en-US" sz="1200" dirty="0"/>
              <a:t>Where do they stream their shows and which networks?</a:t>
            </a:r>
          </a:p>
          <a:p>
            <a:pPr lvl="1">
              <a:lnSpc>
                <a:spcPct val="123000"/>
              </a:lnSpc>
              <a:spcBef>
                <a:spcPts val="0"/>
              </a:spcBef>
              <a:spcAft>
                <a:spcPts val="600"/>
              </a:spcAft>
            </a:pPr>
            <a:r>
              <a:rPr lang="en-US" sz="1200" dirty="0"/>
              <a:t>Media Consumption Report</a:t>
            </a:r>
          </a:p>
        </p:txBody>
      </p:sp>
      <p:sp>
        <p:nvSpPr>
          <p:cNvPr id="2" name="Text Placeholder 1">
            <a:extLst>
              <a:ext uri="{FF2B5EF4-FFF2-40B4-BE49-F238E27FC236}">
                <a16:creationId xmlns:a16="http://schemas.microsoft.com/office/drawing/2014/main" id="{8732C93C-4A9A-9F44-A351-CD780AFA0E36}"/>
              </a:ext>
            </a:extLst>
          </p:cNvPr>
          <p:cNvSpPr>
            <a:spLocks noGrp="1"/>
          </p:cNvSpPr>
          <p:nvPr>
            <p:ph type="body" sz="quarter" idx="13"/>
          </p:nvPr>
        </p:nvSpPr>
        <p:spPr/>
        <p:txBody>
          <a:bodyPr>
            <a:normAutofit/>
          </a:bodyPr>
          <a:lstStyle/>
          <a:p>
            <a:r>
              <a:rPr lang="en-US" dirty="0"/>
              <a:t>Where to Find Segments Online &amp; Offline</a:t>
            </a:r>
          </a:p>
        </p:txBody>
      </p:sp>
      <p:sp>
        <p:nvSpPr>
          <p:cNvPr id="3" name="Text Placeholder 2">
            <a:extLst>
              <a:ext uri="{FF2B5EF4-FFF2-40B4-BE49-F238E27FC236}">
                <a16:creationId xmlns:a16="http://schemas.microsoft.com/office/drawing/2014/main" id="{017505FC-A6E9-C64A-85E5-87820618578A}"/>
              </a:ext>
            </a:extLst>
          </p:cNvPr>
          <p:cNvSpPr>
            <a:spLocks noGrp="1"/>
          </p:cNvSpPr>
          <p:nvPr>
            <p:ph type="body" sz="quarter" idx="14"/>
          </p:nvPr>
        </p:nvSpPr>
        <p:spPr/>
        <p:txBody>
          <a:bodyPr/>
          <a:lstStyle/>
          <a:p>
            <a:r>
              <a:rPr lang="en-US" dirty="0"/>
              <a:t>Custom Flash Models for Activation</a:t>
            </a:r>
          </a:p>
        </p:txBody>
      </p:sp>
      <p:pic>
        <p:nvPicPr>
          <p:cNvPr id="6" name="Picture 5">
            <a:extLst>
              <a:ext uri="{FF2B5EF4-FFF2-40B4-BE49-F238E27FC236}">
                <a16:creationId xmlns:a16="http://schemas.microsoft.com/office/drawing/2014/main" id="{B0360CEB-6A2A-234F-8B27-5C7A02B92A5A}"/>
              </a:ext>
            </a:extLst>
          </p:cNvPr>
          <p:cNvPicPr>
            <a:picLocks noChangeAspect="1"/>
          </p:cNvPicPr>
          <p:nvPr/>
        </p:nvPicPr>
        <p:blipFill>
          <a:blip r:embed="rId3"/>
          <a:stretch>
            <a:fillRect/>
          </a:stretch>
        </p:blipFill>
        <p:spPr>
          <a:xfrm>
            <a:off x="6629400" y="5139319"/>
            <a:ext cx="5384800" cy="1011260"/>
          </a:xfrm>
          <a:prstGeom prst="rect">
            <a:avLst/>
          </a:prstGeom>
          <a:ln>
            <a:solidFill>
              <a:schemeClr val="bg2"/>
            </a:solidFill>
          </a:ln>
        </p:spPr>
      </p:pic>
      <p:pic>
        <p:nvPicPr>
          <p:cNvPr id="8" name="Picture 7">
            <a:extLst>
              <a:ext uri="{FF2B5EF4-FFF2-40B4-BE49-F238E27FC236}">
                <a16:creationId xmlns:a16="http://schemas.microsoft.com/office/drawing/2014/main" id="{3660FFDC-768A-374E-AE97-3E09A4A231A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298216" y="2008061"/>
            <a:ext cx="2715984" cy="2938741"/>
          </a:xfrm>
          <a:prstGeom prst="rect">
            <a:avLst/>
          </a:prstGeom>
          <a:ln>
            <a:solidFill>
              <a:schemeClr val="bg2"/>
            </a:solidFill>
          </a:ln>
        </p:spPr>
      </p:pic>
    </p:spTree>
    <p:extLst>
      <p:ext uri="{BB962C8B-B14F-4D97-AF65-F5344CB8AC3E}">
        <p14:creationId xmlns:p14="http://schemas.microsoft.com/office/powerpoint/2010/main" val="1249688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4CF6CF7-58C7-D54D-AB20-C17199FB7569}"/>
              </a:ext>
            </a:extLst>
          </p:cNvPr>
          <p:cNvSpPr txBox="1">
            <a:spLocks/>
          </p:cNvSpPr>
          <p:nvPr/>
        </p:nvSpPr>
        <p:spPr>
          <a:xfrm>
            <a:off x="499627" y="1185282"/>
            <a:ext cx="11253349" cy="5334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lumMod val="65000"/>
                    <a:lumOff val="35000"/>
                  </a:schemeClr>
                </a:solidFill>
              </a:rPr>
              <a:t>Summary: Where to Find Segments Online &amp; Offline</a:t>
            </a:r>
          </a:p>
        </p:txBody>
      </p:sp>
      <p:sp>
        <p:nvSpPr>
          <p:cNvPr id="7" name="Text Placeholder 12">
            <a:extLst>
              <a:ext uri="{FF2B5EF4-FFF2-40B4-BE49-F238E27FC236}">
                <a16:creationId xmlns:a16="http://schemas.microsoft.com/office/drawing/2014/main" id="{55F2773D-77BF-4344-BC88-C926A34F471F}"/>
              </a:ext>
            </a:extLst>
          </p:cNvPr>
          <p:cNvSpPr>
            <a:spLocks noGrp="1"/>
          </p:cNvSpPr>
          <p:nvPr>
            <p:ph type="body" sz="quarter" idx="14"/>
          </p:nvPr>
        </p:nvSpPr>
        <p:spPr>
          <a:xfrm>
            <a:off x="499627" y="490259"/>
            <a:ext cx="11253350" cy="635000"/>
          </a:xfrm>
        </p:spPr>
        <p:txBody>
          <a:bodyPr/>
          <a:lstStyle/>
          <a:p>
            <a:r>
              <a:rPr lang="en-US" dirty="0"/>
              <a:t>Custom Flash Models for Activation</a:t>
            </a:r>
          </a:p>
        </p:txBody>
      </p:sp>
      <p:graphicFrame>
        <p:nvGraphicFramePr>
          <p:cNvPr id="8" name="Table 7">
            <a:extLst>
              <a:ext uri="{FF2B5EF4-FFF2-40B4-BE49-F238E27FC236}">
                <a16:creationId xmlns:a16="http://schemas.microsoft.com/office/drawing/2014/main" id="{950CF522-FE21-B141-B140-2C50A767650C}"/>
              </a:ext>
            </a:extLst>
          </p:cNvPr>
          <p:cNvGraphicFramePr>
            <a:graphicFrameLocks noGrp="1"/>
          </p:cNvGraphicFramePr>
          <p:nvPr>
            <p:extLst>
              <p:ext uri="{D42A27DB-BD31-4B8C-83A1-F6EECF244321}">
                <p14:modId xmlns:p14="http://schemas.microsoft.com/office/powerpoint/2010/main" val="3404785196"/>
              </p:ext>
            </p:extLst>
          </p:nvPr>
        </p:nvGraphicFramePr>
        <p:xfrm>
          <a:off x="529928" y="1722120"/>
          <a:ext cx="11192746" cy="4800600"/>
        </p:xfrm>
        <a:graphic>
          <a:graphicData uri="http://schemas.openxmlformats.org/drawingml/2006/table">
            <a:tbl>
              <a:tblPr firstRow="1" bandRow="1">
                <a:tableStyleId>{2D5ABB26-0587-4C30-8999-92F81FD0307C}</a:tableStyleId>
              </a:tblPr>
              <a:tblGrid>
                <a:gridCol w="1188910">
                  <a:extLst>
                    <a:ext uri="{9D8B030D-6E8A-4147-A177-3AD203B41FA5}">
                      <a16:colId xmlns:a16="http://schemas.microsoft.com/office/drawing/2014/main" val="2034221542"/>
                    </a:ext>
                  </a:extLst>
                </a:gridCol>
                <a:gridCol w="2424366">
                  <a:extLst>
                    <a:ext uri="{9D8B030D-6E8A-4147-A177-3AD203B41FA5}">
                      <a16:colId xmlns:a16="http://schemas.microsoft.com/office/drawing/2014/main" val="167376132"/>
                    </a:ext>
                  </a:extLst>
                </a:gridCol>
                <a:gridCol w="2526490">
                  <a:extLst>
                    <a:ext uri="{9D8B030D-6E8A-4147-A177-3AD203B41FA5}">
                      <a16:colId xmlns:a16="http://schemas.microsoft.com/office/drawing/2014/main" val="155062798"/>
                    </a:ext>
                  </a:extLst>
                </a:gridCol>
                <a:gridCol w="2526490">
                  <a:extLst>
                    <a:ext uri="{9D8B030D-6E8A-4147-A177-3AD203B41FA5}">
                      <a16:colId xmlns:a16="http://schemas.microsoft.com/office/drawing/2014/main" val="268872813"/>
                    </a:ext>
                  </a:extLst>
                </a:gridCol>
                <a:gridCol w="2526490">
                  <a:extLst>
                    <a:ext uri="{9D8B030D-6E8A-4147-A177-3AD203B41FA5}">
                      <a16:colId xmlns:a16="http://schemas.microsoft.com/office/drawing/2014/main" val="2471232474"/>
                    </a:ext>
                  </a:extLst>
                </a:gridCol>
              </a:tblGrid>
              <a:tr h="233288">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w Modelica" pitchFamily="2" charset="77"/>
                        </a:rPr>
                        <a:t>Not Aware: Not Interested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D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w Modelica" pitchFamily="2" charset="77"/>
                        </a:rPr>
                        <a:t>Aware: Not Interested</a:t>
                      </a:r>
                      <a:endParaRPr lang="en-US" sz="14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5A41"/>
                    </a:solidFill>
                  </a:tcPr>
                </a:tc>
                <a:tc>
                  <a:txBody>
                    <a:bodyPr/>
                    <a:lstStyle/>
                    <a:p>
                      <a:pPr algn="ctr"/>
                      <a:r>
                        <a:rPr lang="en-US" sz="1400" dirty="0">
                          <a:solidFill>
                            <a:schemeClr val="bg1"/>
                          </a:solidFill>
                          <a:latin typeface="Bw Modelica" pitchFamily="2" charset="77"/>
                        </a:rPr>
                        <a:t>Not Aware: Interested</a:t>
                      </a:r>
                      <a:endParaRPr lang="en-US" sz="14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C267A"/>
                    </a:solidFill>
                  </a:tcPr>
                </a:tc>
                <a:tc>
                  <a:txBody>
                    <a:bodyPr/>
                    <a:lstStyle/>
                    <a:p>
                      <a:pPr algn="ctr"/>
                      <a:r>
                        <a:rPr lang="en-US" sz="1400" dirty="0">
                          <a:solidFill>
                            <a:schemeClr val="bg1"/>
                          </a:solidFill>
                        </a:rPr>
                        <a:t>Aware: Interested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A336"/>
                    </a:solidFill>
                  </a:tcPr>
                </a:tc>
                <a:extLst>
                  <a:ext uri="{0D108BD9-81ED-4DB2-BD59-A6C34878D82A}">
                    <a16:rowId xmlns:a16="http://schemas.microsoft.com/office/drawing/2014/main" val="3950164458"/>
                  </a:ext>
                </a:extLst>
              </a:tr>
              <a:tr h="205843">
                <a:tc>
                  <a:txBody>
                    <a:bodyPr/>
                    <a:lstStyle/>
                    <a:p>
                      <a:r>
                        <a:rPr lang="en-US" sz="1200" dirty="0"/>
                        <a:t>Hours online per week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20-40 hours per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20-40 hours per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20-40 hours per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20-40 hours per week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107769"/>
                  </a:ext>
                </a:extLst>
              </a:tr>
              <a:tr h="288180">
                <a:tc>
                  <a:txBody>
                    <a:bodyPr/>
                    <a:lstStyle/>
                    <a:p>
                      <a:r>
                        <a:rPr lang="en-US" sz="1200" dirty="0"/>
                        <a:t>Social Engagement &amp; Networks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a:t>Light</a:t>
                      </a:r>
                      <a:br>
                        <a:rPr lang="en-US" sz="1300" dirty="0"/>
                      </a:br>
                      <a:r>
                        <a:rPr lang="en-US" sz="1300" dirty="0"/>
                        <a:t>Pinterest, Facebook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a:t>Medium</a:t>
                      </a:r>
                      <a:br>
                        <a:rPr lang="en-US" sz="1300" dirty="0"/>
                      </a:br>
                      <a:r>
                        <a:rPr lang="en-US" sz="1300" dirty="0"/>
                        <a:t>Reddit, Facebook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a:t>Medium</a:t>
                      </a:r>
                      <a:br>
                        <a:rPr lang="en-US" sz="1300" dirty="0"/>
                      </a:br>
                      <a:r>
                        <a:rPr lang="en-US" sz="1300" dirty="0"/>
                        <a:t>LinkedIn, Instagram, Snapchat, Pinterest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a:t>Medium</a:t>
                      </a:r>
                    </a:p>
                    <a:p>
                      <a:r>
                        <a:rPr lang="en-US" sz="1300" dirty="0"/>
                        <a:t>Snapchat, Instagram, Pinterest, Facebook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196468"/>
                  </a:ext>
                </a:extLst>
              </a:tr>
              <a:tr h="219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Listen to Music on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Don’t Download/Stream Music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a:t>Don’t Download/Stream Music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a:t>Pandora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a:t>Pandora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5140999"/>
                  </a:ext>
                </a:extLst>
              </a:tr>
              <a:tr h="308764">
                <a:tc>
                  <a:txBody>
                    <a:bodyPr/>
                    <a:lstStyle/>
                    <a:p>
                      <a:r>
                        <a:rPr lang="en-US" sz="1200" dirty="0"/>
                        <a:t>Mobile Apps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Games, Social Networking, Photo Capturing/Sharing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a:t>Sports, Games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dirty="0"/>
                        <a:t>Health &amp; Fitness, Business Tools / Productivity, Travel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dirty="0"/>
                        <a:t>Health &amp; Fitness, Food &amp; Drink, Entertainment / Lifestyle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638636"/>
                  </a:ext>
                </a:extLst>
              </a:tr>
              <a:tr h="487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Magazines &amp; Newspapers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(Print, online, mobile)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0" i="0" kern="1200" dirty="0">
                          <a:solidFill>
                            <a:schemeClr val="tx1"/>
                          </a:solidFill>
                          <a:effectLst/>
                          <a:latin typeface="+mn-lt"/>
                          <a:ea typeface="+mn-ea"/>
                          <a:cs typeface="+mn-cs"/>
                        </a:rPr>
                        <a:t>Glamour, Better Homes &amp; Gardens, Reader's Digest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0" i="0" kern="1200" dirty="0">
                          <a:solidFill>
                            <a:schemeClr val="tx1"/>
                          </a:solidFill>
                          <a:effectLst/>
                          <a:latin typeface="+mn-lt"/>
                          <a:ea typeface="+mn-ea"/>
                          <a:cs typeface="+mn-cs"/>
                        </a:rPr>
                        <a:t>Sports Illustrated, Better Homes &amp; Gardens, Good Housekeeping</a:t>
                      </a:r>
                    </a:p>
                    <a:p>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i="0" kern="1200" dirty="0">
                          <a:solidFill>
                            <a:schemeClr val="tx1"/>
                          </a:solidFill>
                          <a:effectLst/>
                          <a:latin typeface="+mn-lt"/>
                          <a:ea typeface="+mn-ea"/>
                          <a:cs typeface="+mn-cs"/>
                        </a:rPr>
                        <a:t>Los Angeles Times, New York Times, Washington Post, Time, Cooking Light, National Geographic</a:t>
                      </a:r>
                    </a:p>
                    <a:p>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i="0" kern="1200" dirty="0">
                          <a:solidFill>
                            <a:schemeClr val="tx1"/>
                          </a:solidFill>
                          <a:effectLst/>
                          <a:latin typeface="+mn-lt"/>
                          <a:ea typeface="+mn-ea"/>
                          <a:cs typeface="+mn-cs"/>
                        </a:rPr>
                        <a:t>Cosmopolitan, O, The Oprah Magazine, Us Weekly</a:t>
                      </a:r>
                    </a:p>
                    <a:p>
                      <a:endParaRPr lang="en-US"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4482150"/>
                  </a:ext>
                </a:extLst>
              </a:tr>
              <a:tr h="397962">
                <a:tc>
                  <a:txBody>
                    <a:bodyPr/>
                    <a:lstStyle/>
                    <a:p>
                      <a:r>
                        <a:rPr lang="en-US" sz="1200" dirty="0"/>
                        <a:t>Streaming &amp; TV Networks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YouTube TV, Hulu with Live TV</a:t>
                      </a:r>
                      <a:br>
                        <a:rPr lang="en-US" sz="1300" dirty="0"/>
                      </a:br>
                      <a:r>
                        <a:rPr lang="en-US" sz="1300" dirty="0"/>
                        <a:t>Disney Junior, Discovery, Lifetime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a:t>ESPN+, Hulu with Live TV, Hulu Plus</a:t>
                      </a:r>
                      <a:br>
                        <a:rPr lang="en-US" sz="1300" dirty="0"/>
                      </a:br>
                      <a:r>
                        <a:rPr lang="en-US" sz="1300" dirty="0"/>
                        <a:t>Cartoon Network, Adult Swim, ESPN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dirty="0"/>
                        <a:t>Amazon Prime Video, HBO Now, Hulu Plus No Commercials</a:t>
                      </a:r>
                      <a:br>
                        <a:rPr lang="en-US" sz="1300" dirty="0"/>
                      </a:br>
                      <a:r>
                        <a:rPr lang="en-US" sz="1300" dirty="0"/>
                        <a:t>MSNBC, PBS, CNN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dirty="0"/>
                        <a:t>Hulu Plus No Commercials, Hulu Plus, Hulu Live TV</a:t>
                      </a:r>
                    </a:p>
                    <a:p>
                      <a:r>
                        <a:rPr lang="en-US" sz="1300" dirty="0"/>
                        <a:t>E!, MTV, BET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4630212"/>
                  </a:ext>
                </a:extLst>
              </a:tr>
            </a:tbl>
          </a:graphicData>
        </a:graphic>
      </p:graphicFrame>
    </p:spTree>
    <p:extLst>
      <p:ext uri="{BB962C8B-B14F-4D97-AF65-F5344CB8AC3E}">
        <p14:creationId xmlns:p14="http://schemas.microsoft.com/office/powerpoint/2010/main" val="167619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2"/>
          </p:nvPr>
        </p:nvSpPr>
        <p:spPr/>
        <p:txBody>
          <a:bodyPr/>
          <a:lstStyle/>
          <a:p>
            <a:pPr>
              <a:spcAft>
                <a:spcPts val="600"/>
              </a:spcAft>
            </a:pPr>
            <a:r>
              <a:rPr lang="en-US" sz="2000" dirty="0">
                <a:cs typeface="Calibri" panose="020F0502020204030204" pitchFamily="34" charset="0"/>
              </a:rPr>
              <a:t>Understand the benefits and use cases of Custom Flash Models</a:t>
            </a:r>
          </a:p>
          <a:p>
            <a:pPr>
              <a:spcAft>
                <a:spcPts val="600"/>
              </a:spcAft>
            </a:pPr>
            <a:r>
              <a:rPr lang="en-US" sz="2000" dirty="0">
                <a:cs typeface="Calibri" panose="020F0502020204030204" pitchFamily="34" charset="0"/>
              </a:rPr>
              <a:t>Get familiar with the process of running a Custom Flash Model with Resonate</a:t>
            </a:r>
          </a:p>
          <a:p>
            <a:pPr>
              <a:spcAft>
                <a:spcPts val="600"/>
              </a:spcAft>
            </a:pPr>
            <a:r>
              <a:rPr lang="en-US" sz="2000" dirty="0">
                <a:cs typeface="Calibri" panose="020F0502020204030204" pitchFamily="34" charset="0"/>
              </a:rPr>
              <a:t>Learn the limitations and caveats of using Custom Flash Models</a:t>
            </a:r>
          </a:p>
          <a:p>
            <a:pPr>
              <a:spcAft>
                <a:spcPts val="600"/>
              </a:spcAft>
            </a:pPr>
            <a:r>
              <a:rPr lang="en-US" sz="2000" dirty="0">
                <a:cs typeface="Calibri" panose="020F0502020204030204" pitchFamily="34" charset="0"/>
              </a:rPr>
              <a:t>Understand the differences between Custom Flash Models and Custom Spark Models</a:t>
            </a:r>
          </a:p>
          <a:p>
            <a:pPr>
              <a:spcAft>
                <a:spcPts val="600"/>
              </a:spcAft>
            </a:pPr>
            <a:endParaRPr lang="en-US" sz="2000" dirty="0">
              <a:cs typeface="Calibri" panose="020F0502020204030204" pitchFamily="34" charset="0"/>
            </a:endParaRPr>
          </a:p>
          <a:p>
            <a:pPr>
              <a:spcAft>
                <a:spcPts val="600"/>
              </a:spcAft>
            </a:pPr>
            <a:endParaRPr lang="en-US" sz="2000" dirty="0">
              <a:cs typeface="Calibri" panose="020F0502020204030204" pitchFamily="34" charset="0"/>
            </a:endParaRPr>
          </a:p>
        </p:txBody>
      </p:sp>
      <p:sp>
        <p:nvSpPr>
          <p:cNvPr id="5" name="Text Placeholder 4"/>
          <p:cNvSpPr>
            <a:spLocks noGrp="1"/>
          </p:cNvSpPr>
          <p:nvPr>
            <p:ph type="body" sz="quarter" idx="14"/>
          </p:nvPr>
        </p:nvSpPr>
        <p:spPr/>
        <p:txBody>
          <a:bodyPr/>
          <a:lstStyle/>
          <a:p>
            <a:r>
              <a:rPr lang="en-US" dirty="0">
                <a:latin typeface="+mn-lt"/>
                <a:cs typeface="Calibri" panose="020F0502020204030204" pitchFamily="34" charset="0"/>
              </a:rPr>
              <a:t>In This Module You Will: </a:t>
            </a:r>
            <a:endParaRPr lang="en-US" dirty="0">
              <a:latin typeface="+mn-lt"/>
            </a:endParaRPr>
          </a:p>
        </p:txBody>
      </p:sp>
    </p:spTree>
    <p:extLst>
      <p:ext uri="{BB962C8B-B14F-4D97-AF65-F5344CB8AC3E}">
        <p14:creationId xmlns:p14="http://schemas.microsoft.com/office/powerpoint/2010/main" val="10894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4A7369-4F0D-874F-9EDE-A4D49DACB9A6}"/>
              </a:ext>
            </a:extLst>
          </p:cNvPr>
          <p:cNvSpPr>
            <a:spLocks noGrp="1"/>
          </p:cNvSpPr>
          <p:nvPr>
            <p:ph sz="quarter" idx="22"/>
          </p:nvPr>
        </p:nvSpPr>
        <p:spPr/>
        <p:txBody>
          <a:bodyPr vert="horz" lIns="91440" tIns="45720" rIns="91440" bIns="45720" rtlCol="0" anchor="t">
            <a:noAutofit/>
          </a:bodyPr>
          <a:lstStyle/>
          <a:p>
            <a:pPr>
              <a:lnSpc>
                <a:spcPct val="114000"/>
              </a:lnSpc>
              <a:spcBef>
                <a:spcPts val="0"/>
              </a:spcBef>
              <a:spcAft>
                <a:spcPts val="600"/>
              </a:spcAft>
            </a:pPr>
            <a:r>
              <a:rPr lang="en-US" sz="2000" dirty="0"/>
              <a:t>We’ve identified the right messaging for the segments we want to engage online</a:t>
            </a:r>
          </a:p>
          <a:p>
            <a:pPr lvl="1">
              <a:lnSpc>
                <a:spcPct val="114000"/>
              </a:lnSpc>
              <a:spcBef>
                <a:spcPts val="0"/>
              </a:spcBef>
              <a:spcAft>
                <a:spcPts val="600"/>
              </a:spcAft>
            </a:pPr>
            <a:r>
              <a:rPr lang="en-US" sz="2000" dirty="0"/>
              <a:t>We might even want to persuade our Aware: Not Interested segment with updated content that will appeal to them better</a:t>
            </a:r>
          </a:p>
          <a:p>
            <a:pPr>
              <a:lnSpc>
                <a:spcPct val="114000"/>
              </a:lnSpc>
              <a:spcBef>
                <a:spcPts val="0"/>
              </a:spcBef>
              <a:spcAft>
                <a:spcPts val="600"/>
              </a:spcAft>
            </a:pPr>
            <a:r>
              <a:rPr lang="en-US" sz="2000" dirty="0"/>
              <a:t>We also know where we can reach them efficiently</a:t>
            </a:r>
          </a:p>
          <a:p>
            <a:pPr>
              <a:lnSpc>
                <a:spcPct val="114000"/>
              </a:lnSpc>
              <a:spcBef>
                <a:spcPts val="0"/>
              </a:spcBef>
              <a:spcAft>
                <a:spcPts val="600"/>
              </a:spcAft>
            </a:pPr>
            <a:r>
              <a:rPr lang="en-US" sz="2000" dirty="0"/>
              <a:t>Let’s go ahead and activate against these segments!</a:t>
            </a:r>
          </a:p>
          <a:p>
            <a:pPr>
              <a:lnSpc>
                <a:spcPct val="114000"/>
              </a:lnSpc>
              <a:spcBef>
                <a:spcPts val="0"/>
              </a:spcBef>
              <a:spcAft>
                <a:spcPts val="600"/>
              </a:spcAft>
            </a:pPr>
            <a:endParaRPr lang="en-US" sz="2000" dirty="0"/>
          </a:p>
        </p:txBody>
      </p:sp>
      <p:sp>
        <p:nvSpPr>
          <p:cNvPr id="3" name="Text Placeholder 2">
            <a:extLst>
              <a:ext uri="{FF2B5EF4-FFF2-40B4-BE49-F238E27FC236}">
                <a16:creationId xmlns:a16="http://schemas.microsoft.com/office/drawing/2014/main" id="{68BC71D7-7EC5-784F-968A-9820B8E64C5F}"/>
              </a:ext>
            </a:extLst>
          </p:cNvPr>
          <p:cNvSpPr>
            <a:spLocks noGrp="1"/>
          </p:cNvSpPr>
          <p:nvPr>
            <p:ph type="body" sz="quarter" idx="14"/>
          </p:nvPr>
        </p:nvSpPr>
        <p:spPr/>
        <p:txBody>
          <a:bodyPr/>
          <a:lstStyle/>
          <a:p>
            <a:r>
              <a:rPr lang="en-US" sz="3200" dirty="0"/>
              <a:t>Custom Flash Models for Activation</a:t>
            </a:r>
          </a:p>
        </p:txBody>
      </p:sp>
    </p:spTree>
    <p:extLst>
      <p:ext uri="{BB962C8B-B14F-4D97-AF65-F5344CB8AC3E}">
        <p14:creationId xmlns:p14="http://schemas.microsoft.com/office/powerpoint/2010/main" val="97796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AF933A-BAF2-C94B-B0B7-67A46D0E6348}"/>
              </a:ext>
            </a:extLst>
          </p:cNvPr>
          <p:cNvSpPr>
            <a:spLocks noGrp="1"/>
          </p:cNvSpPr>
          <p:nvPr>
            <p:ph type="body" sz="quarter" idx="14"/>
          </p:nvPr>
        </p:nvSpPr>
        <p:spPr/>
        <p:txBody>
          <a:bodyPr/>
          <a:lstStyle/>
          <a:p>
            <a:r>
              <a:rPr lang="en-US" dirty="0"/>
              <a:t>Custom Flash Models for Activation</a:t>
            </a:r>
          </a:p>
        </p:txBody>
      </p:sp>
      <p:sp>
        <p:nvSpPr>
          <p:cNvPr id="6" name="Text Placeholder 16">
            <a:extLst>
              <a:ext uri="{FF2B5EF4-FFF2-40B4-BE49-F238E27FC236}">
                <a16:creationId xmlns:a16="http://schemas.microsoft.com/office/drawing/2014/main" id="{60105106-BD52-C140-9597-C57696748958}"/>
              </a:ext>
            </a:extLst>
          </p:cNvPr>
          <p:cNvSpPr txBox="1">
            <a:spLocks/>
          </p:cNvSpPr>
          <p:nvPr/>
        </p:nvSpPr>
        <p:spPr>
          <a:xfrm>
            <a:off x="685800" y="1371600"/>
            <a:ext cx="5139173" cy="470747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000" spc="60">
                <a:solidFill>
                  <a:schemeClr val="tx1"/>
                </a:solidFill>
                <a:latin typeface="Bw Modelica" panose="00000600000000000000" pitchFamily="50" charset="0"/>
                <a:ea typeface="Roboto Light" panose="02000000000000000000" pitchFamily="2" charset="0"/>
                <a:cs typeface="Bw Modelica" panose="00000600000000000000" pitchFamily="50" charset="0"/>
              </a:defRPr>
            </a:lvl1pPr>
            <a:lvl2pPr marL="8001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2pPr>
            <a:lvl3pPr marL="12573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3pPr>
            <a:lvl4pPr marL="17145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4pPr>
            <a:lvl5pPr marL="2171700" indent="-342900" algn="l" defTabSz="914400" rtl="0" eaLnBrk="1" latinLnBrk="0" hangingPunct="1">
              <a:lnSpc>
                <a:spcPct val="90000"/>
              </a:lnSpc>
              <a:spcBef>
                <a:spcPts val="1200"/>
              </a:spcBef>
              <a:buClr>
                <a:srgbClr val="F14C23"/>
              </a:buClr>
              <a:buFont typeface="Arial" panose="020B0604020202020204" pitchFamily="34" charset="0"/>
              <a:buChar char="•"/>
              <a:defRPr sz="2000" b="0" i="0" kern="1200">
                <a:solidFill>
                  <a:schemeClr val="tx1"/>
                </a:solidFill>
                <a:latin typeface="Bw Modelica" panose="00000600000000000000" pitchFamily="50"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600"/>
              </a:spcAft>
            </a:pPr>
            <a:r>
              <a:rPr lang="en-US" sz="1600" dirty="0">
                <a:latin typeface="Bw Modelica" pitchFamily="2" charset="77"/>
              </a:rPr>
              <a:t>Tags need to be saved as Audiences if you want to activate them</a:t>
            </a:r>
          </a:p>
          <a:p>
            <a:pPr>
              <a:lnSpc>
                <a:spcPct val="114000"/>
              </a:lnSpc>
              <a:spcBef>
                <a:spcPts val="0"/>
              </a:spcBef>
              <a:spcAft>
                <a:spcPts val="600"/>
              </a:spcAft>
            </a:pPr>
            <a:r>
              <a:rPr lang="en-US" sz="1600" dirty="0">
                <a:latin typeface="Bw Modelica" pitchFamily="2" charset="77"/>
              </a:rPr>
              <a:t>Segmentation – Your Data – Custom Data – Custom Flash Models</a:t>
            </a:r>
          </a:p>
          <a:p>
            <a:pPr>
              <a:lnSpc>
                <a:spcPct val="114000"/>
              </a:lnSpc>
              <a:spcBef>
                <a:spcPts val="0"/>
              </a:spcBef>
              <a:spcAft>
                <a:spcPts val="600"/>
              </a:spcAft>
            </a:pPr>
            <a:r>
              <a:rPr lang="en-US" sz="1600" dirty="0">
                <a:latin typeface="Bw Modelica" pitchFamily="2" charset="77"/>
              </a:rPr>
              <a:t>Click Save Audience</a:t>
            </a:r>
          </a:p>
          <a:p>
            <a:pPr>
              <a:lnSpc>
                <a:spcPct val="114000"/>
              </a:lnSpc>
              <a:spcBef>
                <a:spcPts val="0"/>
              </a:spcBef>
              <a:spcAft>
                <a:spcPts val="600"/>
              </a:spcAft>
            </a:pPr>
            <a:r>
              <a:rPr lang="en-US" sz="1600" dirty="0">
                <a:latin typeface="Bw Modelica" pitchFamily="2" charset="77"/>
              </a:rPr>
              <a:t>Now find you new Tag Audience on the Your Saved Audiences page</a:t>
            </a:r>
          </a:p>
          <a:p>
            <a:pPr>
              <a:lnSpc>
                <a:spcPct val="114000"/>
              </a:lnSpc>
              <a:spcBef>
                <a:spcPts val="0"/>
              </a:spcBef>
              <a:spcAft>
                <a:spcPts val="600"/>
              </a:spcAft>
            </a:pPr>
            <a:r>
              <a:rPr lang="en-US" sz="1600" dirty="0">
                <a:latin typeface="Bw Modelica" pitchFamily="2" charset="77"/>
              </a:rPr>
              <a:t>Click </a:t>
            </a:r>
            <a:r>
              <a:rPr lang="en-US" sz="1600" b="1" dirty="0">
                <a:latin typeface="Bw Modelica" pitchFamily="2" charset="77"/>
              </a:rPr>
              <a:t>Activate</a:t>
            </a:r>
          </a:p>
          <a:p>
            <a:pPr>
              <a:lnSpc>
                <a:spcPct val="114000"/>
              </a:lnSpc>
              <a:spcBef>
                <a:spcPts val="0"/>
              </a:spcBef>
              <a:spcAft>
                <a:spcPts val="600"/>
              </a:spcAft>
            </a:pPr>
            <a:r>
              <a:rPr lang="en-US" sz="1600" dirty="0">
                <a:latin typeface="Bw Modelica" pitchFamily="2" charset="77"/>
              </a:rPr>
              <a:t>Select Activation Partner and Destination</a:t>
            </a:r>
          </a:p>
          <a:p>
            <a:pPr>
              <a:lnSpc>
                <a:spcPct val="114000"/>
              </a:lnSpc>
              <a:spcBef>
                <a:spcPts val="0"/>
              </a:spcBef>
              <a:spcAft>
                <a:spcPts val="600"/>
              </a:spcAft>
            </a:pPr>
            <a:r>
              <a:rPr lang="en-US" sz="1600" dirty="0">
                <a:latin typeface="Bw Modelica" pitchFamily="2" charset="77"/>
              </a:rPr>
              <a:t>Choose Start and End Dates</a:t>
            </a:r>
          </a:p>
          <a:p>
            <a:pPr>
              <a:lnSpc>
                <a:spcPct val="114000"/>
              </a:lnSpc>
              <a:spcBef>
                <a:spcPts val="0"/>
              </a:spcBef>
              <a:spcAft>
                <a:spcPts val="600"/>
              </a:spcAft>
            </a:pPr>
            <a:r>
              <a:rPr lang="en-US" sz="1600" dirty="0">
                <a:latin typeface="Bw Modelica" pitchFamily="2" charset="77"/>
              </a:rPr>
              <a:t>Select Retargeting as the Delivery Method</a:t>
            </a:r>
          </a:p>
          <a:p>
            <a:pPr>
              <a:lnSpc>
                <a:spcPct val="114000"/>
              </a:lnSpc>
              <a:spcBef>
                <a:spcPts val="0"/>
              </a:spcBef>
              <a:spcAft>
                <a:spcPts val="600"/>
              </a:spcAft>
            </a:pPr>
            <a:r>
              <a:rPr lang="en-US" sz="1600" dirty="0">
                <a:latin typeface="Bw Modelica" pitchFamily="2" charset="77"/>
              </a:rPr>
              <a:t>Click </a:t>
            </a:r>
            <a:r>
              <a:rPr lang="en-US" sz="1600" b="1" dirty="0">
                <a:latin typeface="Bw Modelica" pitchFamily="2" charset="77"/>
              </a:rPr>
              <a:t>Start Delivery</a:t>
            </a:r>
          </a:p>
        </p:txBody>
      </p:sp>
      <p:pic>
        <p:nvPicPr>
          <p:cNvPr id="10" name="Picture 9">
            <a:extLst>
              <a:ext uri="{FF2B5EF4-FFF2-40B4-BE49-F238E27FC236}">
                <a16:creationId xmlns:a16="http://schemas.microsoft.com/office/drawing/2014/main" id="{17D77620-3BB0-A249-ADA8-737F3CA20AA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40515" y="3453587"/>
            <a:ext cx="5694285" cy="584843"/>
          </a:xfrm>
          <a:prstGeom prst="rect">
            <a:avLst/>
          </a:prstGeom>
          <a:ln>
            <a:solidFill>
              <a:schemeClr val="bg2"/>
            </a:solidFill>
          </a:ln>
        </p:spPr>
      </p:pic>
      <p:pic>
        <p:nvPicPr>
          <p:cNvPr id="4" name="Picture 3">
            <a:extLst>
              <a:ext uri="{FF2B5EF4-FFF2-40B4-BE49-F238E27FC236}">
                <a16:creationId xmlns:a16="http://schemas.microsoft.com/office/drawing/2014/main" id="{B31A35BB-3A88-674F-A665-46ABD18C7F1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066384" y="4114800"/>
            <a:ext cx="5668416" cy="2566678"/>
          </a:xfrm>
          <a:prstGeom prst="rect">
            <a:avLst/>
          </a:prstGeom>
          <a:ln>
            <a:solidFill>
              <a:schemeClr val="bg2"/>
            </a:solidFill>
          </a:ln>
        </p:spPr>
      </p:pic>
      <p:pic>
        <p:nvPicPr>
          <p:cNvPr id="14" name="Picture 13">
            <a:extLst>
              <a:ext uri="{FF2B5EF4-FFF2-40B4-BE49-F238E27FC236}">
                <a16:creationId xmlns:a16="http://schemas.microsoft.com/office/drawing/2014/main" id="{0C71F2BD-833F-3D41-8670-DB1DE0696A65}"/>
              </a:ext>
            </a:extLst>
          </p:cNvPr>
          <p:cNvPicPr>
            <a:picLocks noChangeAspect="1"/>
          </p:cNvPicPr>
          <p:nvPr/>
        </p:nvPicPr>
        <p:blipFill>
          <a:blip r:embed="rId5"/>
          <a:stretch>
            <a:fillRect/>
          </a:stretch>
        </p:blipFill>
        <p:spPr>
          <a:xfrm>
            <a:off x="10058400" y="6172200"/>
            <a:ext cx="2032000" cy="598714"/>
          </a:xfrm>
          <a:prstGeom prst="rect">
            <a:avLst/>
          </a:prstGeom>
          <a:ln>
            <a:solidFill>
              <a:schemeClr val="bg2"/>
            </a:solidFill>
          </a:ln>
        </p:spPr>
      </p:pic>
      <p:grpSp>
        <p:nvGrpSpPr>
          <p:cNvPr id="2" name="Group 1">
            <a:extLst>
              <a:ext uri="{FF2B5EF4-FFF2-40B4-BE49-F238E27FC236}">
                <a16:creationId xmlns:a16="http://schemas.microsoft.com/office/drawing/2014/main" id="{14864C70-172F-93F1-8D67-5513D399DFE5}"/>
              </a:ext>
            </a:extLst>
          </p:cNvPr>
          <p:cNvGrpSpPr/>
          <p:nvPr/>
        </p:nvGrpSpPr>
        <p:grpSpPr>
          <a:xfrm>
            <a:off x="6007100" y="1330904"/>
            <a:ext cx="5715000" cy="2007034"/>
            <a:chOff x="5484202" y="2251909"/>
            <a:chExt cx="6055771" cy="2126709"/>
          </a:xfrm>
        </p:grpSpPr>
        <p:pic>
          <p:nvPicPr>
            <p:cNvPr id="5" name="Picture 4">
              <a:extLst>
                <a:ext uri="{FF2B5EF4-FFF2-40B4-BE49-F238E27FC236}">
                  <a16:creationId xmlns:a16="http://schemas.microsoft.com/office/drawing/2014/main" id="{4D68D298-A4DD-5167-1606-F8F88AF77D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b="42918"/>
            <a:stretch/>
          </p:blipFill>
          <p:spPr>
            <a:xfrm>
              <a:off x="5484202" y="2251909"/>
              <a:ext cx="6055771" cy="2126709"/>
            </a:xfrm>
            <a:prstGeom prst="rect">
              <a:avLst/>
            </a:prstGeom>
          </p:spPr>
        </p:pic>
        <p:grpSp>
          <p:nvGrpSpPr>
            <p:cNvPr id="7" name="Group 6">
              <a:extLst>
                <a:ext uri="{FF2B5EF4-FFF2-40B4-BE49-F238E27FC236}">
                  <a16:creationId xmlns:a16="http://schemas.microsoft.com/office/drawing/2014/main" id="{CA7E5D2F-6614-B36C-0E6E-6EA75B74EAEB}"/>
                </a:ext>
              </a:extLst>
            </p:cNvPr>
            <p:cNvGrpSpPr/>
            <p:nvPr/>
          </p:nvGrpSpPr>
          <p:grpSpPr>
            <a:xfrm>
              <a:off x="5484202" y="3214151"/>
              <a:ext cx="6010204" cy="1096592"/>
              <a:chOff x="5484202" y="3214151"/>
              <a:chExt cx="6010204" cy="1096592"/>
            </a:xfrm>
          </p:grpSpPr>
          <p:pic>
            <p:nvPicPr>
              <p:cNvPr id="9" name="Picture 8">
                <a:extLst>
                  <a:ext uri="{FF2B5EF4-FFF2-40B4-BE49-F238E27FC236}">
                    <a16:creationId xmlns:a16="http://schemas.microsoft.com/office/drawing/2014/main" id="{DB4F9B89-7168-F17F-6F91-4A2906F6AF66}"/>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280824" y="3214151"/>
                <a:ext cx="4213582" cy="1096592"/>
              </a:xfrm>
              <a:prstGeom prst="rect">
                <a:avLst/>
              </a:prstGeom>
              <a:ln>
                <a:solidFill>
                  <a:schemeClr val="bg2"/>
                </a:solidFill>
              </a:ln>
              <a:effectLst/>
            </p:spPr>
          </p:pic>
          <p:sp>
            <p:nvSpPr>
              <p:cNvPr id="11" name="Rectangle 10">
                <a:extLst>
                  <a:ext uri="{FF2B5EF4-FFF2-40B4-BE49-F238E27FC236}">
                    <a16:creationId xmlns:a16="http://schemas.microsoft.com/office/drawing/2014/main" id="{DCC683E1-9B73-3FF6-D1B9-CC9561354923}"/>
                  </a:ext>
                </a:extLst>
              </p:cNvPr>
              <p:cNvSpPr/>
              <p:nvPr/>
            </p:nvSpPr>
            <p:spPr>
              <a:xfrm>
                <a:off x="5484202" y="3733800"/>
                <a:ext cx="1796622" cy="457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001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E35592-121C-E84E-88E2-0AC7668E10A2}"/>
              </a:ext>
            </a:extLst>
          </p:cNvPr>
          <p:cNvSpPr>
            <a:spLocks noGrp="1"/>
          </p:cNvSpPr>
          <p:nvPr>
            <p:ph type="body" sz="quarter" idx="14"/>
          </p:nvPr>
        </p:nvSpPr>
        <p:spPr/>
        <p:txBody>
          <a:bodyPr/>
          <a:lstStyle/>
          <a:p>
            <a:r>
              <a:rPr lang="en-US" dirty="0"/>
              <a:t>Custom Flash Models as a </a:t>
            </a:r>
            <a:r>
              <a:rPr lang="en-US" sz="3200" dirty="0"/>
              <a:t>Segmentation</a:t>
            </a:r>
            <a:r>
              <a:rPr lang="en-US" dirty="0"/>
              <a:t> / Typing Tool</a:t>
            </a:r>
          </a:p>
        </p:txBody>
      </p:sp>
      <p:sp>
        <p:nvSpPr>
          <p:cNvPr id="4" name="Text Placeholder 2">
            <a:extLst>
              <a:ext uri="{FF2B5EF4-FFF2-40B4-BE49-F238E27FC236}">
                <a16:creationId xmlns:a16="http://schemas.microsoft.com/office/drawing/2014/main" id="{C120F079-E79C-284C-AC41-C76865B14918}"/>
              </a:ext>
            </a:extLst>
          </p:cNvPr>
          <p:cNvSpPr txBox="1">
            <a:spLocks/>
          </p:cNvSpPr>
          <p:nvPr/>
        </p:nvSpPr>
        <p:spPr>
          <a:xfrm>
            <a:off x="463051" y="1391996"/>
            <a:ext cx="11253349" cy="533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lumMod val="65000"/>
                    <a:lumOff val="35000"/>
                  </a:schemeClr>
                </a:solidFill>
              </a:rPr>
              <a:t>What is a Typing Tool?</a:t>
            </a:r>
          </a:p>
        </p:txBody>
      </p:sp>
      <p:sp>
        <p:nvSpPr>
          <p:cNvPr id="5" name="Content Placeholder 66">
            <a:extLst>
              <a:ext uri="{FF2B5EF4-FFF2-40B4-BE49-F238E27FC236}">
                <a16:creationId xmlns:a16="http://schemas.microsoft.com/office/drawing/2014/main" id="{53CD6073-BF5B-0F43-BE14-B40BE8836379}"/>
              </a:ext>
            </a:extLst>
          </p:cNvPr>
          <p:cNvSpPr txBox="1">
            <a:spLocks/>
          </p:cNvSpPr>
          <p:nvPr/>
        </p:nvSpPr>
        <p:spPr>
          <a:xfrm>
            <a:off x="685800" y="1856785"/>
            <a:ext cx="5486400" cy="4696415"/>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Clr>
                <a:schemeClr val="accent2"/>
              </a:buClr>
              <a:buFont typeface="Arial" panose="020B0604020202020204" pitchFamily="34" charset="0"/>
              <a:buChar char="•"/>
              <a:defRPr sz="2400" b="0" i="0" kern="1000" spc="60">
                <a:solidFill>
                  <a:schemeClr val="tx1"/>
                </a:solidFill>
                <a:latin typeface="+mn-lt"/>
                <a:ea typeface="Roboto" panose="02000000000000000000" pitchFamily="2" charset="0"/>
                <a:cs typeface="Bw Modelica" panose="00000600000000000000" pitchFamily="50" charset="0"/>
              </a:defRPr>
            </a:lvl1pPr>
            <a:lvl2pPr marL="800100" indent="-342900" algn="l" defTabSz="914400" rtl="0" eaLnBrk="1" latinLnBrk="0" hangingPunct="1">
              <a:lnSpc>
                <a:spcPct val="90000"/>
              </a:lnSpc>
              <a:spcBef>
                <a:spcPts val="500"/>
              </a:spcBef>
              <a:buClr>
                <a:schemeClr val="accent2"/>
              </a:buClr>
              <a:buFont typeface="Arial" panose="020B0604020202020204" pitchFamily="34" charset="0"/>
              <a:buChar char="•"/>
              <a:defRPr sz="2400" kern="1200" baseline="0">
                <a:solidFill>
                  <a:schemeClr val="tx1"/>
                </a:solidFill>
                <a:latin typeface="Bw Modelica" pitchFamily="2" charset="77"/>
                <a:ea typeface="Open Sans Light" panose="020B0306030504020204" pitchFamily="34" charset="0"/>
                <a:cs typeface="Open Sans Light" panose="020B0306030504020204" pitchFamily="34" charset="0"/>
              </a:defRPr>
            </a:lvl2pPr>
            <a:lvl3pPr marL="1257300" indent="-342900" algn="l" defTabSz="914400" rtl="0" eaLnBrk="1" latinLnBrk="0" hangingPunct="1">
              <a:lnSpc>
                <a:spcPct val="90000"/>
              </a:lnSpc>
              <a:spcBef>
                <a:spcPts val="500"/>
              </a:spcBef>
              <a:buClr>
                <a:schemeClr val="accent2"/>
              </a:buClr>
              <a:buFont typeface="Arial" panose="020B0604020202020204" pitchFamily="34" charset="0"/>
              <a:buChar char="•"/>
              <a:defRPr sz="2000" kern="1200" baseline="0">
                <a:solidFill>
                  <a:schemeClr val="tx1"/>
                </a:solidFill>
                <a:latin typeface="Bw Modelica" pitchFamily="2" charset="77"/>
                <a:ea typeface="Open Sans Light" panose="020B0306030504020204" pitchFamily="34" charset="0"/>
                <a:cs typeface="Open Sans Light" panose="020B0306030504020204" pitchFamily="34" charset="0"/>
              </a:defRPr>
            </a:lvl3pPr>
            <a:lvl4pPr marL="1657350" indent="-285750" algn="l" defTabSz="914400" rtl="0" eaLnBrk="1" latinLnBrk="0" hangingPunct="1">
              <a:lnSpc>
                <a:spcPct val="90000"/>
              </a:lnSpc>
              <a:spcBef>
                <a:spcPts val="500"/>
              </a:spcBef>
              <a:buClr>
                <a:schemeClr val="accent2"/>
              </a:buClr>
              <a:buFont typeface="Arial" panose="020B0604020202020204" pitchFamily="34" charset="0"/>
              <a:buChar char="•"/>
              <a:defRPr sz="1800" kern="1200" baseline="0">
                <a:solidFill>
                  <a:schemeClr val="tx1"/>
                </a:solidFill>
                <a:latin typeface="Bw Modelica" pitchFamily="2" charset="77"/>
                <a:ea typeface="Open Sans Light" panose="020B0306030504020204" pitchFamily="34" charset="0"/>
                <a:cs typeface="Open Sans Light" panose="020B0306030504020204" pitchFamily="34" charset="0"/>
              </a:defRPr>
            </a:lvl4pPr>
            <a:lvl5pPr marL="2114550" indent="-285750" algn="l" defTabSz="914400" rtl="0" eaLnBrk="1" latinLnBrk="0" hangingPunct="1">
              <a:lnSpc>
                <a:spcPct val="90000"/>
              </a:lnSpc>
              <a:spcBef>
                <a:spcPts val="500"/>
              </a:spcBef>
              <a:buClr>
                <a:schemeClr val="accent2"/>
              </a:buClr>
              <a:buFont typeface="Arial" panose="020B0604020202020204" pitchFamily="34" charset="0"/>
              <a:buChar char="•"/>
              <a:defRPr sz="1800" kern="1200" baseline="0">
                <a:solidFill>
                  <a:schemeClr val="tx1"/>
                </a:solidFill>
                <a:latin typeface="Bw Modelica"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600"/>
              </a:spcAft>
            </a:pPr>
            <a:r>
              <a:rPr lang="en-US" sz="1800" b="1" spc="0" dirty="0">
                <a:latin typeface="Bw Modelica"/>
                <a:ea typeface="Open Sans Light"/>
                <a:cs typeface="Open Sans Light"/>
              </a:rPr>
              <a:t>Set of questions </a:t>
            </a:r>
            <a:r>
              <a:rPr lang="en-US" sz="1800" spc="0" dirty="0">
                <a:latin typeface="Bw Modelica"/>
                <a:ea typeface="Open Sans Light"/>
                <a:cs typeface="Open Sans Light"/>
              </a:rPr>
              <a:t>that places consumers into one of several pre-defined segments based on their answers</a:t>
            </a:r>
          </a:p>
          <a:p>
            <a:pPr lvl="1">
              <a:lnSpc>
                <a:spcPct val="114000"/>
              </a:lnSpc>
              <a:spcBef>
                <a:spcPts val="0"/>
              </a:spcBef>
              <a:spcAft>
                <a:spcPts val="600"/>
              </a:spcAft>
            </a:pPr>
            <a:r>
              <a:rPr lang="en-US" sz="1800" dirty="0">
                <a:latin typeface="Bw Modelica"/>
                <a:ea typeface="Open Sans Light"/>
                <a:cs typeface="Open Sans Light"/>
              </a:rPr>
              <a:t>A set of formulas (</a:t>
            </a:r>
            <a:r>
              <a:rPr lang="en-US" sz="1800" b="1" dirty="0">
                <a:ea typeface="Open Sans Light"/>
                <a:cs typeface="Open Sans Light"/>
              </a:rPr>
              <a:t>Algorithm/logic)</a:t>
            </a:r>
            <a:r>
              <a:rPr lang="en-US" sz="1800" dirty="0">
                <a:latin typeface="Bw Modelica"/>
                <a:ea typeface="Open Sans Light"/>
                <a:cs typeface="Open Sans Light"/>
              </a:rPr>
              <a:t> maps a respondent to one of several pre-defined segments based on how they answered the survey </a:t>
            </a:r>
            <a:endParaRPr lang="en-US" sz="1800" dirty="0">
              <a:ea typeface="Open Sans Light"/>
              <a:cs typeface="Open Sans Light"/>
            </a:endParaRPr>
          </a:p>
          <a:p>
            <a:endParaRPr lang="en-US" sz="3200" spc="0" dirty="0"/>
          </a:p>
        </p:txBody>
      </p:sp>
      <p:pic>
        <p:nvPicPr>
          <p:cNvPr id="7" name="Picture 6">
            <a:extLst>
              <a:ext uri="{FF2B5EF4-FFF2-40B4-BE49-F238E27FC236}">
                <a16:creationId xmlns:a16="http://schemas.microsoft.com/office/drawing/2014/main" id="{3B533F58-BEFC-034D-83AB-0A67E7CA721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519581" y="1931492"/>
            <a:ext cx="5215107" cy="3478707"/>
          </a:xfrm>
          <a:prstGeom prst="rect">
            <a:avLst/>
          </a:prstGeom>
        </p:spPr>
      </p:pic>
    </p:spTree>
    <p:extLst>
      <p:ext uri="{BB962C8B-B14F-4D97-AF65-F5344CB8AC3E}">
        <p14:creationId xmlns:p14="http://schemas.microsoft.com/office/powerpoint/2010/main" val="254748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ontent Placeholder 66">
            <a:extLst>
              <a:ext uri="{FF2B5EF4-FFF2-40B4-BE49-F238E27FC236}">
                <a16:creationId xmlns:a16="http://schemas.microsoft.com/office/drawing/2014/main" id="{68DBC92D-BE98-4543-93AB-0357657CF356}"/>
              </a:ext>
            </a:extLst>
          </p:cNvPr>
          <p:cNvSpPr>
            <a:spLocks noGrp="1"/>
          </p:cNvSpPr>
          <p:nvPr>
            <p:ph sz="quarter" idx="22"/>
          </p:nvPr>
        </p:nvSpPr>
        <p:spPr>
          <a:xfrm>
            <a:off x="685800" y="1856785"/>
            <a:ext cx="5511657" cy="4696415"/>
          </a:xfrm>
        </p:spPr>
        <p:txBody>
          <a:bodyPr/>
          <a:lstStyle/>
          <a:p>
            <a:pPr>
              <a:lnSpc>
                <a:spcPct val="114000"/>
              </a:lnSpc>
              <a:spcBef>
                <a:spcPts val="0"/>
              </a:spcBef>
              <a:spcAft>
                <a:spcPts val="600"/>
              </a:spcAft>
            </a:pPr>
            <a:r>
              <a:rPr lang="en-US" sz="1500" dirty="0"/>
              <a:t>We created Custom Flash Models that allowed us to bring our 5 known vacationer segments online:</a:t>
            </a:r>
          </a:p>
          <a:p>
            <a:pPr lvl="1">
              <a:lnSpc>
                <a:spcPct val="114000"/>
              </a:lnSpc>
              <a:spcBef>
                <a:spcPts val="0"/>
              </a:spcBef>
              <a:spcAft>
                <a:spcPts val="600"/>
              </a:spcAft>
            </a:pPr>
            <a:r>
              <a:rPr lang="en-US" sz="1500" dirty="0"/>
              <a:t>Adventure Travelers</a:t>
            </a:r>
          </a:p>
          <a:p>
            <a:pPr lvl="1">
              <a:lnSpc>
                <a:spcPct val="114000"/>
              </a:lnSpc>
              <a:spcBef>
                <a:spcPts val="0"/>
              </a:spcBef>
              <a:spcAft>
                <a:spcPts val="600"/>
              </a:spcAft>
            </a:pPr>
            <a:r>
              <a:rPr lang="en-US" sz="1500" dirty="0"/>
              <a:t>Luxury Lovers</a:t>
            </a:r>
          </a:p>
          <a:p>
            <a:pPr lvl="1">
              <a:lnSpc>
                <a:spcPct val="114000"/>
              </a:lnSpc>
              <a:spcBef>
                <a:spcPts val="0"/>
              </a:spcBef>
              <a:spcAft>
                <a:spcPts val="600"/>
              </a:spcAft>
            </a:pPr>
            <a:r>
              <a:rPr lang="en-US" sz="1500" dirty="0"/>
              <a:t>History Buffs</a:t>
            </a:r>
          </a:p>
          <a:p>
            <a:pPr lvl="1">
              <a:lnSpc>
                <a:spcPct val="114000"/>
              </a:lnSpc>
              <a:spcBef>
                <a:spcPts val="0"/>
              </a:spcBef>
              <a:spcAft>
                <a:spcPts val="600"/>
              </a:spcAft>
            </a:pPr>
            <a:r>
              <a:rPr lang="en-US" sz="1500" dirty="0"/>
              <a:t>Family Fun</a:t>
            </a:r>
          </a:p>
          <a:p>
            <a:pPr lvl="1">
              <a:lnSpc>
                <a:spcPct val="114000"/>
              </a:lnSpc>
              <a:spcBef>
                <a:spcPts val="0"/>
              </a:spcBef>
              <a:spcAft>
                <a:spcPts val="600"/>
              </a:spcAft>
            </a:pPr>
            <a:r>
              <a:rPr lang="en-US" sz="1500" dirty="0"/>
              <a:t>Relaxing Retirees</a:t>
            </a:r>
          </a:p>
        </p:txBody>
      </p:sp>
      <p:sp>
        <p:nvSpPr>
          <p:cNvPr id="37" name="Rounded Rectangle 36">
            <a:extLst>
              <a:ext uri="{FF2B5EF4-FFF2-40B4-BE49-F238E27FC236}">
                <a16:creationId xmlns:a16="http://schemas.microsoft.com/office/drawing/2014/main" id="{690301D7-7644-5143-A0E4-69B26200AC92}"/>
              </a:ext>
            </a:extLst>
          </p:cNvPr>
          <p:cNvSpPr/>
          <p:nvPr/>
        </p:nvSpPr>
        <p:spPr>
          <a:xfrm>
            <a:off x="771544" y="5578106"/>
            <a:ext cx="2031343" cy="6412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Adventure</a:t>
            </a:r>
            <a:br>
              <a:rPr lang="en-US" sz="1600" dirty="0"/>
            </a:br>
            <a:r>
              <a:rPr lang="en-US" sz="1600" dirty="0"/>
              <a:t>Travelers</a:t>
            </a:r>
          </a:p>
        </p:txBody>
      </p:sp>
      <p:sp>
        <p:nvSpPr>
          <p:cNvPr id="38" name="Rounded Rectangle 37">
            <a:extLst>
              <a:ext uri="{FF2B5EF4-FFF2-40B4-BE49-F238E27FC236}">
                <a16:creationId xmlns:a16="http://schemas.microsoft.com/office/drawing/2014/main" id="{E22E949B-7311-264F-A372-EE01E36D339F}"/>
              </a:ext>
            </a:extLst>
          </p:cNvPr>
          <p:cNvSpPr/>
          <p:nvPr/>
        </p:nvSpPr>
        <p:spPr>
          <a:xfrm>
            <a:off x="3079070" y="5578103"/>
            <a:ext cx="2031343" cy="6412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Luxury</a:t>
            </a:r>
            <a:br>
              <a:rPr lang="en-US" sz="1600" dirty="0"/>
            </a:br>
            <a:r>
              <a:rPr lang="en-US" sz="1600" dirty="0"/>
              <a:t>Lovers</a:t>
            </a:r>
          </a:p>
        </p:txBody>
      </p:sp>
      <p:sp>
        <p:nvSpPr>
          <p:cNvPr id="39" name="Rounded Rectangle 38">
            <a:extLst>
              <a:ext uri="{FF2B5EF4-FFF2-40B4-BE49-F238E27FC236}">
                <a16:creationId xmlns:a16="http://schemas.microsoft.com/office/drawing/2014/main" id="{DF55C140-DB33-DB49-8421-5B28667FF0DA}"/>
              </a:ext>
            </a:extLst>
          </p:cNvPr>
          <p:cNvSpPr/>
          <p:nvPr/>
        </p:nvSpPr>
        <p:spPr>
          <a:xfrm>
            <a:off x="5377477" y="5578102"/>
            <a:ext cx="2031343" cy="6412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History</a:t>
            </a:r>
            <a:br>
              <a:rPr lang="en-US" sz="1600" dirty="0"/>
            </a:br>
            <a:r>
              <a:rPr lang="en-US" sz="1600" dirty="0"/>
              <a:t>Buffs</a:t>
            </a:r>
          </a:p>
        </p:txBody>
      </p:sp>
      <p:sp>
        <p:nvSpPr>
          <p:cNvPr id="40" name="Rounded Rectangle 39">
            <a:extLst>
              <a:ext uri="{FF2B5EF4-FFF2-40B4-BE49-F238E27FC236}">
                <a16:creationId xmlns:a16="http://schemas.microsoft.com/office/drawing/2014/main" id="{89FDABBC-D1F8-5644-909A-39A58106490D}"/>
              </a:ext>
            </a:extLst>
          </p:cNvPr>
          <p:cNvSpPr/>
          <p:nvPr/>
        </p:nvSpPr>
        <p:spPr>
          <a:xfrm>
            <a:off x="7675884" y="5578104"/>
            <a:ext cx="2031343" cy="6412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50" dirty="0"/>
              <a:t>Family Fun</a:t>
            </a:r>
          </a:p>
        </p:txBody>
      </p:sp>
      <p:sp>
        <p:nvSpPr>
          <p:cNvPr id="41" name="Rounded Rectangle 40">
            <a:extLst>
              <a:ext uri="{FF2B5EF4-FFF2-40B4-BE49-F238E27FC236}">
                <a16:creationId xmlns:a16="http://schemas.microsoft.com/office/drawing/2014/main" id="{4AD3191E-B14D-384B-B170-B0B01A199486}"/>
              </a:ext>
            </a:extLst>
          </p:cNvPr>
          <p:cNvSpPr/>
          <p:nvPr/>
        </p:nvSpPr>
        <p:spPr>
          <a:xfrm>
            <a:off x="9143682" y="3681227"/>
            <a:ext cx="2861953" cy="11193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 Flash Models</a:t>
            </a:r>
            <a:br>
              <a:rPr lang="en-US" sz="1600" dirty="0"/>
            </a:br>
            <a:r>
              <a:rPr lang="en-US" sz="1200" dirty="0"/>
              <a:t>containing questions that help us </a:t>
            </a:r>
            <a:r>
              <a:rPr lang="en-US" sz="1200" dirty="0">
                <a:ea typeface="Open Sans Light"/>
                <a:cs typeface="Open Sans Light"/>
              </a:rPr>
              <a:t>map respondents to our pre-defined segments</a:t>
            </a:r>
            <a:r>
              <a:rPr lang="en-US" sz="1200" dirty="0"/>
              <a:t> </a:t>
            </a:r>
            <a:endParaRPr lang="en-US" sz="1600" dirty="0"/>
          </a:p>
        </p:txBody>
      </p:sp>
      <p:cxnSp>
        <p:nvCxnSpPr>
          <p:cNvPr id="42" name="Elbow Connector 41">
            <a:extLst>
              <a:ext uri="{FF2B5EF4-FFF2-40B4-BE49-F238E27FC236}">
                <a16:creationId xmlns:a16="http://schemas.microsoft.com/office/drawing/2014/main" id="{C9630A3F-BA73-3F40-BAC6-949D39F02154}"/>
              </a:ext>
            </a:extLst>
          </p:cNvPr>
          <p:cNvCxnSpPr>
            <a:cxnSpLocks/>
            <a:stCxn id="41" idx="2"/>
            <a:endCxn id="37" idx="0"/>
          </p:cNvCxnSpPr>
          <p:nvPr/>
        </p:nvCxnSpPr>
        <p:spPr>
          <a:xfrm rot="5400000">
            <a:off x="5792185" y="795632"/>
            <a:ext cx="777506" cy="87874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5B9AEF47-D3E4-2F4F-B14D-060AE00C3ACC}"/>
              </a:ext>
            </a:extLst>
          </p:cNvPr>
          <p:cNvCxnSpPr>
            <a:cxnSpLocks/>
            <a:stCxn id="41" idx="2"/>
            <a:endCxn id="40" idx="0"/>
          </p:cNvCxnSpPr>
          <p:nvPr/>
        </p:nvCxnSpPr>
        <p:spPr>
          <a:xfrm rot="5400000">
            <a:off x="9244356" y="4247801"/>
            <a:ext cx="777504" cy="18831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2EAC2721-8A7E-0B48-9E98-C0713002C4DD}"/>
              </a:ext>
            </a:extLst>
          </p:cNvPr>
          <p:cNvCxnSpPr>
            <a:cxnSpLocks/>
            <a:stCxn id="41" idx="2"/>
            <a:endCxn id="39" idx="0"/>
          </p:cNvCxnSpPr>
          <p:nvPr/>
        </p:nvCxnSpPr>
        <p:spPr>
          <a:xfrm rot="5400000">
            <a:off x="8095153" y="3098596"/>
            <a:ext cx="777502" cy="41815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6B312898-C408-A44E-BFA9-1E8786F0A567}"/>
              </a:ext>
            </a:extLst>
          </p:cNvPr>
          <p:cNvCxnSpPr>
            <a:cxnSpLocks/>
            <a:stCxn id="41" idx="2"/>
            <a:endCxn id="38" idx="0"/>
          </p:cNvCxnSpPr>
          <p:nvPr/>
        </p:nvCxnSpPr>
        <p:spPr>
          <a:xfrm rot="5400000">
            <a:off x="6945950" y="1949393"/>
            <a:ext cx="777503" cy="64799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0F3DCA9C-3944-2E44-99F1-95D1266CF8C5}"/>
              </a:ext>
            </a:extLst>
          </p:cNvPr>
          <p:cNvSpPr/>
          <p:nvPr/>
        </p:nvSpPr>
        <p:spPr>
          <a:xfrm>
            <a:off x="9974292" y="5562600"/>
            <a:ext cx="2031343" cy="6412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50" dirty="0"/>
              <a:t>Relaxing </a:t>
            </a:r>
            <a:br>
              <a:rPr lang="en-US" sz="1600" spc="-50" dirty="0"/>
            </a:br>
            <a:r>
              <a:rPr lang="en-US" sz="1600" spc="-50" dirty="0"/>
              <a:t>Retirees</a:t>
            </a:r>
          </a:p>
        </p:txBody>
      </p:sp>
      <p:sp>
        <p:nvSpPr>
          <p:cNvPr id="47" name="Rounded Rectangle 46">
            <a:extLst>
              <a:ext uri="{FF2B5EF4-FFF2-40B4-BE49-F238E27FC236}">
                <a16:creationId xmlns:a16="http://schemas.microsoft.com/office/drawing/2014/main" id="{D609DDC0-39AB-5B41-98C7-3DD3C2E0416C}"/>
              </a:ext>
            </a:extLst>
          </p:cNvPr>
          <p:cNvSpPr/>
          <p:nvPr/>
        </p:nvSpPr>
        <p:spPr>
          <a:xfrm>
            <a:off x="6646438" y="2231373"/>
            <a:ext cx="1049615" cy="5118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40" dirty="0"/>
              <a:t>Adventure</a:t>
            </a:r>
            <a:br>
              <a:rPr lang="en-US" sz="1200" spc="-40" dirty="0"/>
            </a:br>
            <a:r>
              <a:rPr lang="en-US" sz="1200" spc="-40" dirty="0"/>
              <a:t>Travelers</a:t>
            </a:r>
          </a:p>
        </p:txBody>
      </p:sp>
      <p:sp>
        <p:nvSpPr>
          <p:cNvPr id="48" name="Rounded Rectangle 47">
            <a:extLst>
              <a:ext uri="{FF2B5EF4-FFF2-40B4-BE49-F238E27FC236}">
                <a16:creationId xmlns:a16="http://schemas.microsoft.com/office/drawing/2014/main" id="{5022E13B-E9F1-6247-8347-C0F20A3938A7}"/>
              </a:ext>
            </a:extLst>
          </p:cNvPr>
          <p:cNvSpPr/>
          <p:nvPr/>
        </p:nvSpPr>
        <p:spPr>
          <a:xfrm>
            <a:off x="7797926" y="2224526"/>
            <a:ext cx="981995" cy="5118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Luxury</a:t>
            </a:r>
            <a:br>
              <a:rPr lang="en-US" sz="1200" dirty="0"/>
            </a:br>
            <a:r>
              <a:rPr lang="en-US" sz="1200" dirty="0"/>
              <a:t>Lovers</a:t>
            </a:r>
          </a:p>
        </p:txBody>
      </p:sp>
      <p:sp>
        <p:nvSpPr>
          <p:cNvPr id="49" name="Rounded Rectangle 48">
            <a:extLst>
              <a:ext uri="{FF2B5EF4-FFF2-40B4-BE49-F238E27FC236}">
                <a16:creationId xmlns:a16="http://schemas.microsoft.com/office/drawing/2014/main" id="{E1A3E8C4-AF47-9645-A156-3D42B7BFAB19}"/>
              </a:ext>
            </a:extLst>
          </p:cNvPr>
          <p:cNvSpPr/>
          <p:nvPr/>
        </p:nvSpPr>
        <p:spPr>
          <a:xfrm>
            <a:off x="8873164" y="2224051"/>
            <a:ext cx="981995" cy="5118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History</a:t>
            </a:r>
            <a:br>
              <a:rPr lang="en-US" sz="1200" dirty="0"/>
            </a:br>
            <a:r>
              <a:rPr lang="en-US" sz="1200" dirty="0"/>
              <a:t>Buffs</a:t>
            </a:r>
          </a:p>
        </p:txBody>
      </p:sp>
      <p:sp>
        <p:nvSpPr>
          <p:cNvPr id="50" name="Rounded Rectangle 49">
            <a:extLst>
              <a:ext uri="{FF2B5EF4-FFF2-40B4-BE49-F238E27FC236}">
                <a16:creationId xmlns:a16="http://schemas.microsoft.com/office/drawing/2014/main" id="{28EAE2A4-A1E3-444C-BE8D-C2AB517E475D}"/>
              </a:ext>
            </a:extLst>
          </p:cNvPr>
          <p:cNvSpPr/>
          <p:nvPr/>
        </p:nvSpPr>
        <p:spPr>
          <a:xfrm>
            <a:off x="9948402" y="2219598"/>
            <a:ext cx="981995" cy="5118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50" dirty="0"/>
              <a:t>Family Fun</a:t>
            </a:r>
          </a:p>
        </p:txBody>
      </p:sp>
      <p:sp>
        <p:nvSpPr>
          <p:cNvPr id="51" name="Rounded Rectangle 50">
            <a:extLst>
              <a:ext uri="{FF2B5EF4-FFF2-40B4-BE49-F238E27FC236}">
                <a16:creationId xmlns:a16="http://schemas.microsoft.com/office/drawing/2014/main" id="{148A2779-4598-0140-8064-3BD8E433761F}"/>
              </a:ext>
            </a:extLst>
          </p:cNvPr>
          <p:cNvSpPr/>
          <p:nvPr/>
        </p:nvSpPr>
        <p:spPr>
          <a:xfrm>
            <a:off x="11023640" y="2219598"/>
            <a:ext cx="981995" cy="5118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50" dirty="0"/>
              <a:t>Relaxing </a:t>
            </a:r>
            <a:br>
              <a:rPr lang="en-US" sz="1200" spc="-50" dirty="0"/>
            </a:br>
            <a:r>
              <a:rPr lang="en-US" sz="1200" spc="-50" dirty="0"/>
              <a:t>Retirees</a:t>
            </a:r>
          </a:p>
        </p:txBody>
      </p:sp>
      <p:cxnSp>
        <p:nvCxnSpPr>
          <p:cNvPr id="52" name="Elbow Connector 51">
            <a:extLst>
              <a:ext uri="{FF2B5EF4-FFF2-40B4-BE49-F238E27FC236}">
                <a16:creationId xmlns:a16="http://schemas.microsoft.com/office/drawing/2014/main" id="{2A8C3E0C-0F76-814C-9A44-B5729ABD4BAB}"/>
              </a:ext>
            </a:extLst>
          </p:cNvPr>
          <p:cNvCxnSpPr>
            <a:cxnSpLocks/>
            <a:stCxn id="41" idx="2"/>
            <a:endCxn id="46" idx="0"/>
          </p:cNvCxnSpPr>
          <p:nvPr/>
        </p:nvCxnSpPr>
        <p:spPr>
          <a:xfrm rot="16200000" flipH="1">
            <a:off x="10401311" y="4973947"/>
            <a:ext cx="762000" cy="4153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79662AF2-7E4D-6640-9C4D-1B3B36D3AE11}"/>
              </a:ext>
            </a:extLst>
          </p:cNvPr>
          <p:cNvCxnSpPr>
            <a:cxnSpLocks/>
            <a:stCxn id="47" idx="2"/>
            <a:endCxn id="41" idx="0"/>
          </p:cNvCxnSpPr>
          <p:nvPr/>
        </p:nvCxnSpPr>
        <p:spPr>
          <a:xfrm rot="16200000" flipH="1">
            <a:off x="8403939" y="1510506"/>
            <a:ext cx="938027" cy="34034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939F35C3-EB38-AD47-ADCD-8AE7FA114C60}"/>
              </a:ext>
            </a:extLst>
          </p:cNvPr>
          <p:cNvCxnSpPr>
            <a:cxnSpLocks/>
            <a:stCxn id="48" idx="2"/>
            <a:endCxn id="41" idx="0"/>
          </p:cNvCxnSpPr>
          <p:nvPr/>
        </p:nvCxnSpPr>
        <p:spPr>
          <a:xfrm rot="16200000" flipH="1">
            <a:off x="8959354" y="2065922"/>
            <a:ext cx="944874" cy="22857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85846CD4-3AC5-A741-A929-0B198292918F}"/>
              </a:ext>
            </a:extLst>
          </p:cNvPr>
          <p:cNvCxnSpPr>
            <a:cxnSpLocks/>
            <a:stCxn id="49" idx="2"/>
            <a:endCxn id="41" idx="0"/>
          </p:cNvCxnSpPr>
          <p:nvPr/>
        </p:nvCxnSpPr>
        <p:spPr>
          <a:xfrm rot="16200000" flipH="1">
            <a:off x="9496736" y="2603303"/>
            <a:ext cx="945349" cy="12104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F435E7C0-D3BF-4645-BE16-980803C524F3}"/>
              </a:ext>
            </a:extLst>
          </p:cNvPr>
          <p:cNvCxnSpPr>
            <a:cxnSpLocks/>
            <a:stCxn id="51" idx="2"/>
            <a:endCxn id="41" idx="0"/>
          </p:cNvCxnSpPr>
          <p:nvPr/>
        </p:nvCxnSpPr>
        <p:spPr>
          <a:xfrm rot="5400000">
            <a:off x="10569748" y="2736337"/>
            <a:ext cx="949802" cy="9399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57308FAD-D22E-8343-A60C-6FE5FFB17D7D}"/>
              </a:ext>
            </a:extLst>
          </p:cNvPr>
          <p:cNvCxnSpPr>
            <a:cxnSpLocks/>
            <a:stCxn id="50" idx="2"/>
            <a:endCxn id="41" idx="0"/>
          </p:cNvCxnSpPr>
          <p:nvPr/>
        </p:nvCxnSpPr>
        <p:spPr>
          <a:xfrm rot="16200000" flipH="1">
            <a:off x="10032128" y="3138696"/>
            <a:ext cx="949802" cy="1352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 Placeholder 2">
            <a:extLst>
              <a:ext uri="{FF2B5EF4-FFF2-40B4-BE49-F238E27FC236}">
                <a16:creationId xmlns:a16="http://schemas.microsoft.com/office/drawing/2014/main" id="{54F257CB-EA42-9247-A2A3-6EA8359CA3A1}"/>
              </a:ext>
            </a:extLst>
          </p:cNvPr>
          <p:cNvSpPr txBox="1">
            <a:spLocks/>
          </p:cNvSpPr>
          <p:nvPr/>
        </p:nvSpPr>
        <p:spPr>
          <a:xfrm>
            <a:off x="482025" y="1269796"/>
            <a:ext cx="11253349" cy="533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lumMod val="65000"/>
                    <a:lumOff val="35000"/>
                  </a:schemeClr>
                </a:solidFill>
              </a:rPr>
              <a:t>Who are my 5 known types of vacationers?</a:t>
            </a:r>
          </a:p>
        </p:txBody>
      </p:sp>
      <p:sp>
        <p:nvSpPr>
          <p:cNvPr id="70" name="Text Placeholder 2">
            <a:extLst>
              <a:ext uri="{FF2B5EF4-FFF2-40B4-BE49-F238E27FC236}">
                <a16:creationId xmlns:a16="http://schemas.microsoft.com/office/drawing/2014/main" id="{D2B151C1-D9B9-3E4F-A8C3-F6CF27EBE9DD}"/>
              </a:ext>
            </a:extLst>
          </p:cNvPr>
          <p:cNvSpPr>
            <a:spLocks noGrp="1"/>
          </p:cNvSpPr>
          <p:nvPr>
            <p:ph type="body" sz="quarter" idx="14"/>
          </p:nvPr>
        </p:nvSpPr>
        <p:spPr>
          <a:xfrm>
            <a:off x="673100" y="482051"/>
            <a:ext cx="10871200" cy="635000"/>
          </a:xfrm>
        </p:spPr>
        <p:txBody>
          <a:bodyPr/>
          <a:lstStyle/>
          <a:p>
            <a:r>
              <a:rPr lang="en-US" dirty="0"/>
              <a:t>Custom Flash Models as a </a:t>
            </a:r>
            <a:r>
              <a:rPr lang="en-US" sz="3200" dirty="0"/>
              <a:t>Segmentation</a:t>
            </a:r>
            <a:r>
              <a:rPr lang="en-US" dirty="0"/>
              <a:t> / Typing Tool</a:t>
            </a:r>
          </a:p>
        </p:txBody>
      </p:sp>
      <p:sp>
        <p:nvSpPr>
          <p:cNvPr id="81" name="Left Bracket 80">
            <a:extLst>
              <a:ext uri="{FF2B5EF4-FFF2-40B4-BE49-F238E27FC236}">
                <a16:creationId xmlns:a16="http://schemas.microsoft.com/office/drawing/2014/main" id="{88FBF766-8AED-9042-B396-FF579DA901C4}"/>
              </a:ext>
            </a:extLst>
          </p:cNvPr>
          <p:cNvSpPr/>
          <p:nvPr/>
        </p:nvSpPr>
        <p:spPr>
          <a:xfrm rot="5400000">
            <a:off x="9327091" y="-101057"/>
            <a:ext cx="58751" cy="437566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1AC74FB7-95FF-A94A-B955-44A48760176A}"/>
              </a:ext>
            </a:extLst>
          </p:cNvPr>
          <p:cNvSpPr txBox="1"/>
          <p:nvPr/>
        </p:nvSpPr>
        <p:spPr>
          <a:xfrm>
            <a:off x="8528950" y="1932801"/>
            <a:ext cx="1655032" cy="276999"/>
          </a:xfrm>
          <a:prstGeom prst="rect">
            <a:avLst/>
          </a:prstGeom>
          <a:solidFill>
            <a:schemeClr val="bg1"/>
          </a:solidFill>
        </p:spPr>
        <p:txBody>
          <a:bodyPr wrap="square" rtlCol="0">
            <a:spAutoFit/>
          </a:bodyPr>
          <a:lstStyle/>
          <a:p>
            <a:pPr algn="ctr"/>
            <a:r>
              <a:rPr lang="en-US" sz="1200" dirty="0">
                <a:solidFill>
                  <a:schemeClr val="tx2"/>
                </a:solidFill>
              </a:rPr>
              <a:t>Offline Segments</a:t>
            </a:r>
          </a:p>
        </p:txBody>
      </p:sp>
      <p:sp>
        <p:nvSpPr>
          <p:cNvPr id="82" name="Left Bracket 81">
            <a:extLst>
              <a:ext uri="{FF2B5EF4-FFF2-40B4-BE49-F238E27FC236}">
                <a16:creationId xmlns:a16="http://schemas.microsoft.com/office/drawing/2014/main" id="{3B006F2B-7AD7-3D49-8458-F3C0B8B6CB7E}"/>
              </a:ext>
            </a:extLst>
          </p:cNvPr>
          <p:cNvSpPr/>
          <p:nvPr/>
        </p:nvSpPr>
        <p:spPr>
          <a:xfrm rot="16200000">
            <a:off x="6333500" y="1724395"/>
            <a:ext cx="104657" cy="9208270"/>
          </a:xfrm>
          <a:prstGeom prst="leftBracket">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C447413C-9AC5-F44B-A43F-381E4FE7CEB1}"/>
              </a:ext>
            </a:extLst>
          </p:cNvPr>
          <p:cNvSpPr txBox="1"/>
          <p:nvPr/>
        </p:nvSpPr>
        <p:spPr>
          <a:xfrm>
            <a:off x="4978710" y="6276201"/>
            <a:ext cx="2717343" cy="276999"/>
          </a:xfrm>
          <a:prstGeom prst="rect">
            <a:avLst/>
          </a:prstGeom>
          <a:solidFill>
            <a:schemeClr val="bg1"/>
          </a:solidFill>
        </p:spPr>
        <p:txBody>
          <a:bodyPr wrap="square" rtlCol="0">
            <a:spAutoFit/>
          </a:bodyPr>
          <a:lstStyle/>
          <a:p>
            <a:pPr algn="ctr"/>
            <a:r>
              <a:rPr lang="en-US" sz="1200" dirty="0">
                <a:solidFill>
                  <a:schemeClr val="accent1"/>
                </a:solidFill>
              </a:rPr>
              <a:t>Actionable, Online Segments</a:t>
            </a:r>
          </a:p>
        </p:txBody>
      </p:sp>
    </p:spTree>
    <p:extLst>
      <p:ext uri="{BB962C8B-B14F-4D97-AF65-F5344CB8AC3E}">
        <p14:creationId xmlns:p14="http://schemas.microsoft.com/office/powerpoint/2010/main" val="327806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C31ED1-F265-1042-8BAC-05FBA60BC348}"/>
              </a:ext>
            </a:extLst>
          </p:cNvPr>
          <p:cNvSpPr>
            <a:spLocks noGrp="1"/>
          </p:cNvSpPr>
          <p:nvPr>
            <p:ph type="body" sz="quarter" idx="10"/>
          </p:nvPr>
        </p:nvSpPr>
        <p:spPr/>
        <p:txBody>
          <a:bodyPr/>
          <a:lstStyle/>
          <a:p>
            <a:r>
              <a:rPr lang="en-US" dirty="0"/>
              <a:t>How Custom Flash Models Work</a:t>
            </a:r>
          </a:p>
        </p:txBody>
      </p:sp>
    </p:spTree>
    <p:extLst>
      <p:ext uri="{BB962C8B-B14F-4D97-AF65-F5344CB8AC3E}">
        <p14:creationId xmlns:p14="http://schemas.microsoft.com/office/powerpoint/2010/main" val="210832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AB07B8-C91A-3245-9D24-C0E563CA6684}"/>
              </a:ext>
            </a:extLst>
          </p:cNvPr>
          <p:cNvSpPr>
            <a:spLocks noGrp="1"/>
          </p:cNvSpPr>
          <p:nvPr>
            <p:ph type="body" sz="quarter" idx="14"/>
          </p:nvPr>
        </p:nvSpPr>
        <p:spPr/>
        <p:txBody>
          <a:bodyPr/>
          <a:lstStyle/>
          <a:p>
            <a:r>
              <a:rPr lang="en-US" dirty="0"/>
              <a:t>How Custom Flash Models Work</a:t>
            </a:r>
          </a:p>
        </p:txBody>
      </p:sp>
      <p:graphicFrame>
        <p:nvGraphicFramePr>
          <p:cNvPr id="4" name="Diagram 3">
            <a:extLst>
              <a:ext uri="{FF2B5EF4-FFF2-40B4-BE49-F238E27FC236}">
                <a16:creationId xmlns:a16="http://schemas.microsoft.com/office/drawing/2014/main" id="{0242161A-D92B-7A43-BD77-CC0D48CD515E}"/>
              </a:ext>
            </a:extLst>
          </p:cNvPr>
          <p:cNvGraphicFramePr/>
          <p:nvPr>
            <p:extLst>
              <p:ext uri="{D42A27DB-BD31-4B8C-83A1-F6EECF244321}">
                <p14:modId xmlns:p14="http://schemas.microsoft.com/office/powerpoint/2010/main" val="1310476450"/>
              </p:ext>
            </p:extLst>
          </p:nvPr>
        </p:nvGraphicFramePr>
        <p:xfrm>
          <a:off x="1942550" y="719666"/>
          <a:ext cx="9017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a:extLst>
              <a:ext uri="{FF2B5EF4-FFF2-40B4-BE49-F238E27FC236}">
                <a16:creationId xmlns:a16="http://schemas.microsoft.com/office/drawing/2014/main" id="{D2ECDD63-D0E1-084E-9C94-53AA97DF271A}"/>
              </a:ext>
            </a:extLst>
          </p:cNvPr>
          <p:cNvSpPr/>
          <p:nvPr/>
        </p:nvSpPr>
        <p:spPr>
          <a:xfrm rot="5403582">
            <a:off x="3930422" y="5220345"/>
            <a:ext cx="184282" cy="184282"/>
          </a:xfrm>
          <a:prstGeom prst="rightArrow">
            <a:avLst>
              <a:gd name="adj1" fmla="val 66700"/>
              <a:gd name="adj2" fmla="val 50000"/>
            </a:avLst>
          </a:prstGeom>
          <a:solidFill>
            <a:schemeClr val="accent4"/>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6" name="Group 5">
            <a:extLst>
              <a:ext uri="{FF2B5EF4-FFF2-40B4-BE49-F238E27FC236}">
                <a16:creationId xmlns:a16="http://schemas.microsoft.com/office/drawing/2014/main" id="{136C85C6-DF2F-2741-8902-E105519DB4CD}"/>
              </a:ext>
            </a:extLst>
          </p:cNvPr>
          <p:cNvGrpSpPr/>
          <p:nvPr/>
        </p:nvGrpSpPr>
        <p:grpSpPr>
          <a:xfrm>
            <a:off x="1905000" y="5507078"/>
            <a:ext cx="8458200" cy="893722"/>
            <a:chOff x="4267184" y="761206"/>
            <a:chExt cx="4212166" cy="1053041"/>
          </a:xfrm>
          <a:solidFill>
            <a:schemeClr val="accent3"/>
          </a:solidFill>
        </p:grpSpPr>
        <p:sp>
          <p:nvSpPr>
            <p:cNvPr id="7" name="Rounded Rectangle 6">
              <a:extLst>
                <a:ext uri="{FF2B5EF4-FFF2-40B4-BE49-F238E27FC236}">
                  <a16:creationId xmlns:a16="http://schemas.microsoft.com/office/drawing/2014/main" id="{6669107B-CFD2-B44E-A21A-2B42A599728E}"/>
                </a:ext>
              </a:extLst>
            </p:cNvPr>
            <p:cNvSpPr/>
            <p:nvPr/>
          </p:nvSpPr>
          <p:spPr>
            <a:xfrm>
              <a:off x="4267184" y="761206"/>
              <a:ext cx="4212166" cy="1053041"/>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3571162-B101-B74F-B41E-7040809EDD7C}"/>
                </a:ext>
              </a:extLst>
            </p:cNvPr>
            <p:cNvSpPr txBox="1"/>
            <p:nvPr/>
          </p:nvSpPr>
          <p:spPr>
            <a:xfrm>
              <a:off x="4298027" y="792049"/>
              <a:ext cx="4150480" cy="9913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a:r>
                <a:rPr lang="en-US" sz="1600" dirty="0">
                  <a:solidFill>
                    <a:schemeClr val="bg1"/>
                  </a:solidFill>
                </a:rPr>
                <a:t>Use </a:t>
              </a:r>
              <a:r>
                <a:rPr lang="en-US" sz="1600" dirty="0" err="1">
                  <a:solidFill>
                    <a:schemeClr val="bg1"/>
                  </a:solidFill>
                </a:rPr>
                <a:t>Resonate’s</a:t>
              </a:r>
              <a:r>
                <a:rPr lang="en-US" sz="1600" dirty="0">
                  <a:solidFill>
                    <a:schemeClr val="bg1"/>
                  </a:solidFill>
                </a:rPr>
                <a:t> deep insights to identify the right creative and </a:t>
              </a:r>
              <a:br>
                <a:rPr lang="en-US" sz="1600" dirty="0">
                  <a:solidFill>
                    <a:schemeClr val="bg1"/>
                  </a:solidFill>
                </a:rPr>
              </a:br>
              <a:r>
                <a:rPr lang="en-US" sz="1600" dirty="0">
                  <a:solidFill>
                    <a:schemeClr val="bg1"/>
                  </a:solidFill>
                </a:rPr>
                <a:t>messaging strategy for your audiences and engage with them online.</a:t>
              </a:r>
            </a:p>
          </p:txBody>
        </p:sp>
      </p:grpSp>
    </p:spTree>
    <p:extLst>
      <p:ext uri="{BB962C8B-B14F-4D97-AF65-F5344CB8AC3E}">
        <p14:creationId xmlns:p14="http://schemas.microsoft.com/office/powerpoint/2010/main" val="53310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82C9E-70CF-6C4B-82B0-CFC67E438942}"/>
              </a:ext>
            </a:extLst>
          </p:cNvPr>
          <p:cNvSpPr>
            <a:spLocks noGrp="1"/>
          </p:cNvSpPr>
          <p:nvPr>
            <p:ph type="body" sz="quarter" idx="10"/>
          </p:nvPr>
        </p:nvSpPr>
        <p:spPr/>
        <p:txBody>
          <a:bodyPr/>
          <a:lstStyle/>
          <a:p>
            <a:r>
              <a:rPr lang="en-US" dirty="0"/>
              <a:t>Custom Flash Model Limitations</a:t>
            </a:r>
          </a:p>
        </p:txBody>
      </p:sp>
    </p:spTree>
    <p:extLst>
      <p:ext uri="{BB962C8B-B14F-4D97-AF65-F5344CB8AC3E}">
        <p14:creationId xmlns:p14="http://schemas.microsoft.com/office/powerpoint/2010/main" val="227422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2BDBFE-1726-744D-8030-C0D7300CD730}"/>
              </a:ext>
            </a:extLst>
          </p:cNvPr>
          <p:cNvSpPr>
            <a:spLocks noGrp="1"/>
          </p:cNvSpPr>
          <p:nvPr>
            <p:ph sz="quarter" idx="22"/>
          </p:nvPr>
        </p:nvSpPr>
        <p:spPr>
          <a:xfrm>
            <a:off x="685800" y="1371600"/>
            <a:ext cx="7543800" cy="4648200"/>
          </a:xfrm>
        </p:spPr>
        <p:txBody>
          <a:bodyPr/>
          <a:lstStyle/>
          <a:p>
            <a:pPr>
              <a:lnSpc>
                <a:spcPct val="114000"/>
              </a:lnSpc>
              <a:spcBef>
                <a:spcPts val="0"/>
              </a:spcBef>
              <a:spcAft>
                <a:spcPts val="600"/>
              </a:spcAft>
            </a:pPr>
            <a:r>
              <a:rPr lang="en-US" sz="1800" dirty="0"/>
              <a:t>You cannot see Custom Flash Models as insights</a:t>
            </a:r>
          </a:p>
          <a:p>
            <a:pPr lvl="1">
              <a:lnSpc>
                <a:spcPct val="114000"/>
              </a:lnSpc>
              <a:spcBef>
                <a:spcPts val="0"/>
              </a:spcBef>
              <a:spcAft>
                <a:spcPts val="600"/>
              </a:spcAft>
            </a:pPr>
            <a:r>
              <a:rPr lang="en-US" sz="1800" dirty="0"/>
              <a:t>E.g. You have a Custom Flash Model audience of people who will watch a movie. You can see all Resonate insights against this audience. But you cannot look at an audience of Female Millennials and see how they index for watching the movie.</a:t>
            </a:r>
          </a:p>
          <a:p>
            <a:pPr>
              <a:lnSpc>
                <a:spcPct val="114000"/>
              </a:lnSpc>
              <a:spcBef>
                <a:spcPts val="0"/>
              </a:spcBef>
              <a:spcAft>
                <a:spcPts val="600"/>
              </a:spcAft>
            </a:pPr>
            <a:r>
              <a:rPr lang="en-US" sz="1800" dirty="0"/>
              <a:t>Cannot combine Tag + 1</a:t>
            </a:r>
            <a:r>
              <a:rPr lang="en-US" sz="1800" baseline="30000" dirty="0"/>
              <a:t>st</a:t>
            </a:r>
            <a:r>
              <a:rPr lang="en-US" sz="1800" dirty="0"/>
              <a:t> Party Data</a:t>
            </a:r>
          </a:p>
          <a:p>
            <a:pPr>
              <a:lnSpc>
                <a:spcPct val="114000"/>
              </a:lnSpc>
              <a:spcBef>
                <a:spcPts val="0"/>
              </a:spcBef>
              <a:spcAft>
                <a:spcPts val="600"/>
              </a:spcAft>
            </a:pPr>
            <a:r>
              <a:rPr lang="en-US" sz="1800" dirty="0"/>
              <a:t>Cannot combine Tag + Limited Survey Attribute</a:t>
            </a:r>
          </a:p>
          <a:p>
            <a:pPr>
              <a:lnSpc>
                <a:spcPct val="114000"/>
              </a:lnSpc>
              <a:spcBef>
                <a:spcPts val="0"/>
              </a:spcBef>
              <a:spcAft>
                <a:spcPts val="600"/>
              </a:spcAft>
            </a:pPr>
            <a:r>
              <a:rPr lang="en-US" sz="1800" dirty="0"/>
              <a:t>Cannot measure against Digital Touchpoints</a:t>
            </a:r>
          </a:p>
          <a:p>
            <a:pPr lvl="1">
              <a:lnSpc>
                <a:spcPct val="114000"/>
              </a:lnSpc>
              <a:spcBef>
                <a:spcPts val="0"/>
              </a:spcBef>
              <a:spcAft>
                <a:spcPts val="600"/>
              </a:spcAft>
            </a:pPr>
            <a:r>
              <a:rPr lang="en-US" sz="1800" dirty="0"/>
              <a:t>This means you cannot measure against digital touchpoints in the Audience Crosstab visualization either</a:t>
            </a:r>
          </a:p>
        </p:txBody>
      </p:sp>
      <p:sp>
        <p:nvSpPr>
          <p:cNvPr id="3" name="Text Placeholder 2">
            <a:extLst>
              <a:ext uri="{FF2B5EF4-FFF2-40B4-BE49-F238E27FC236}">
                <a16:creationId xmlns:a16="http://schemas.microsoft.com/office/drawing/2014/main" id="{345B0C94-2626-1746-8ABE-B151CDE19A12}"/>
              </a:ext>
            </a:extLst>
          </p:cNvPr>
          <p:cNvSpPr>
            <a:spLocks noGrp="1"/>
          </p:cNvSpPr>
          <p:nvPr>
            <p:ph type="body" sz="quarter" idx="14"/>
          </p:nvPr>
        </p:nvSpPr>
        <p:spPr/>
        <p:txBody>
          <a:bodyPr/>
          <a:lstStyle/>
          <a:p>
            <a:r>
              <a:rPr lang="en-US" dirty="0"/>
              <a:t>Limitations to Custom Flash Models</a:t>
            </a:r>
          </a:p>
        </p:txBody>
      </p:sp>
      <p:pic>
        <p:nvPicPr>
          <p:cNvPr id="4" name="Picture 3">
            <a:extLst>
              <a:ext uri="{FF2B5EF4-FFF2-40B4-BE49-F238E27FC236}">
                <a16:creationId xmlns:a16="http://schemas.microsoft.com/office/drawing/2014/main" id="{F6E1143A-E7EE-5D4E-8647-703675638156}"/>
              </a:ext>
            </a:extLst>
          </p:cNvPr>
          <p:cNvPicPr>
            <a:picLocks noChangeAspect="1"/>
          </p:cNvPicPr>
          <p:nvPr/>
        </p:nvPicPr>
        <p:blipFill>
          <a:blip r:embed="rId2"/>
          <a:stretch>
            <a:fillRect/>
          </a:stretch>
        </p:blipFill>
        <p:spPr>
          <a:xfrm>
            <a:off x="8610600" y="2089150"/>
            <a:ext cx="2679700" cy="2679700"/>
          </a:xfrm>
          <a:prstGeom prst="rect">
            <a:avLst/>
          </a:prstGeom>
        </p:spPr>
      </p:pic>
    </p:spTree>
    <p:extLst>
      <p:ext uri="{BB962C8B-B14F-4D97-AF65-F5344CB8AC3E}">
        <p14:creationId xmlns:p14="http://schemas.microsoft.com/office/powerpoint/2010/main" val="247008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6F9DA-7A2D-DF46-A405-84D437B1B26D}"/>
              </a:ext>
            </a:extLst>
          </p:cNvPr>
          <p:cNvSpPr>
            <a:spLocks noGrp="1"/>
          </p:cNvSpPr>
          <p:nvPr>
            <p:ph sz="quarter" idx="22"/>
          </p:nvPr>
        </p:nvSpPr>
        <p:spPr>
          <a:xfrm>
            <a:off x="685800" y="1371600"/>
            <a:ext cx="7543800" cy="4648200"/>
          </a:xfrm>
        </p:spPr>
        <p:txBody>
          <a:bodyPr/>
          <a:lstStyle/>
          <a:p>
            <a:pPr>
              <a:lnSpc>
                <a:spcPct val="114000"/>
              </a:lnSpc>
              <a:spcBef>
                <a:spcPts val="0"/>
              </a:spcBef>
              <a:spcAft>
                <a:spcPts val="600"/>
              </a:spcAft>
            </a:pPr>
            <a:r>
              <a:rPr lang="en-US" sz="1800" dirty="0"/>
              <a:t>Custom Flash Models are representative of a targeted group you’d like to engage online</a:t>
            </a:r>
          </a:p>
          <a:p>
            <a:pPr lvl="1">
              <a:lnSpc>
                <a:spcPct val="114000"/>
              </a:lnSpc>
              <a:spcBef>
                <a:spcPts val="0"/>
              </a:spcBef>
              <a:spcAft>
                <a:spcPts val="600"/>
              </a:spcAft>
            </a:pPr>
            <a:r>
              <a:rPr lang="en-US" sz="1800" dirty="0"/>
              <a:t>NOT representative of the Online Adult Population</a:t>
            </a:r>
          </a:p>
          <a:p>
            <a:pPr>
              <a:lnSpc>
                <a:spcPct val="114000"/>
              </a:lnSpc>
              <a:spcBef>
                <a:spcPts val="0"/>
              </a:spcBef>
              <a:spcAft>
                <a:spcPts val="600"/>
              </a:spcAft>
            </a:pPr>
            <a:r>
              <a:rPr lang="en-US" sz="1800" dirty="0"/>
              <a:t>Insights you get for a Custom Flash Model audience are about the large, modeled audience</a:t>
            </a:r>
          </a:p>
          <a:p>
            <a:pPr lvl="1">
              <a:lnSpc>
                <a:spcPct val="114000"/>
              </a:lnSpc>
              <a:spcBef>
                <a:spcPts val="0"/>
              </a:spcBef>
              <a:spcAft>
                <a:spcPts val="600"/>
              </a:spcAft>
            </a:pPr>
            <a:r>
              <a:rPr lang="en-US" sz="1800" dirty="0"/>
              <a:t>NOT about the core survey audience that responded to the survey</a:t>
            </a:r>
          </a:p>
          <a:p>
            <a:pPr>
              <a:lnSpc>
                <a:spcPct val="114000"/>
              </a:lnSpc>
              <a:spcBef>
                <a:spcPts val="0"/>
              </a:spcBef>
              <a:spcAft>
                <a:spcPts val="600"/>
              </a:spcAft>
            </a:pPr>
            <a:r>
              <a:rPr lang="en-US" sz="1800" dirty="0"/>
              <a:t>When looking at insights, focus on the ones aiding in activation</a:t>
            </a:r>
          </a:p>
          <a:p>
            <a:pPr>
              <a:lnSpc>
                <a:spcPct val="114000"/>
              </a:lnSpc>
              <a:spcBef>
                <a:spcPts val="0"/>
              </a:spcBef>
              <a:spcAft>
                <a:spcPts val="600"/>
              </a:spcAft>
            </a:pPr>
            <a:endParaRPr lang="en-US" sz="1800" dirty="0"/>
          </a:p>
        </p:txBody>
      </p:sp>
      <p:sp>
        <p:nvSpPr>
          <p:cNvPr id="3" name="Text Placeholder 2">
            <a:extLst>
              <a:ext uri="{FF2B5EF4-FFF2-40B4-BE49-F238E27FC236}">
                <a16:creationId xmlns:a16="http://schemas.microsoft.com/office/drawing/2014/main" id="{C12548F9-2A33-5D45-BB39-C5B1F4C701D1}"/>
              </a:ext>
            </a:extLst>
          </p:cNvPr>
          <p:cNvSpPr>
            <a:spLocks noGrp="1"/>
          </p:cNvSpPr>
          <p:nvPr>
            <p:ph type="body" sz="quarter" idx="14"/>
          </p:nvPr>
        </p:nvSpPr>
        <p:spPr/>
        <p:txBody>
          <a:bodyPr/>
          <a:lstStyle/>
          <a:p>
            <a:r>
              <a:rPr lang="en-US" dirty="0"/>
              <a:t>Keep in mind: </a:t>
            </a:r>
          </a:p>
        </p:txBody>
      </p:sp>
      <p:pic>
        <p:nvPicPr>
          <p:cNvPr id="5" name="Picture 4">
            <a:extLst>
              <a:ext uri="{FF2B5EF4-FFF2-40B4-BE49-F238E27FC236}">
                <a16:creationId xmlns:a16="http://schemas.microsoft.com/office/drawing/2014/main" id="{E64B2561-EF5D-E54C-9758-A2084CA2CABA}"/>
              </a:ext>
            </a:extLst>
          </p:cNvPr>
          <p:cNvPicPr>
            <a:picLocks noChangeAspect="1"/>
          </p:cNvPicPr>
          <p:nvPr/>
        </p:nvPicPr>
        <p:blipFill>
          <a:blip r:embed="rId2"/>
          <a:stretch>
            <a:fillRect/>
          </a:stretch>
        </p:blipFill>
        <p:spPr>
          <a:xfrm>
            <a:off x="8610601" y="2089150"/>
            <a:ext cx="2679699" cy="2444121"/>
          </a:xfrm>
          <a:prstGeom prst="rect">
            <a:avLst/>
          </a:prstGeom>
        </p:spPr>
      </p:pic>
    </p:spTree>
    <p:extLst>
      <p:ext uri="{BB962C8B-B14F-4D97-AF65-F5344CB8AC3E}">
        <p14:creationId xmlns:p14="http://schemas.microsoft.com/office/powerpoint/2010/main" val="382523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564126E-84EE-BF42-AF91-DC8F6C1E257B}"/>
              </a:ext>
            </a:extLst>
          </p:cNvPr>
          <p:cNvSpPr txBox="1">
            <a:spLocks/>
          </p:cNvSpPr>
          <p:nvPr/>
        </p:nvSpPr>
        <p:spPr>
          <a:xfrm>
            <a:off x="541121" y="482051"/>
            <a:ext cx="11181593"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spc="0">
                <a:solidFill>
                  <a:schemeClr val="bg1"/>
                </a:solidFill>
                <a:latin typeface="Bw Modelica Medium"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Custom Flash Models</a:t>
            </a:r>
          </a:p>
        </p:txBody>
      </p:sp>
      <p:sp>
        <p:nvSpPr>
          <p:cNvPr id="6" name="TextBox 5">
            <a:extLst>
              <a:ext uri="{FF2B5EF4-FFF2-40B4-BE49-F238E27FC236}">
                <a16:creationId xmlns:a16="http://schemas.microsoft.com/office/drawing/2014/main" id="{113AFB7E-50B2-4542-AEA9-7AD345E147A0}"/>
              </a:ext>
            </a:extLst>
          </p:cNvPr>
          <p:cNvSpPr txBox="1"/>
          <p:nvPr/>
        </p:nvSpPr>
        <p:spPr>
          <a:xfrm>
            <a:off x="4471721" y="1470904"/>
            <a:ext cx="3087980" cy="584775"/>
          </a:xfrm>
          <a:prstGeom prst="rect">
            <a:avLst/>
          </a:prstGeom>
          <a:noFill/>
        </p:spPr>
        <p:txBody>
          <a:bodyPr wrap="square" rtlCol="0">
            <a:spAutoFit/>
          </a:bodyPr>
          <a:lstStyle/>
          <a:p>
            <a:pPr algn="r"/>
            <a:r>
              <a:rPr lang="en-US" sz="3200" b="1">
                <a:solidFill>
                  <a:schemeClr val="bg1"/>
                </a:solidFill>
              </a:rPr>
              <a:t>Actionable</a:t>
            </a:r>
          </a:p>
        </p:txBody>
      </p:sp>
      <p:sp>
        <p:nvSpPr>
          <p:cNvPr id="7" name="TextBox 6">
            <a:extLst>
              <a:ext uri="{FF2B5EF4-FFF2-40B4-BE49-F238E27FC236}">
                <a16:creationId xmlns:a16="http://schemas.microsoft.com/office/drawing/2014/main" id="{80AE99C8-5518-3447-A856-79CC1D22EABB}"/>
              </a:ext>
            </a:extLst>
          </p:cNvPr>
          <p:cNvSpPr txBox="1"/>
          <p:nvPr/>
        </p:nvSpPr>
        <p:spPr>
          <a:xfrm>
            <a:off x="4624224" y="3931546"/>
            <a:ext cx="2905995" cy="584775"/>
          </a:xfrm>
          <a:prstGeom prst="rect">
            <a:avLst/>
          </a:prstGeom>
          <a:noFill/>
        </p:spPr>
        <p:txBody>
          <a:bodyPr wrap="square" rtlCol="0">
            <a:spAutoFit/>
          </a:bodyPr>
          <a:lstStyle/>
          <a:p>
            <a:pPr algn="r"/>
            <a:r>
              <a:rPr lang="en-US" sz="3200" b="1">
                <a:solidFill>
                  <a:schemeClr val="bg1"/>
                </a:solidFill>
              </a:rPr>
              <a:t>Unique</a:t>
            </a:r>
          </a:p>
        </p:txBody>
      </p:sp>
      <p:sp>
        <p:nvSpPr>
          <p:cNvPr id="8" name="TextBox 7">
            <a:extLst>
              <a:ext uri="{FF2B5EF4-FFF2-40B4-BE49-F238E27FC236}">
                <a16:creationId xmlns:a16="http://schemas.microsoft.com/office/drawing/2014/main" id="{13518A89-270F-8746-82C3-A3ED91004E0F}"/>
              </a:ext>
            </a:extLst>
          </p:cNvPr>
          <p:cNvSpPr txBox="1"/>
          <p:nvPr/>
        </p:nvSpPr>
        <p:spPr>
          <a:xfrm>
            <a:off x="4114800" y="5230129"/>
            <a:ext cx="3394757" cy="584775"/>
          </a:xfrm>
          <a:prstGeom prst="rect">
            <a:avLst/>
          </a:prstGeom>
          <a:noFill/>
        </p:spPr>
        <p:txBody>
          <a:bodyPr wrap="square" rtlCol="0">
            <a:spAutoFit/>
          </a:bodyPr>
          <a:lstStyle/>
          <a:p>
            <a:pPr algn="r"/>
            <a:r>
              <a:rPr lang="en-US" sz="3200" b="1">
                <a:solidFill>
                  <a:schemeClr val="bg1"/>
                </a:solidFill>
              </a:rPr>
              <a:t>Representative</a:t>
            </a:r>
            <a:endParaRPr lang="en-US" sz="3200" b="1" i="1">
              <a:solidFill>
                <a:schemeClr val="bg1"/>
              </a:solidFill>
            </a:endParaRPr>
          </a:p>
        </p:txBody>
      </p:sp>
      <p:sp>
        <p:nvSpPr>
          <p:cNvPr id="9" name="TextBox 8">
            <a:extLst>
              <a:ext uri="{FF2B5EF4-FFF2-40B4-BE49-F238E27FC236}">
                <a16:creationId xmlns:a16="http://schemas.microsoft.com/office/drawing/2014/main" id="{F6CFFA6B-56E5-7845-A98B-6DF769B6E066}"/>
              </a:ext>
            </a:extLst>
          </p:cNvPr>
          <p:cNvSpPr txBox="1"/>
          <p:nvPr/>
        </p:nvSpPr>
        <p:spPr>
          <a:xfrm>
            <a:off x="5058255" y="2489574"/>
            <a:ext cx="2509388" cy="584775"/>
          </a:xfrm>
          <a:prstGeom prst="rect">
            <a:avLst/>
          </a:prstGeom>
          <a:noFill/>
        </p:spPr>
        <p:txBody>
          <a:bodyPr wrap="square" rtlCol="0">
            <a:spAutoFit/>
          </a:bodyPr>
          <a:lstStyle/>
          <a:p>
            <a:pPr algn="r"/>
            <a:r>
              <a:rPr lang="en-US" sz="3200" b="1">
                <a:solidFill>
                  <a:schemeClr val="bg1"/>
                </a:solidFill>
              </a:rPr>
              <a:t>4-6 Weeks</a:t>
            </a:r>
          </a:p>
        </p:txBody>
      </p:sp>
      <p:sp>
        <p:nvSpPr>
          <p:cNvPr id="10" name="Rectangle 9">
            <a:extLst>
              <a:ext uri="{FF2B5EF4-FFF2-40B4-BE49-F238E27FC236}">
                <a16:creationId xmlns:a16="http://schemas.microsoft.com/office/drawing/2014/main" id="{61131339-8908-2E41-8BD2-B14D76793CA2}"/>
              </a:ext>
            </a:extLst>
          </p:cNvPr>
          <p:cNvSpPr/>
          <p:nvPr/>
        </p:nvSpPr>
        <p:spPr>
          <a:xfrm>
            <a:off x="7565470" y="1445172"/>
            <a:ext cx="4642275" cy="1015663"/>
          </a:xfrm>
          <a:prstGeom prst="rect">
            <a:avLst/>
          </a:prstGeom>
        </p:spPr>
        <p:txBody>
          <a:bodyPr wrap="square">
            <a:spAutoFit/>
          </a:bodyPr>
          <a:lstStyle/>
          <a:p>
            <a:r>
              <a:rPr lang="en-US" sz="2000" b="1">
                <a:solidFill>
                  <a:schemeClr val="bg1"/>
                </a:solidFill>
              </a:rPr>
              <a:t>Targeting &amp; activation for up to one year</a:t>
            </a:r>
          </a:p>
          <a:p>
            <a:endParaRPr lang="en-US" sz="2000" b="1">
              <a:solidFill>
                <a:schemeClr val="bg1"/>
              </a:solidFill>
            </a:endParaRPr>
          </a:p>
        </p:txBody>
      </p:sp>
      <p:sp>
        <p:nvSpPr>
          <p:cNvPr id="11" name="Rectangle 10">
            <a:extLst>
              <a:ext uri="{FF2B5EF4-FFF2-40B4-BE49-F238E27FC236}">
                <a16:creationId xmlns:a16="http://schemas.microsoft.com/office/drawing/2014/main" id="{3C871F90-0EC8-6B42-8F82-7C64664EF247}"/>
              </a:ext>
            </a:extLst>
          </p:cNvPr>
          <p:cNvSpPr/>
          <p:nvPr/>
        </p:nvSpPr>
        <p:spPr>
          <a:xfrm>
            <a:off x="7559701" y="3830663"/>
            <a:ext cx="4648044" cy="1015663"/>
          </a:xfrm>
          <a:prstGeom prst="rect">
            <a:avLst/>
          </a:prstGeom>
        </p:spPr>
        <p:txBody>
          <a:bodyPr wrap="square">
            <a:spAutoFit/>
          </a:bodyPr>
          <a:lstStyle/>
          <a:p>
            <a:r>
              <a:rPr lang="en-US" sz="2000" b="1" dirty="0">
                <a:solidFill>
                  <a:schemeClr val="bg1"/>
                </a:solidFill>
              </a:rPr>
              <a:t>Brand-specific, fast insights for activation, leveraging industry-leading research and modeling</a:t>
            </a:r>
          </a:p>
        </p:txBody>
      </p:sp>
      <p:sp>
        <p:nvSpPr>
          <p:cNvPr id="12" name="Rectangle 11">
            <a:extLst>
              <a:ext uri="{FF2B5EF4-FFF2-40B4-BE49-F238E27FC236}">
                <a16:creationId xmlns:a16="http://schemas.microsoft.com/office/drawing/2014/main" id="{EBB61DAC-8F87-3D45-AFD2-62F0716C739C}"/>
              </a:ext>
            </a:extLst>
          </p:cNvPr>
          <p:cNvSpPr/>
          <p:nvPr/>
        </p:nvSpPr>
        <p:spPr>
          <a:xfrm>
            <a:off x="7509557" y="2409016"/>
            <a:ext cx="4657657" cy="1015663"/>
          </a:xfrm>
          <a:prstGeom prst="rect">
            <a:avLst/>
          </a:prstGeom>
        </p:spPr>
        <p:txBody>
          <a:bodyPr wrap="square">
            <a:spAutoFit/>
          </a:bodyPr>
          <a:lstStyle/>
          <a:p>
            <a:r>
              <a:rPr lang="en-US" sz="2000" b="1">
                <a:solidFill>
                  <a:schemeClr val="bg1"/>
                </a:solidFill>
              </a:rPr>
              <a:t>Turn-around time from Resonate Research from survey design sign off to deliverable</a:t>
            </a:r>
          </a:p>
        </p:txBody>
      </p:sp>
      <p:sp>
        <p:nvSpPr>
          <p:cNvPr id="13" name="Rectangle 12">
            <a:extLst>
              <a:ext uri="{FF2B5EF4-FFF2-40B4-BE49-F238E27FC236}">
                <a16:creationId xmlns:a16="http://schemas.microsoft.com/office/drawing/2014/main" id="{BCF53EEA-B9BF-1B46-B80A-8F4116275E15}"/>
              </a:ext>
            </a:extLst>
          </p:cNvPr>
          <p:cNvSpPr/>
          <p:nvPr/>
        </p:nvSpPr>
        <p:spPr>
          <a:xfrm>
            <a:off x="7535988" y="5185626"/>
            <a:ext cx="4656012" cy="1015663"/>
          </a:xfrm>
          <a:prstGeom prst="rect">
            <a:avLst/>
          </a:prstGeom>
        </p:spPr>
        <p:txBody>
          <a:bodyPr wrap="square">
            <a:spAutoFit/>
          </a:bodyPr>
          <a:lstStyle/>
          <a:p>
            <a:r>
              <a:rPr lang="en-US" sz="2000" b="1">
                <a:solidFill>
                  <a:schemeClr val="bg1"/>
                </a:solidFill>
              </a:rPr>
              <a:t>Survey a targeted group you wish to explore more deeply</a:t>
            </a:r>
          </a:p>
          <a:p>
            <a:endParaRPr lang="en-US" sz="2000" b="1">
              <a:solidFill>
                <a:schemeClr val="bg1"/>
              </a:solidFill>
            </a:endParaRPr>
          </a:p>
        </p:txBody>
      </p:sp>
      <p:sp>
        <p:nvSpPr>
          <p:cNvPr id="15" name="TextBox 14">
            <a:extLst>
              <a:ext uri="{FF2B5EF4-FFF2-40B4-BE49-F238E27FC236}">
                <a16:creationId xmlns:a16="http://schemas.microsoft.com/office/drawing/2014/main" id="{44BC0039-E182-1A43-8AEC-B972DCD49862}"/>
              </a:ext>
            </a:extLst>
          </p:cNvPr>
          <p:cNvSpPr txBox="1"/>
          <p:nvPr/>
        </p:nvSpPr>
        <p:spPr>
          <a:xfrm>
            <a:off x="719437" y="1636840"/>
            <a:ext cx="3313728" cy="830997"/>
          </a:xfrm>
          <a:prstGeom prst="rect">
            <a:avLst/>
          </a:prstGeom>
          <a:noFill/>
        </p:spPr>
        <p:txBody>
          <a:bodyPr wrap="none" rtlCol="0">
            <a:spAutoFit/>
          </a:bodyPr>
          <a:lstStyle/>
          <a:p>
            <a:pPr algn="ctr"/>
            <a:r>
              <a:rPr lang="en-US" sz="2400" b="1">
                <a:solidFill>
                  <a:schemeClr val="bg1"/>
                </a:solidFill>
              </a:rPr>
              <a:t>Client-Specific</a:t>
            </a:r>
          </a:p>
          <a:p>
            <a:pPr algn="ctr"/>
            <a:r>
              <a:rPr lang="en-US" sz="2400" b="1">
                <a:solidFill>
                  <a:schemeClr val="bg1"/>
                </a:solidFill>
              </a:rPr>
              <a:t> Insights Into Action</a:t>
            </a:r>
          </a:p>
        </p:txBody>
      </p:sp>
      <p:pic>
        <p:nvPicPr>
          <p:cNvPr id="17" name="Picture 16" descr="A screenshot of a cell phone&#10;&#10;Description generated with very high confidence">
            <a:extLst>
              <a:ext uri="{FF2B5EF4-FFF2-40B4-BE49-F238E27FC236}">
                <a16:creationId xmlns:a16="http://schemas.microsoft.com/office/drawing/2014/main" id="{DAF2F3A5-7F21-413C-8B2F-A8CA3900DAA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77213" y="2638385"/>
            <a:ext cx="4231156" cy="2468880"/>
          </a:xfrm>
          <a:prstGeom prst="rect">
            <a:avLst/>
          </a:prstGeom>
        </p:spPr>
      </p:pic>
    </p:spTree>
    <p:extLst>
      <p:ext uri="{BB962C8B-B14F-4D97-AF65-F5344CB8AC3E}">
        <p14:creationId xmlns:p14="http://schemas.microsoft.com/office/powerpoint/2010/main" val="65374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06B5F-8C47-014C-8C76-5BEE81DB2EF6}"/>
              </a:ext>
            </a:extLst>
          </p:cNvPr>
          <p:cNvSpPr>
            <a:spLocks noGrp="1"/>
          </p:cNvSpPr>
          <p:nvPr>
            <p:ph type="body" sz="quarter" idx="10"/>
          </p:nvPr>
        </p:nvSpPr>
        <p:spPr/>
        <p:txBody>
          <a:bodyPr/>
          <a:lstStyle/>
          <a:p>
            <a:r>
              <a:rPr lang="en-US" dirty="0"/>
              <a:t>What are Custom Flash Models?</a:t>
            </a:r>
          </a:p>
        </p:txBody>
      </p:sp>
    </p:spTree>
    <p:extLst>
      <p:ext uri="{BB962C8B-B14F-4D97-AF65-F5344CB8AC3E}">
        <p14:creationId xmlns:p14="http://schemas.microsoft.com/office/powerpoint/2010/main" val="57951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
            <a:extLst>
              <a:ext uri="{FF2B5EF4-FFF2-40B4-BE49-F238E27FC236}">
                <a16:creationId xmlns:a16="http://schemas.microsoft.com/office/drawing/2014/main" id="{CB15E4B1-2223-1C4D-B470-F4930E3780FE}"/>
              </a:ext>
            </a:extLst>
          </p:cNvPr>
          <p:cNvGraphicFramePr>
            <a:graphicFrameLocks noGrp="1"/>
          </p:cNvGraphicFramePr>
          <p:nvPr>
            <p:extLst>
              <p:ext uri="{D42A27DB-BD31-4B8C-83A1-F6EECF244321}">
                <p14:modId xmlns:p14="http://schemas.microsoft.com/office/powerpoint/2010/main" val="382607951"/>
              </p:ext>
            </p:extLst>
          </p:nvPr>
        </p:nvGraphicFramePr>
        <p:xfrm>
          <a:off x="330720" y="1133431"/>
          <a:ext cx="11023079" cy="4799460"/>
        </p:xfrm>
        <a:graphic>
          <a:graphicData uri="http://schemas.openxmlformats.org/drawingml/2006/table">
            <a:tbl>
              <a:tblPr firstRow="1" bandRow="1">
                <a:tableStyleId>{5C22544A-7EE6-4342-B048-85BDC9FD1C3A}</a:tableStyleId>
              </a:tblPr>
              <a:tblGrid>
                <a:gridCol w="3698064">
                  <a:extLst>
                    <a:ext uri="{9D8B030D-6E8A-4147-A177-3AD203B41FA5}">
                      <a16:colId xmlns:a16="http://schemas.microsoft.com/office/drawing/2014/main" val="1473813750"/>
                    </a:ext>
                  </a:extLst>
                </a:gridCol>
                <a:gridCol w="7325015">
                  <a:extLst>
                    <a:ext uri="{9D8B030D-6E8A-4147-A177-3AD203B41FA5}">
                      <a16:colId xmlns:a16="http://schemas.microsoft.com/office/drawing/2014/main" val="738873156"/>
                    </a:ext>
                  </a:extLst>
                </a:gridCol>
              </a:tblGrid>
              <a:tr h="684660">
                <a:tc>
                  <a:txBody>
                    <a:bodyPr/>
                    <a:lstStyle/>
                    <a:p>
                      <a:endParaRPr lang="en-US" sz="1600" b="0" i="0">
                        <a:effectLst/>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dirty="0">
                          <a:effectLst/>
                          <a:latin typeface="+mn-lt"/>
                        </a:rPr>
                        <a:t>Custom Flash Models</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139694"/>
                  </a:ext>
                </a:extLst>
              </a:tr>
              <a:tr h="822960">
                <a:tc>
                  <a:txBody>
                    <a:bodyPr/>
                    <a:lstStyle/>
                    <a:p>
                      <a:r>
                        <a:rPr lang="en-US" sz="1800" b="0" i="0">
                          <a:solidFill>
                            <a:schemeClr val="bg1"/>
                          </a:solidFill>
                          <a:effectLst/>
                          <a:latin typeface="+mn-lt"/>
                        </a:rPr>
                        <a:t>Timing </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itchFamily="2" charset="2"/>
                        <a:buChar char="ü"/>
                      </a:pPr>
                      <a:r>
                        <a:rPr lang="en-US" sz="1400" b="0" i="0">
                          <a:solidFill>
                            <a:schemeClr val="bg1"/>
                          </a:solidFill>
                          <a:effectLst/>
                          <a:latin typeface="+mn-lt"/>
                        </a:rPr>
                        <a:t>Proprietary custom questions fielded in a standalone survey </a:t>
                      </a:r>
                    </a:p>
                    <a:p>
                      <a:pPr marL="285750" indent="-285750">
                        <a:buFont typeface="Wingdings" pitchFamily="2" charset="2"/>
                        <a:buChar char="ü"/>
                      </a:pPr>
                      <a:r>
                        <a:rPr lang="en-US" sz="1400" b="0" i="0">
                          <a:solidFill>
                            <a:schemeClr val="bg1"/>
                          </a:solidFill>
                          <a:effectLst/>
                          <a:latin typeface="+mn-lt"/>
                        </a:rPr>
                        <a:t>Fast turnaround, can receive data in 4-6</a:t>
                      </a:r>
                      <a:r>
                        <a:rPr lang="en-US" sz="1400" b="0" i="0" baseline="0">
                          <a:solidFill>
                            <a:schemeClr val="bg1"/>
                          </a:solidFill>
                          <a:effectLst/>
                          <a:latin typeface="+mn-lt"/>
                        </a:rPr>
                        <a:t> </a:t>
                      </a:r>
                      <a:r>
                        <a:rPr lang="en-US" sz="1400" b="0" i="0">
                          <a:solidFill>
                            <a:schemeClr val="bg1"/>
                          </a:solidFill>
                          <a:effectLst/>
                          <a:latin typeface="+mn-lt"/>
                        </a:rPr>
                        <a:t>weeks from survey design sign off</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0436580"/>
                  </a:ext>
                </a:extLst>
              </a:tr>
              <a:tr h="822960">
                <a:tc>
                  <a:txBody>
                    <a:bodyPr/>
                    <a:lstStyle/>
                    <a:p>
                      <a:r>
                        <a:rPr lang="en-US" sz="1800" b="0" i="0">
                          <a:solidFill>
                            <a:schemeClr val="bg1"/>
                          </a:solidFill>
                          <a:effectLst/>
                          <a:latin typeface="+mn-lt"/>
                        </a:rPr>
                        <a:t>Insights </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rtl="0">
                        <a:lnSpc>
                          <a:spcPct val="100000"/>
                        </a:lnSpc>
                        <a:spcBef>
                          <a:spcPts val="0"/>
                        </a:spcBef>
                        <a:spcAft>
                          <a:spcPts val="0"/>
                        </a:spcAft>
                        <a:buFont typeface="Wingdings" pitchFamily="2" charset="2"/>
                        <a:buChar char="ü"/>
                      </a:pPr>
                      <a:r>
                        <a:rPr lang="en-US" sz="1400" b="0" i="0">
                          <a:solidFill>
                            <a:schemeClr val="bg1"/>
                          </a:solidFill>
                          <a:effectLst/>
                          <a:latin typeface="+mn-lt"/>
                        </a:rPr>
                        <a:t>csv of raw research questions and answers for your analysis</a:t>
                      </a:r>
                      <a:endParaRPr lang="en-US" sz="1600">
                        <a:effectLst/>
                      </a:endParaRPr>
                    </a:p>
                    <a:p>
                      <a:pPr marL="285750" marR="0" lvl="0" indent="-285750" algn="l" rtl="0">
                        <a:lnSpc>
                          <a:spcPct val="100000"/>
                        </a:lnSpc>
                        <a:spcBef>
                          <a:spcPts val="0"/>
                        </a:spcBef>
                        <a:spcAft>
                          <a:spcPts val="0"/>
                        </a:spcAft>
                        <a:buFont typeface="Bw Modelica" panose="020B0604020202020204" charset="0"/>
                        <a:buChar char="x"/>
                      </a:pPr>
                      <a:r>
                        <a:rPr lang="en-US" sz="1400" b="0" i="0">
                          <a:solidFill>
                            <a:schemeClr val="bg1"/>
                          </a:solidFill>
                          <a:effectLst/>
                          <a:latin typeface="+mn-lt"/>
                        </a:rPr>
                        <a:t>Responses not available as insights </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426075"/>
                  </a:ext>
                </a:extLst>
              </a:tr>
              <a:tr h="822960">
                <a:tc>
                  <a:txBody>
                    <a:bodyPr/>
                    <a:lstStyle/>
                    <a:p>
                      <a:r>
                        <a:rPr lang="en-US" sz="1800" b="0" i="0">
                          <a:solidFill>
                            <a:schemeClr val="bg1"/>
                          </a:solidFill>
                          <a:effectLst/>
                          <a:latin typeface="+mn-lt"/>
                        </a:rPr>
                        <a:t>Activation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0" i="0">
                          <a:solidFill>
                            <a:schemeClr val="bg1"/>
                          </a:solidFill>
                          <a:effectLst/>
                          <a:latin typeface="+mn-lt"/>
                        </a:rPr>
                        <a:t>Leverage proprietary profiles for targeting &amp; activation for up to one year</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0647332"/>
                  </a:ext>
                </a:extLst>
              </a:tr>
              <a:tr h="822960">
                <a:tc>
                  <a:txBody>
                    <a:bodyPr/>
                    <a:lstStyle/>
                    <a:p>
                      <a:r>
                        <a:rPr lang="en-US" sz="1800" b="0" i="0">
                          <a:solidFill>
                            <a:schemeClr val="bg1"/>
                          </a:solidFill>
                          <a:effectLst/>
                          <a:latin typeface="+mn-lt"/>
                        </a:rPr>
                        <a:t>Measurement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0" i="0" dirty="0">
                          <a:solidFill>
                            <a:schemeClr val="bg1"/>
                          </a:solidFill>
                          <a:effectLst/>
                          <a:latin typeface="+mn-lt"/>
                        </a:rPr>
                        <a:t>Measure in Audience Crosstab</a:t>
                      </a:r>
                    </a:p>
                    <a:p>
                      <a:pPr marL="285750" marR="0" lvl="0" indent="-285750" algn="l" defTabSz="914400" rtl="0" eaLnBrk="1" fontAlgn="auto" latinLnBrk="0" hangingPunct="1">
                        <a:lnSpc>
                          <a:spcPct val="100000"/>
                        </a:lnSpc>
                        <a:spcBef>
                          <a:spcPts val="0"/>
                        </a:spcBef>
                        <a:spcAft>
                          <a:spcPts val="0"/>
                        </a:spcAft>
                        <a:buClrTx/>
                        <a:buSzTx/>
                        <a:buFont typeface="Bw Modelica" panose="020B0604020202020204" charset="0"/>
                        <a:buChar char="x"/>
                        <a:tabLst/>
                        <a:defRPr/>
                      </a:pPr>
                      <a:r>
                        <a:rPr lang="en-US" sz="1400" b="0" i="0" dirty="0">
                          <a:solidFill>
                            <a:schemeClr val="bg1"/>
                          </a:solidFill>
                          <a:effectLst/>
                          <a:latin typeface="+mn-lt"/>
                        </a:rPr>
                        <a:t>Not available to measure against digital touchpoints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675415"/>
                  </a:ext>
                </a:extLst>
              </a:tr>
              <a:tr h="822960">
                <a:tc>
                  <a:txBody>
                    <a:bodyPr/>
                    <a:lstStyle/>
                    <a:p>
                      <a:r>
                        <a:rPr lang="en-US" sz="1800" b="0" i="0">
                          <a:solidFill>
                            <a:schemeClr val="bg1"/>
                          </a:solidFill>
                          <a:effectLst/>
                          <a:latin typeface="+mn-lt"/>
                        </a:rPr>
                        <a:t>Representative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0" i="0" kern="1200" dirty="0">
                          <a:solidFill>
                            <a:schemeClr val="bg1"/>
                          </a:solidFill>
                          <a:effectLst/>
                          <a:latin typeface="+mn-lt"/>
                          <a:ea typeface="+mn-ea"/>
                          <a:cs typeface="+mn-cs"/>
                        </a:rPr>
                        <a:t>Representative of a targeted group you wish to explore more deeply</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Text Placeholder 3"/>
          <p:cNvSpPr>
            <a:spLocks noGrp="1"/>
          </p:cNvSpPr>
          <p:nvPr>
            <p:ph type="body" sz="quarter" idx="15"/>
          </p:nvPr>
        </p:nvSpPr>
        <p:spPr>
          <a:xfrm>
            <a:off x="460435" y="269831"/>
            <a:ext cx="11181593" cy="635000"/>
          </a:xfrm>
        </p:spPr>
        <p:txBody>
          <a:bodyPr/>
          <a:lstStyle/>
          <a:p>
            <a:pPr>
              <a:lnSpc>
                <a:spcPct val="100000"/>
              </a:lnSpc>
            </a:pPr>
            <a:r>
              <a:rPr lang="en-US">
                <a:effectLst>
                  <a:outerShdw blurRad="38100" dist="38100" dir="2700000" algn="tl">
                    <a:srgbClr val="000000">
                      <a:alpha val="43137"/>
                    </a:srgbClr>
                  </a:outerShdw>
                </a:effectLst>
              </a:rPr>
              <a:t>Resonate Custom Research </a:t>
            </a:r>
          </a:p>
        </p:txBody>
      </p:sp>
      <p:sp>
        <p:nvSpPr>
          <p:cNvPr id="5" name="TextBox 4"/>
          <p:cNvSpPr txBox="1"/>
          <p:nvPr/>
        </p:nvSpPr>
        <p:spPr>
          <a:xfrm>
            <a:off x="330721" y="6527251"/>
            <a:ext cx="4930219" cy="230832"/>
          </a:xfrm>
          <a:prstGeom prst="rect">
            <a:avLst/>
          </a:prstGeom>
          <a:noFill/>
        </p:spPr>
        <p:txBody>
          <a:bodyPr wrap="square" rtlCol="0">
            <a:spAutoFit/>
          </a:bodyPr>
          <a:lstStyle/>
          <a:p>
            <a:r>
              <a:rPr lang="en-US" sz="900">
                <a:solidFill>
                  <a:schemeClr val="bg1"/>
                </a:solidFill>
              </a:rPr>
              <a:t>*upon reaching significant threshold to be modeled</a:t>
            </a:r>
          </a:p>
        </p:txBody>
      </p:sp>
    </p:spTree>
    <p:extLst>
      <p:ext uri="{BB962C8B-B14F-4D97-AF65-F5344CB8AC3E}">
        <p14:creationId xmlns:p14="http://schemas.microsoft.com/office/powerpoint/2010/main" val="46354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AC0BEA-1C38-D74B-A4BE-9B3DDA3FDF06}"/>
              </a:ext>
            </a:extLst>
          </p:cNvPr>
          <p:cNvSpPr>
            <a:spLocks noGrp="1"/>
          </p:cNvSpPr>
          <p:nvPr>
            <p:ph sz="quarter" idx="22"/>
          </p:nvPr>
        </p:nvSpPr>
        <p:spPr/>
        <p:txBody>
          <a:bodyPr/>
          <a:lstStyle/>
          <a:p>
            <a:pPr>
              <a:lnSpc>
                <a:spcPct val="114000"/>
              </a:lnSpc>
              <a:spcBef>
                <a:spcPts val="0"/>
              </a:spcBef>
              <a:spcAft>
                <a:spcPts val="600"/>
              </a:spcAft>
            </a:pPr>
            <a:r>
              <a:rPr lang="en-US" sz="2000" dirty="0">
                <a:latin typeface="+mj-lt"/>
              </a:rPr>
              <a:t>Custom Flash Models are short (typically up 5 minutes), custom surveys with up to 4K respondents</a:t>
            </a:r>
          </a:p>
          <a:p>
            <a:pPr>
              <a:lnSpc>
                <a:spcPct val="114000"/>
              </a:lnSpc>
              <a:spcBef>
                <a:spcPts val="0"/>
              </a:spcBef>
              <a:spcAft>
                <a:spcPts val="1200"/>
              </a:spcAft>
            </a:pPr>
            <a:r>
              <a:rPr lang="en-US" sz="2000" dirty="0">
                <a:cs typeface="Calibri Light"/>
              </a:rPr>
              <a:t>On any topic not included in </a:t>
            </a:r>
            <a:r>
              <a:rPr lang="en-US" sz="2000" dirty="0" err="1">
                <a:cs typeface="Calibri Light"/>
              </a:rPr>
              <a:t>Resonate’s</a:t>
            </a:r>
            <a:r>
              <a:rPr lang="en-US" sz="2000" dirty="0">
                <a:cs typeface="Calibri Light"/>
              </a:rPr>
              <a:t> core Survey</a:t>
            </a:r>
          </a:p>
          <a:p>
            <a:pPr lvl="1">
              <a:lnSpc>
                <a:spcPct val="114000"/>
              </a:lnSpc>
              <a:spcBef>
                <a:spcPts val="0"/>
              </a:spcBef>
              <a:spcAft>
                <a:spcPts val="600"/>
              </a:spcAft>
            </a:pPr>
            <a:r>
              <a:rPr lang="en-US" sz="2000" dirty="0">
                <a:latin typeface="+mj-lt"/>
              </a:rPr>
              <a:t>“Who are the three types of people interested in my new TV show?”</a:t>
            </a:r>
          </a:p>
          <a:p>
            <a:pPr>
              <a:lnSpc>
                <a:spcPct val="114000"/>
              </a:lnSpc>
              <a:spcBef>
                <a:spcPts val="0"/>
              </a:spcBef>
              <a:spcAft>
                <a:spcPts val="600"/>
              </a:spcAft>
            </a:pPr>
            <a:r>
              <a:rPr lang="en-US" sz="2000" dirty="0">
                <a:latin typeface="+mj-lt"/>
              </a:rPr>
              <a:t>Fielded outside of Survey Wave schedule</a:t>
            </a:r>
          </a:p>
          <a:p>
            <a:pPr lvl="1">
              <a:lnSpc>
                <a:spcPct val="114000"/>
              </a:lnSpc>
              <a:spcBef>
                <a:spcPts val="0"/>
              </a:spcBef>
              <a:spcAft>
                <a:spcPts val="600"/>
              </a:spcAft>
            </a:pPr>
            <a:r>
              <a:rPr lang="en-US" sz="2000" dirty="0">
                <a:latin typeface="+mj-lt"/>
              </a:rPr>
              <a:t>Survey a more specific audience</a:t>
            </a:r>
          </a:p>
          <a:p>
            <a:pPr lvl="1">
              <a:lnSpc>
                <a:spcPct val="114000"/>
              </a:lnSpc>
              <a:spcBef>
                <a:spcPts val="0"/>
              </a:spcBef>
              <a:spcAft>
                <a:spcPts val="600"/>
              </a:spcAft>
            </a:pPr>
            <a:r>
              <a:rPr lang="en-US" sz="2000" dirty="0">
                <a:latin typeface="+mj-lt"/>
              </a:rPr>
              <a:t>Get responses back within weeks</a:t>
            </a:r>
          </a:p>
        </p:txBody>
      </p:sp>
      <p:sp>
        <p:nvSpPr>
          <p:cNvPr id="3" name="Text Placeholder 2">
            <a:extLst>
              <a:ext uri="{FF2B5EF4-FFF2-40B4-BE49-F238E27FC236}">
                <a16:creationId xmlns:a16="http://schemas.microsoft.com/office/drawing/2014/main" id="{98156593-FD89-0D41-A248-1F585C4C370F}"/>
              </a:ext>
            </a:extLst>
          </p:cNvPr>
          <p:cNvSpPr>
            <a:spLocks noGrp="1"/>
          </p:cNvSpPr>
          <p:nvPr>
            <p:ph type="body" sz="quarter" idx="14"/>
          </p:nvPr>
        </p:nvSpPr>
        <p:spPr/>
        <p:txBody>
          <a:bodyPr/>
          <a:lstStyle/>
          <a:p>
            <a:r>
              <a:rPr lang="en-US" dirty="0"/>
              <a:t>What are Custom Flash Models?</a:t>
            </a:r>
          </a:p>
        </p:txBody>
      </p:sp>
    </p:spTree>
    <p:extLst>
      <p:ext uri="{BB962C8B-B14F-4D97-AF65-F5344CB8AC3E}">
        <p14:creationId xmlns:p14="http://schemas.microsoft.com/office/powerpoint/2010/main" val="53964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15202A-BB8F-5347-AAD9-A95FA2039EB1}"/>
              </a:ext>
            </a:extLst>
          </p:cNvPr>
          <p:cNvSpPr>
            <a:spLocks noGrp="1"/>
          </p:cNvSpPr>
          <p:nvPr>
            <p:ph type="body" sz="quarter" idx="10"/>
          </p:nvPr>
        </p:nvSpPr>
        <p:spPr/>
        <p:txBody>
          <a:bodyPr/>
          <a:lstStyle/>
          <a:p>
            <a:r>
              <a:rPr lang="en-US" dirty="0"/>
              <a:t>The Benefits &amp; Use Cases</a:t>
            </a:r>
            <a:br>
              <a:rPr lang="en-US" dirty="0"/>
            </a:br>
            <a:r>
              <a:rPr lang="en-US" dirty="0"/>
              <a:t>of Custom Flash Models</a:t>
            </a:r>
          </a:p>
        </p:txBody>
      </p:sp>
    </p:spTree>
    <p:extLst>
      <p:ext uri="{BB962C8B-B14F-4D97-AF65-F5344CB8AC3E}">
        <p14:creationId xmlns:p14="http://schemas.microsoft.com/office/powerpoint/2010/main" val="259127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4A7369-4F0D-874F-9EDE-A4D49DACB9A6}"/>
              </a:ext>
            </a:extLst>
          </p:cNvPr>
          <p:cNvSpPr>
            <a:spLocks noGrp="1"/>
          </p:cNvSpPr>
          <p:nvPr>
            <p:ph sz="quarter" idx="22"/>
          </p:nvPr>
        </p:nvSpPr>
        <p:spPr/>
        <p:txBody>
          <a:bodyPr vert="horz" lIns="91440" tIns="45720" rIns="91440" bIns="45720" rtlCol="0" anchor="t">
            <a:noAutofit/>
          </a:bodyPr>
          <a:lstStyle/>
          <a:p>
            <a:pPr marL="0" indent="0">
              <a:lnSpc>
                <a:spcPct val="114000"/>
              </a:lnSpc>
              <a:spcBef>
                <a:spcPts val="0"/>
              </a:spcBef>
              <a:spcAft>
                <a:spcPts val="600"/>
              </a:spcAft>
              <a:buNone/>
            </a:pPr>
            <a:r>
              <a:rPr lang="en-US" sz="1550" b="1" spc="0" dirty="0"/>
              <a:t>Speed </a:t>
            </a:r>
            <a:r>
              <a:rPr lang="en-US" sz="1550" spc="0" dirty="0"/>
              <a:t>– Quick turnaround</a:t>
            </a:r>
          </a:p>
          <a:p>
            <a:pPr lvl="1">
              <a:lnSpc>
                <a:spcPct val="114000"/>
              </a:lnSpc>
              <a:spcBef>
                <a:spcPts val="0"/>
              </a:spcBef>
              <a:spcAft>
                <a:spcPts val="600"/>
              </a:spcAft>
            </a:pPr>
            <a:r>
              <a:rPr lang="en-US" sz="1550" dirty="0"/>
              <a:t>No need to wait for our next survey wave</a:t>
            </a:r>
          </a:p>
          <a:p>
            <a:pPr lvl="1">
              <a:lnSpc>
                <a:spcPct val="114000"/>
              </a:lnSpc>
              <a:spcBef>
                <a:spcPts val="0"/>
              </a:spcBef>
              <a:spcAft>
                <a:spcPts val="600"/>
              </a:spcAft>
            </a:pPr>
            <a:r>
              <a:rPr lang="en-US" sz="1550" dirty="0"/>
              <a:t>Get responses back within weeks</a:t>
            </a:r>
          </a:p>
          <a:p>
            <a:pPr marL="0" indent="0">
              <a:lnSpc>
                <a:spcPct val="114000"/>
              </a:lnSpc>
              <a:spcBef>
                <a:spcPts val="0"/>
              </a:spcBef>
              <a:spcAft>
                <a:spcPts val="600"/>
              </a:spcAft>
              <a:buNone/>
            </a:pPr>
            <a:r>
              <a:rPr lang="en-US" sz="1550" b="1" spc="0" dirty="0"/>
              <a:t>Survey a specific audience – Focus on audiences truly relevant to you</a:t>
            </a:r>
          </a:p>
          <a:p>
            <a:pPr lvl="1">
              <a:lnSpc>
                <a:spcPct val="114000"/>
              </a:lnSpc>
              <a:spcBef>
                <a:spcPts val="0"/>
              </a:spcBef>
              <a:spcAft>
                <a:spcPts val="600"/>
              </a:spcAft>
            </a:pPr>
            <a:r>
              <a:rPr lang="en-US" sz="1550" dirty="0"/>
              <a:t>Your brand, your latest campaign, your services compared to your competitors, or your new product</a:t>
            </a:r>
            <a:endParaRPr lang="en-US" sz="1550" b="1" dirty="0"/>
          </a:p>
          <a:p>
            <a:pPr marL="0" indent="0">
              <a:lnSpc>
                <a:spcPct val="114000"/>
              </a:lnSpc>
              <a:spcBef>
                <a:spcPts val="0"/>
              </a:spcBef>
              <a:spcAft>
                <a:spcPts val="600"/>
              </a:spcAft>
              <a:buNone/>
            </a:pPr>
            <a:r>
              <a:rPr lang="en-US" sz="1550" b="1" spc="0" dirty="0"/>
              <a:t>Activation - </a:t>
            </a:r>
            <a:r>
              <a:rPr lang="en-US" sz="1550" spc="0" dirty="0"/>
              <a:t>Engage with audiences online</a:t>
            </a:r>
          </a:p>
          <a:p>
            <a:pPr lvl="1">
              <a:lnSpc>
                <a:spcPct val="114000"/>
              </a:lnSpc>
              <a:spcBef>
                <a:spcPts val="0"/>
              </a:spcBef>
              <a:spcAft>
                <a:spcPts val="600"/>
              </a:spcAft>
            </a:pPr>
            <a:r>
              <a:rPr lang="en-US" sz="1550" dirty="0"/>
              <a:t>Connect with and convince </a:t>
            </a:r>
            <a:r>
              <a:rPr lang="en-US" sz="1550" dirty="0" err="1"/>
              <a:t>persuadables</a:t>
            </a:r>
            <a:endParaRPr lang="en-US" sz="1550" dirty="0"/>
          </a:p>
          <a:p>
            <a:pPr marL="0" indent="0">
              <a:lnSpc>
                <a:spcPct val="114000"/>
              </a:lnSpc>
              <a:spcBef>
                <a:spcPts val="0"/>
              </a:spcBef>
              <a:spcAft>
                <a:spcPts val="600"/>
              </a:spcAft>
              <a:buNone/>
            </a:pPr>
            <a:r>
              <a:rPr lang="en-US" sz="1550" b="1" spc="0" dirty="0"/>
              <a:t>Segmentation Replication</a:t>
            </a:r>
            <a:r>
              <a:rPr lang="en-US" sz="1550" spc="0" dirty="0"/>
              <a:t> – Bring offline research online</a:t>
            </a:r>
          </a:p>
          <a:p>
            <a:pPr marL="750570" lvl="1" indent="-293370">
              <a:lnSpc>
                <a:spcPct val="114000"/>
              </a:lnSpc>
              <a:spcBef>
                <a:spcPts val="0"/>
              </a:spcBef>
              <a:spcAft>
                <a:spcPts val="600"/>
              </a:spcAft>
            </a:pPr>
            <a:r>
              <a:rPr lang="en-US" sz="1550" dirty="0">
                <a:latin typeface="Bw Modelica"/>
                <a:ea typeface="Open Sans Light"/>
                <a:cs typeface="Open Sans Light"/>
              </a:rPr>
              <a:t>Use as a typing tool</a:t>
            </a:r>
          </a:p>
          <a:p>
            <a:pPr marL="750570" lvl="1" indent="-293370">
              <a:lnSpc>
                <a:spcPct val="114000"/>
              </a:lnSpc>
              <a:spcBef>
                <a:spcPts val="0"/>
              </a:spcBef>
              <a:spcAft>
                <a:spcPts val="600"/>
              </a:spcAft>
            </a:pPr>
            <a:r>
              <a:rPr lang="en-US" sz="1550" dirty="0">
                <a:latin typeface="Bw Modelica"/>
                <a:ea typeface="Open Sans Light"/>
                <a:cs typeface="Open Sans Light"/>
              </a:rPr>
              <a:t>Take predefined segments and recreate them at scale for activation</a:t>
            </a:r>
            <a:endParaRPr lang="en-US" sz="1550" dirty="0"/>
          </a:p>
          <a:p>
            <a:pPr marL="0" indent="0">
              <a:lnSpc>
                <a:spcPct val="114000"/>
              </a:lnSpc>
              <a:spcBef>
                <a:spcPts val="0"/>
              </a:spcBef>
              <a:spcAft>
                <a:spcPts val="600"/>
              </a:spcAft>
              <a:buNone/>
            </a:pPr>
            <a:r>
              <a:rPr lang="en-US" sz="1550" b="1" spc="0" dirty="0"/>
              <a:t>Fully Integrated </a:t>
            </a:r>
            <a:r>
              <a:rPr lang="en-US" sz="1550" spc="0" dirty="0"/>
              <a:t>- </a:t>
            </a:r>
            <a:r>
              <a:rPr lang="en-US" sz="1550" spc="0" dirty="0">
                <a:ea typeface="Open Sans Light"/>
                <a:cs typeface="Open Sans Light"/>
              </a:rPr>
              <a:t>Resulting audiences are tied to our 14K insights and 230M profiles</a:t>
            </a:r>
          </a:p>
          <a:p>
            <a:pPr lvl="1">
              <a:lnSpc>
                <a:spcPct val="114000"/>
              </a:lnSpc>
              <a:spcBef>
                <a:spcPts val="0"/>
              </a:spcBef>
              <a:spcAft>
                <a:spcPts val="600"/>
              </a:spcAft>
            </a:pPr>
            <a:r>
              <a:rPr lang="en-US" sz="1550" dirty="0"/>
              <a:t>Create more refined audiences by enriching Custom Flash Model audiences with survey, tag, and behavioral data</a:t>
            </a:r>
          </a:p>
          <a:p>
            <a:pPr marL="0" indent="0">
              <a:lnSpc>
                <a:spcPct val="114000"/>
              </a:lnSpc>
              <a:spcBef>
                <a:spcPts val="0"/>
              </a:spcBef>
              <a:spcAft>
                <a:spcPts val="600"/>
              </a:spcAft>
              <a:buNone/>
            </a:pPr>
            <a:r>
              <a:rPr lang="en-US" sz="1550" b="1" spc="0" dirty="0"/>
              <a:t>Deliverable beyond a raw file </a:t>
            </a:r>
            <a:r>
              <a:rPr lang="en-US" sz="1550" spc="0" dirty="0"/>
              <a:t>– Resulting audiences available in the platform </a:t>
            </a:r>
          </a:p>
          <a:p>
            <a:pPr lvl="1">
              <a:lnSpc>
                <a:spcPct val="114000"/>
              </a:lnSpc>
              <a:spcBef>
                <a:spcPts val="0"/>
              </a:spcBef>
              <a:spcAft>
                <a:spcPts val="600"/>
              </a:spcAft>
            </a:pPr>
            <a:endParaRPr lang="en-US" sz="1550" b="1" dirty="0">
              <a:ea typeface="Open Sans Light"/>
              <a:cs typeface="Open Sans Light"/>
            </a:endParaRPr>
          </a:p>
          <a:p>
            <a:pPr marL="0" indent="0">
              <a:lnSpc>
                <a:spcPct val="114000"/>
              </a:lnSpc>
              <a:spcBef>
                <a:spcPts val="0"/>
              </a:spcBef>
              <a:spcAft>
                <a:spcPts val="600"/>
              </a:spcAft>
              <a:buNone/>
            </a:pPr>
            <a:endParaRPr lang="en-US" sz="1550" spc="0" dirty="0"/>
          </a:p>
          <a:p>
            <a:pPr marL="0" indent="0">
              <a:lnSpc>
                <a:spcPct val="114000"/>
              </a:lnSpc>
              <a:spcBef>
                <a:spcPts val="0"/>
              </a:spcBef>
              <a:spcAft>
                <a:spcPts val="600"/>
              </a:spcAft>
              <a:buNone/>
            </a:pPr>
            <a:endParaRPr lang="en-US" sz="1550" b="1" spc="0" dirty="0"/>
          </a:p>
          <a:p>
            <a:pPr marL="0" indent="0">
              <a:lnSpc>
                <a:spcPct val="114000"/>
              </a:lnSpc>
              <a:spcBef>
                <a:spcPts val="0"/>
              </a:spcBef>
              <a:spcAft>
                <a:spcPts val="600"/>
              </a:spcAft>
              <a:buNone/>
            </a:pPr>
            <a:endParaRPr lang="en-US" sz="1550" b="1" spc="0" dirty="0"/>
          </a:p>
          <a:p>
            <a:pPr lvl="1">
              <a:lnSpc>
                <a:spcPct val="114000"/>
              </a:lnSpc>
              <a:spcBef>
                <a:spcPts val="0"/>
              </a:spcBef>
              <a:spcAft>
                <a:spcPts val="600"/>
              </a:spcAft>
            </a:pPr>
            <a:endParaRPr lang="en-US" sz="1550" b="1" dirty="0">
              <a:latin typeface="Bw Modelica"/>
              <a:ea typeface="Open Sans Light"/>
              <a:cs typeface="Open Sans Light"/>
            </a:endParaRPr>
          </a:p>
          <a:p>
            <a:pPr marL="457200" lvl="1" indent="0">
              <a:lnSpc>
                <a:spcPct val="114000"/>
              </a:lnSpc>
              <a:spcBef>
                <a:spcPts val="0"/>
              </a:spcBef>
              <a:spcAft>
                <a:spcPts val="600"/>
              </a:spcAft>
              <a:buNone/>
            </a:pPr>
            <a:endParaRPr lang="en-US" sz="1550" dirty="0"/>
          </a:p>
          <a:p>
            <a:pPr marL="0" indent="0">
              <a:lnSpc>
                <a:spcPct val="114000"/>
              </a:lnSpc>
              <a:spcBef>
                <a:spcPts val="0"/>
              </a:spcBef>
              <a:spcAft>
                <a:spcPts val="600"/>
              </a:spcAft>
              <a:buNone/>
            </a:pPr>
            <a:endParaRPr lang="en-US" sz="1550" spc="0" dirty="0"/>
          </a:p>
          <a:p>
            <a:pPr>
              <a:lnSpc>
                <a:spcPct val="114000"/>
              </a:lnSpc>
              <a:spcBef>
                <a:spcPts val="0"/>
              </a:spcBef>
              <a:spcAft>
                <a:spcPts val="600"/>
              </a:spcAft>
            </a:pPr>
            <a:endParaRPr lang="en-US" sz="1550" spc="0" dirty="0"/>
          </a:p>
        </p:txBody>
      </p:sp>
      <p:sp>
        <p:nvSpPr>
          <p:cNvPr id="3" name="Text Placeholder 2">
            <a:extLst>
              <a:ext uri="{FF2B5EF4-FFF2-40B4-BE49-F238E27FC236}">
                <a16:creationId xmlns:a16="http://schemas.microsoft.com/office/drawing/2014/main" id="{68BC71D7-7EC5-784F-968A-9820B8E64C5F}"/>
              </a:ext>
            </a:extLst>
          </p:cNvPr>
          <p:cNvSpPr>
            <a:spLocks noGrp="1"/>
          </p:cNvSpPr>
          <p:nvPr>
            <p:ph type="body" sz="quarter" idx="14"/>
          </p:nvPr>
        </p:nvSpPr>
        <p:spPr/>
        <p:txBody>
          <a:bodyPr/>
          <a:lstStyle/>
          <a:p>
            <a:r>
              <a:rPr lang="en-US" dirty="0"/>
              <a:t>Benefits to Custom Flash Models</a:t>
            </a:r>
          </a:p>
        </p:txBody>
      </p:sp>
    </p:spTree>
    <p:extLst>
      <p:ext uri="{BB962C8B-B14F-4D97-AF65-F5344CB8AC3E}">
        <p14:creationId xmlns:p14="http://schemas.microsoft.com/office/powerpoint/2010/main" val="45511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EF6FA-4F13-4E49-ABF5-D07C2557398B}"/>
              </a:ext>
            </a:extLst>
          </p:cNvPr>
          <p:cNvSpPr>
            <a:spLocks noGrp="1"/>
          </p:cNvSpPr>
          <p:nvPr>
            <p:ph sz="quarter" idx="22"/>
          </p:nvPr>
        </p:nvSpPr>
        <p:spPr>
          <a:xfrm>
            <a:off x="685800" y="1371599"/>
            <a:ext cx="10896600" cy="5004349"/>
          </a:xfrm>
        </p:spPr>
        <p:txBody>
          <a:bodyPr/>
          <a:lstStyle/>
          <a:p>
            <a:pPr marL="457200" indent="-457200">
              <a:lnSpc>
                <a:spcPct val="114000"/>
              </a:lnSpc>
              <a:spcBef>
                <a:spcPts val="0"/>
              </a:spcBef>
              <a:spcAft>
                <a:spcPts val="600"/>
              </a:spcAft>
              <a:buFont typeface="+mj-lt"/>
              <a:buAutoNum type="arabicPeriod"/>
            </a:pPr>
            <a:r>
              <a:rPr lang="en-US" sz="1800" b="1" dirty="0"/>
              <a:t>Activation</a:t>
            </a:r>
          </a:p>
          <a:p>
            <a:pPr lvl="1">
              <a:lnSpc>
                <a:spcPct val="114000"/>
              </a:lnSpc>
              <a:spcBef>
                <a:spcPts val="0"/>
              </a:spcBef>
              <a:spcAft>
                <a:spcPts val="600"/>
              </a:spcAft>
            </a:pPr>
            <a:r>
              <a:rPr lang="en-US" sz="1800" dirty="0"/>
              <a:t>Activate audiences of people who are persuadable on anything</a:t>
            </a:r>
          </a:p>
          <a:p>
            <a:pPr lvl="2">
              <a:lnSpc>
                <a:spcPct val="114000"/>
              </a:lnSpc>
              <a:spcBef>
                <a:spcPts val="0"/>
              </a:spcBef>
              <a:spcAft>
                <a:spcPts val="600"/>
              </a:spcAft>
            </a:pPr>
            <a:r>
              <a:rPr lang="en-US" sz="1600" dirty="0"/>
              <a:t>E.g. Going to see a movie, a political issue, etc.</a:t>
            </a:r>
          </a:p>
          <a:p>
            <a:pPr lvl="1">
              <a:lnSpc>
                <a:spcPct val="114000"/>
              </a:lnSpc>
              <a:spcBef>
                <a:spcPts val="0"/>
              </a:spcBef>
              <a:spcAft>
                <a:spcPts val="600"/>
              </a:spcAft>
            </a:pPr>
            <a:r>
              <a:rPr lang="en-US" sz="1800" dirty="0">
                <a:latin typeface="Bw Modelica"/>
                <a:ea typeface="Open Sans Light"/>
                <a:cs typeface="Open Sans Light"/>
              </a:rPr>
              <a:t>View insights against the audiences before activation as a way to understand how and where to message them. Focus on Media insights, Personal Values. Answer ”What would resonate with them?”</a:t>
            </a:r>
            <a:endParaRPr lang="en-US" sz="1800" dirty="0"/>
          </a:p>
          <a:p>
            <a:pPr marL="457200" indent="-457200">
              <a:lnSpc>
                <a:spcPct val="114000"/>
              </a:lnSpc>
              <a:spcBef>
                <a:spcPts val="0"/>
              </a:spcBef>
              <a:spcAft>
                <a:spcPts val="600"/>
              </a:spcAft>
              <a:buFont typeface="+mj-lt"/>
              <a:buAutoNum type="arabicPeriod"/>
            </a:pPr>
            <a:r>
              <a:rPr lang="en-US" sz="1800" b="1" dirty="0"/>
              <a:t>Insights for understanding how to engage audiences successfully</a:t>
            </a:r>
          </a:p>
          <a:p>
            <a:pPr lvl="1">
              <a:lnSpc>
                <a:spcPct val="114000"/>
              </a:lnSpc>
              <a:spcBef>
                <a:spcPts val="0"/>
              </a:spcBef>
              <a:spcAft>
                <a:spcPts val="600"/>
              </a:spcAft>
            </a:pPr>
            <a:r>
              <a:rPr lang="en-US" sz="1800" dirty="0">
                <a:latin typeface="Bw Modelica"/>
                <a:ea typeface="Open Sans Light"/>
                <a:cs typeface="Open Sans Light"/>
              </a:rPr>
              <a:t>Gain 14K insights on the new audiences resulting from your Custom Flash Model before you activate</a:t>
            </a:r>
          </a:p>
          <a:p>
            <a:pPr marL="457200" indent="-457200">
              <a:lnSpc>
                <a:spcPct val="114000"/>
              </a:lnSpc>
              <a:spcBef>
                <a:spcPts val="0"/>
              </a:spcBef>
              <a:spcAft>
                <a:spcPts val="600"/>
              </a:spcAft>
              <a:buFont typeface="+mj-lt"/>
              <a:buAutoNum type="arabicPeriod"/>
            </a:pPr>
            <a:r>
              <a:rPr lang="en-US" sz="1800" dirty="0"/>
              <a:t>Replicate a </a:t>
            </a:r>
            <a:r>
              <a:rPr lang="en-US" sz="1800" b="1" dirty="0"/>
              <a:t>Segmentation</a:t>
            </a:r>
            <a:r>
              <a:rPr lang="en-US" sz="1800" dirty="0"/>
              <a:t> / Typing Tool</a:t>
            </a:r>
          </a:p>
          <a:p>
            <a:pPr lvl="1">
              <a:lnSpc>
                <a:spcPct val="114000"/>
              </a:lnSpc>
              <a:spcBef>
                <a:spcPts val="0"/>
              </a:spcBef>
              <a:spcAft>
                <a:spcPts val="600"/>
              </a:spcAft>
            </a:pPr>
            <a:r>
              <a:rPr lang="en-US" sz="1800" dirty="0"/>
              <a:t>Bring your existing research online </a:t>
            </a:r>
          </a:p>
          <a:p>
            <a:pPr lvl="1">
              <a:lnSpc>
                <a:spcPct val="114000"/>
              </a:lnSpc>
              <a:spcBef>
                <a:spcPts val="0"/>
              </a:spcBef>
              <a:spcAft>
                <a:spcPts val="600"/>
              </a:spcAft>
            </a:pPr>
            <a:r>
              <a:rPr lang="en-US" sz="1800" dirty="0"/>
              <a:t>Take predefined segments and recreate them at scale for activation  </a:t>
            </a:r>
          </a:p>
          <a:p>
            <a:pPr lvl="1">
              <a:lnSpc>
                <a:spcPct val="114000"/>
              </a:lnSpc>
              <a:spcBef>
                <a:spcPts val="0"/>
              </a:spcBef>
              <a:spcAft>
                <a:spcPts val="600"/>
              </a:spcAft>
            </a:pPr>
            <a:r>
              <a:rPr lang="en-US" sz="1800" dirty="0"/>
              <a:t>Results in audiences of people who fall into each segment</a:t>
            </a:r>
          </a:p>
          <a:p>
            <a:endParaRPr lang="en-US" dirty="0"/>
          </a:p>
        </p:txBody>
      </p:sp>
      <p:sp>
        <p:nvSpPr>
          <p:cNvPr id="3" name="Text Placeholder 2">
            <a:extLst>
              <a:ext uri="{FF2B5EF4-FFF2-40B4-BE49-F238E27FC236}">
                <a16:creationId xmlns:a16="http://schemas.microsoft.com/office/drawing/2014/main" id="{9312D56B-E579-C146-BA86-7BE7E91A2A14}"/>
              </a:ext>
            </a:extLst>
          </p:cNvPr>
          <p:cNvSpPr>
            <a:spLocks noGrp="1"/>
          </p:cNvSpPr>
          <p:nvPr>
            <p:ph type="body" sz="quarter" idx="14"/>
          </p:nvPr>
        </p:nvSpPr>
        <p:spPr/>
        <p:txBody>
          <a:bodyPr/>
          <a:lstStyle/>
          <a:p>
            <a:r>
              <a:rPr lang="en-US" dirty="0"/>
              <a:t>Custom Flash Model Use Cases</a:t>
            </a:r>
          </a:p>
        </p:txBody>
      </p:sp>
    </p:spTree>
    <p:extLst>
      <p:ext uri="{BB962C8B-B14F-4D97-AF65-F5344CB8AC3E}">
        <p14:creationId xmlns:p14="http://schemas.microsoft.com/office/powerpoint/2010/main" val="112119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6">
            <a:extLst>
              <a:ext uri="{FF2B5EF4-FFF2-40B4-BE49-F238E27FC236}">
                <a16:creationId xmlns:a16="http://schemas.microsoft.com/office/drawing/2014/main" id="{28A9EC67-05BB-2E4E-8892-640607F74F34}"/>
              </a:ext>
            </a:extLst>
          </p:cNvPr>
          <p:cNvSpPr txBox="1">
            <a:spLocks/>
          </p:cNvSpPr>
          <p:nvPr/>
        </p:nvSpPr>
        <p:spPr>
          <a:xfrm>
            <a:off x="499626" y="2007909"/>
            <a:ext cx="6053569" cy="425027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4000"/>
              </a:lnSpc>
              <a:spcBef>
                <a:spcPts val="0"/>
              </a:spcBef>
              <a:spcAft>
                <a:spcPts val="600"/>
              </a:spcAft>
              <a:buClr>
                <a:schemeClr val="accent2"/>
              </a:buClr>
              <a:buFont typeface="Arial" panose="020B0604020202020204" pitchFamily="34" charset="0"/>
              <a:buChar char="•"/>
            </a:pPr>
            <a:r>
              <a:rPr lang="en-US" sz="1500" dirty="0">
                <a:solidFill>
                  <a:schemeClr val="tx1"/>
                </a:solidFill>
                <a:latin typeface="+mj-lt"/>
              </a:rPr>
              <a:t>We ran a Custom Flash Model that asked whether respondents were familiar with our TV show already</a:t>
            </a:r>
          </a:p>
          <a:p>
            <a:pPr marL="285750" indent="-285750">
              <a:lnSpc>
                <a:spcPct val="114000"/>
              </a:lnSpc>
              <a:spcBef>
                <a:spcPts val="0"/>
              </a:spcBef>
              <a:spcAft>
                <a:spcPts val="600"/>
              </a:spcAft>
              <a:buClr>
                <a:schemeClr val="accent2"/>
              </a:buClr>
              <a:buFont typeface="Arial" panose="020B0604020202020204" pitchFamily="34" charset="0"/>
              <a:buChar char="•"/>
            </a:pPr>
            <a:r>
              <a:rPr lang="en-US" sz="1500" dirty="0">
                <a:solidFill>
                  <a:schemeClr val="tx1"/>
                </a:solidFill>
                <a:latin typeface="+mj-lt"/>
              </a:rPr>
              <a:t>Respondents watched a trailer of the TV show</a:t>
            </a:r>
          </a:p>
          <a:p>
            <a:pPr marL="285750" indent="-285750">
              <a:lnSpc>
                <a:spcPct val="114000"/>
              </a:lnSpc>
              <a:spcBef>
                <a:spcPts val="0"/>
              </a:spcBef>
              <a:spcAft>
                <a:spcPts val="600"/>
              </a:spcAft>
              <a:buClr>
                <a:schemeClr val="accent2"/>
              </a:buClr>
              <a:buFont typeface="Arial" panose="020B0604020202020204" pitchFamily="34" charset="0"/>
              <a:buChar char="•"/>
            </a:pPr>
            <a:r>
              <a:rPr lang="en-US" sz="1500" dirty="0">
                <a:solidFill>
                  <a:schemeClr val="tx1"/>
                </a:solidFill>
                <a:latin typeface="+mj-lt"/>
              </a:rPr>
              <a:t>Based on their responses, respondents were categorized into 4 segments:</a:t>
            </a:r>
          </a:p>
          <a:p>
            <a:pPr marL="742950" lvl="1" indent="-285750">
              <a:lnSpc>
                <a:spcPct val="114000"/>
              </a:lnSpc>
              <a:spcBef>
                <a:spcPts val="0"/>
              </a:spcBef>
              <a:spcAft>
                <a:spcPts val="600"/>
              </a:spcAft>
              <a:buClr>
                <a:schemeClr val="accent2"/>
              </a:buClr>
              <a:buFont typeface="Arial" panose="020B0604020202020204" pitchFamily="34" charset="0"/>
              <a:buChar char="•"/>
            </a:pPr>
            <a:r>
              <a:rPr lang="en-US" sz="1500" dirty="0">
                <a:latin typeface="+mj-lt"/>
              </a:rPr>
              <a:t>Aware: Interested</a:t>
            </a:r>
          </a:p>
          <a:p>
            <a:pPr marL="742950" lvl="1" indent="-285750">
              <a:lnSpc>
                <a:spcPct val="114000"/>
              </a:lnSpc>
              <a:spcBef>
                <a:spcPts val="0"/>
              </a:spcBef>
              <a:spcAft>
                <a:spcPts val="600"/>
              </a:spcAft>
              <a:buClr>
                <a:schemeClr val="accent2"/>
              </a:buClr>
              <a:buFont typeface="Arial" panose="020B0604020202020204" pitchFamily="34" charset="0"/>
              <a:buChar char="•"/>
            </a:pPr>
            <a:r>
              <a:rPr lang="en-US" sz="1500" dirty="0">
                <a:latin typeface="+mj-lt"/>
              </a:rPr>
              <a:t>Aware: Not Interested</a:t>
            </a:r>
          </a:p>
          <a:p>
            <a:pPr marL="742950" lvl="1" indent="-285750">
              <a:lnSpc>
                <a:spcPct val="114000"/>
              </a:lnSpc>
              <a:spcBef>
                <a:spcPts val="0"/>
              </a:spcBef>
              <a:spcAft>
                <a:spcPts val="600"/>
              </a:spcAft>
              <a:buClr>
                <a:schemeClr val="accent2"/>
              </a:buClr>
              <a:buFont typeface="Arial" panose="020B0604020202020204" pitchFamily="34" charset="0"/>
              <a:buChar char="•"/>
            </a:pPr>
            <a:r>
              <a:rPr lang="en-US" sz="1500" dirty="0">
                <a:latin typeface="+mj-lt"/>
              </a:rPr>
              <a:t>Not Aware: Interested</a:t>
            </a:r>
          </a:p>
          <a:p>
            <a:pPr marL="742950" lvl="1" indent="-285750">
              <a:lnSpc>
                <a:spcPct val="114000"/>
              </a:lnSpc>
              <a:spcBef>
                <a:spcPts val="0"/>
              </a:spcBef>
              <a:spcAft>
                <a:spcPts val="600"/>
              </a:spcAft>
              <a:buClr>
                <a:schemeClr val="accent2"/>
              </a:buClr>
              <a:buFont typeface="Arial" panose="020B0604020202020204" pitchFamily="34" charset="0"/>
              <a:buChar char="•"/>
            </a:pPr>
            <a:r>
              <a:rPr lang="en-US" sz="1500" dirty="0">
                <a:latin typeface="+mj-lt"/>
              </a:rPr>
              <a:t>Not Aware: Not Interested</a:t>
            </a:r>
          </a:p>
        </p:txBody>
      </p:sp>
      <p:sp>
        <p:nvSpPr>
          <p:cNvPr id="27" name="Text Placeholder 2">
            <a:extLst>
              <a:ext uri="{FF2B5EF4-FFF2-40B4-BE49-F238E27FC236}">
                <a16:creationId xmlns:a16="http://schemas.microsoft.com/office/drawing/2014/main" id="{5247E37B-13C4-064B-BA93-85CD661BEF72}"/>
              </a:ext>
            </a:extLst>
          </p:cNvPr>
          <p:cNvSpPr txBox="1">
            <a:spLocks/>
          </p:cNvSpPr>
          <p:nvPr/>
        </p:nvSpPr>
        <p:spPr>
          <a:xfrm>
            <a:off x="499627" y="1185282"/>
            <a:ext cx="11253349" cy="533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lumMod val="65000"/>
                    <a:lumOff val="35000"/>
                  </a:schemeClr>
                </a:solidFill>
              </a:rPr>
              <a:t>Who would watch my new TV show and who wouldn’t? </a:t>
            </a:r>
          </a:p>
        </p:txBody>
      </p:sp>
      <p:sp>
        <p:nvSpPr>
          <p:cNvPr id="28" name="Text Placeholder 12">
            <a:extLst>
              <a:ext uri="{FF2B5EF4-FFF2-40B4-BE49-F238E27FC236}">
                <a16:creationId xmlns:a16="http://schemas.microsoft.com/office/drawing/2014/main" id="{2B253B4C-E085-AB4F-9ED1-60FBC6E8ACCF}"/>
              </a:ext>
            </a:extLst>
          </p:cNvPr>
          <p:cNvSpPr>
            <a:spLocks noGrp="1"/>
          </p:cNvSpPr>
          <p:nvPr>
            <p:ph type="body" sz="quarter" idx="14"/>
          </p:nvPr>
        </p:nvSpPr>
        <p:spPr>
          <a:xfrm>
            <a:off x="499627" y="490259"/>
            <a:ext cx="11253350" cy="635000"/>
          </a:xfrm>
        </p:spPr>
        <p:txBody>
          <a:bodyPr/>
          <a:lstStyle/>
          <a:p>
            <a:r>
              <a:rPr lang="en-US" dirty="0"/>
              <a:t>Custom Flash Models for Activation</a:t>
            </a:r>
          </a:p>
        </p:txBody>
      </p:sp>
      <p:sp>
        <p:nvSpPr>
          <p:cNvPr id="29" name="Rounded Rectangle 28">
            <a:extLst>
              <a:ext uri="{FF2B5EF4-FFF2-40B4-BE49-F238E27FC236}">
                <a16:creationId xmlns:a16="http://schemas.microsoft.com/office/drawing/2014/main" id="{23D368EC-A8E4-E745-BBF3-6F9ADF6B8E64}"/>
              </a:ext>
            </a:extLst>
          </p:cNvPr>
          <p:cNvSpPr/>
          <p:nvPr/>
        </p:nvSpPr>
        <p:spPr>
          <a:xfrm>
            <a:off x="91867" y="5724786"/>
            <a:ext cx="2861953" cy="641267"/>
          </a:xfrm>
          <a:prstGeom prst="round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Aware: Interested</a:t>
            </a:r>
          </a:p>
        </p:txBody>
      </p:sp>
      <p:sp>
        <p:nvSpPr>
          <p:cNvPr id="30" name="Rounded Rectangle 29">
            <a:extLst>
              <a:ext uri="{FF2B5EF4-FFF2-40B4-BE49-F238E27FC236}">
                <a16:creationId xmlns:a16="http://schemas.microsoft.com/office/drawing/2014/main" id="{A8F6D181-5FA0-0E45-B397-FDBEFADEBF16}"/>
              </a:ext>
            </a:extLst>
          </p:cNvPr>
          <p:cNvSpPr/>
          <p:nvPr/>
        </p:nvSpPr>
        <p:spPr>
          <a:xfrm>
            <a:off x="3141846" y="5734682"/>
            <a:ext cx="2861953" cy="641267"/>
          </a:xfrm>
          <a:prstGeom prst="round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 Aware: Interested</a:t>
            </a:r>
          </a:p>
        </p:txBody>
      </p:sp>
      <p:sp>
        <p:nvSpPr>
          <p:cNvPr id="31" name="Rounded Rectangle 30">
            <a:extLst>
              <a:ext uri="{FF2B5EF4-FFF2-40B4-BE49-F238E27FC236}">
                <a16:creationId xmlns:a16="http://schemas.microsoft.com/office/drawing/2014/main" id="{53D728B1-5CDE-504C-A5A7-3A12986D4DE7}"/>
              </a:ext>
            </a:extLst>
          </p:cNvPr>
          <p:cNvSpPr/>
          <p:nvPr/>
        </p:nvSpPr>
        <p:spPr>
          <a:xfrm>
            <a:off x="6191825" y="5734682"/>
            <a:ext cx="2861953" cy="6412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Aware: Not Interested</a:t>
            </a:r>
          </a:p>
        </p:txBody>
      </p:sp>
      <p:sp>
        <p:nvSpPr>
          <p:cNvPr id="32" name="Rounded Rectangle 31">
            <a:extLst>
              <a:ext uri="{FF2B5EF4-FFF2-40B4-BE49-F238E27FC236}">
                <a16:creationId xmlns:a16="http://schemas.microsoft.com/office/drawing/2014/main" id="{A9031800-6900-CF4E-BA76-8C7A12DAE686}"/>
              </a:ext>
            </a:extLst>
          </p:cNvPr>
          <p:cNvSpPr/>
          <p:nvPr/>
        </p:nvSpPr>
        <p:spPr>
          <a:xfrm>
            <a:off x="9246257" y="5724785"/>
            <a:ext cx="2861953" cy="6412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50" dirty="0"/>
              <a:t>Not Aware: Not Interested</a:t>
            </a:r>
          </a:p>
        </p:txBody>
      </p:sp>
      <p:sp>
        <p:nvSpPr>
          <p:cNvPr id="33" name="Rounded Rectangle 32">
            <a:extLst>
              <a:ext uri="{FF2B5EF4-FFF2-40B4-BE49-F238E27FC236}">
                <a16:creationId xmlns:a16="http://schemas.microsoft.com/office/drawing/2014/main" id="{A193E817-3BE7-EC48-9ED5-076C60BF30AF}"/>
              </a:ext>
            </a:extLst>
          </p:cNvPr>
          <p:cNvSpPr/>
          <p:nvPr/>
        </p:nvSpPr>
        <p:spPr>
          <a:xfrm>
            <a:off x="7705926" y="2007909"/>
            <a:ext cx="2861953" cy="64126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Aware of TV show?</a:t>
            </a:r>
          </a:p>
        </p:txBody>
      </p:sp>
      <p:sp>
        <p:nvSpPr>
          <p:cNvPr id="34" name="Rounded Rectangle 33">
            <a:extLst>
              <a:ext uri="{FF2B5EF4-FFF2-40B4-BE49-F238E27FC236}">
                <a16:creationId xmlns:a16="http://schemas.microsoft.com/office/drawing/2014/main" id="{2A68FC4A-955F-004B-9650-4413E5FD8AE3}"/>
              </a:ext>
            </a:extLst>
          </p:cNvPr>
          <p:cNvSpPr/>
          <p:nvPr/>
        </p:nvSpPr>
        <p:spPr>
          <a:xfrm>
            <a:off x="7705926" y="3871295"/>
            <a:ext cx="2861953" cy="64126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Watch trailer</a:t>
            </a:r>
          </a:p>
        </p:txBody>
      </p:sp>
      <p:cxnSp>
        <p:nvCxnSpPr>
          <p:cNvPr id="35" name="Straight Arrow Connector 34">
            <a:extLst>
              <a:ext uri="{FF2B5EF4-FFF2-40B4-BE49-F238E27FC236}">
                <a16:creationId xmlns:a16="http://schemas.microsoft.com/office/drawing/2014/main" id="{B2C46C31-16EF-564B-835F-841ED2DDA796}"/>
              </a:ext>
            </a:extLst>
          </p:cNvPr>
          <p:cNvCxnSpPr>
            <a:stCxn id="33" idx="2"/>
            <a:endCxn id="34" idx="0"/>
          </p:cNvCxnSpPr>
          <p:nvPr/>
        </p:nvCxnSpPr>
        <p:spPr>
          <a:xfrm>
            <a:off x="9136903" y="2649176"/>
            <a:ext cx="0" cy="1222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E5B63820-7D9C-2C45-BDB6-458081EF1DD0}"/>
              </a:ext>
            </a:extLst>
          </p:cNvPr>
          <p:cNvCxnSpPr>
            <a:stCxn id="34" idx="2"/>
            <a:endCxn id="29" idx="0"/>
          </p:cNvCxnSpPr>
          <p:nvPr/>
        </p:nvCxnSpPr>
        <p:spPr>
          <a:xfrm rot="5400000">
            <a:off x="4723762" y="1311645"/>
            <a:ext cx="1212224" cy="76140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87F490DA-4F2F-094A-B15F-CDDE0C539669}"/>
              </a:ext>
            </a:extLst>
          </p:cNvPr>
          <p:cNvCxnSpPr>
            <a:stCxn id="34" idx="2"/>
            <a:endCxn id="32" idx="0"/>
          </p:cNvCxnSpPr>
          <p:nvPr/>
        </p:nvCxnSpPr>
        <p:spPr>
          <a:xfrm rot="16200000" flipH="1">
            <a:off x="9300957" y="4348507"/>
            <a:ext cx="1212223" cy="15403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69F1117E-430E-A149-A8DA-0402FD81564D}"/>
              </a:ext>
            </a:extLst>
          </p:cNvPr>
          <p:cNvCxnSpPr>
            <a:stCxn id="34" idx="2"/>
            <a:endCxn id="31" idx="0"/>
          </p:cNvCxnSpPr>
          <p:nvPr/>
        </p:nvCxnSpPr>
        <p:spPr>
          <a:xfrm rot="5400000">
            <a:off x="7768793" y="4366572"/>
            <a:ext cx="1222120" cy="15141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2BE2F9CF-8C64-824F-8A55-4E2A1CE1B42B}"/>
              </a:ext>
            </a:extLst>
          </p:cNvPr>
          <p:cNvCxnSpPr>
            <a:stCxn id="34" idx="2"/>
            <a:endCxn id="30" idx="0"/>
          </p:cNvCxnSpPr>
          <p:nvPr/>
        </p:nvCxnSpPr>
        <p:spPr>
          <a:xfrm rot="5400000">
            <a:off x="6243803" y="2841582"/>
            <a:ext cx="1222120" cy="45640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4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4A7369-4F0D-874F-9EDE-A4D49DACB9A6}"/>
              </a:ext>
            </a:extLst>
          </p:cNvPr>
          <p:cNvSpPr>
            <a:spLocks noGrp="1"/>
          </p:cNvSpPr>
          <p:nvPr>
            <p:ph sz="quarter" idx="22"/>
          </p:nvPr>
        </p:nvSpPr>
        <p:spPr/>
        <p:txBody>
          <a:bodyPr vert="horz" lIns="91440" tIns="45720" rIns="91440" bIns="45720" rtlCol="0" anchor="t">
            <a:noAutofit/>
          </a:bodyPr>
          <a:lstStyle/>
          <a:p>
            <a:pPr>
              <a:lnSpc>
                <a:spcPct val="114000"/>
              </a:lnSpc>
              <a:spcBef>
                <a:spcPts val="0"/>
              </a:spcBef>
              <a:spcAft>
                <a:spcPts val="600"/>
              </a:spcAft>
            </a:pPr>
            <a:r>
              <a:rPr lang="en-US" sz="2000" spc="0" dirty="0"/>
              <a:t>Now we can engage with the two Interested segments online and at scale with the right messaging.</a:t>
            </a:r>
          </a:p>
          <a:p>
            <a:pPr>
              <a:lnSpc>
                <a:spcPct val="114000"/>
              </a:lnSpc>
              <a:spcBef>
                <a:spcPts val="0"/>
              </a:spcBef>
              <a:spcAft>
                <a:spcPts val="600"/>
              </a:spcAft>
            </a:pPr>
            <a:r>
              <a:rPr lang="en-US" sz="2000" spc="0" dirty="0"/>
              <a:t>However, we still need persuade the Not Interested segments to watch our TV show!</a:t>
            </a:r>
          </a:p>
          <a:p>
            <a:pPr lvl="1">
              <a:lnSpc>
                <a:spcPct val="114000"/>
              </a:lnSpc>
              <a:spcBef>
                <a:spcPts val="0"/>
              </a:spcBef>
              <a:spcAft>
                <a:spcPts val="600"/>
              </a:spcAft>
            </a:pPr>
            <a:r>
              <a:rPr lang="en-US" sz="2000" dirty="0"/>
              <a:t>Focusing on their Personal and Psychological Values and Media Consumption, we’ll analyze these segments and develop a messaging and creative strategy that will resonate with them</a:t>
            </a:r>
          </a:p>
        </p:txBody>
      </p:sp>
      <p:sp>
        <p:nvSpPr>
          <p:cNvPr id="3" name="Text Placeholder 2">
            <a:extLst>
              <a:ext uri="{FF2B5EF4-FFF2-40B4-BE49-F238E27FC236}">
                <a16:creationId xmlns:a16="http://schemas.microsoft.com/office/drawing/2014/main" id="{68BC71D7-7EC5-784F-968A-9820B8E64C5F}"/>
              </a:ext>
            </a:extLst>
          </p:cNvPr>
          <p:cNvSpPr>
            <a:spLocks noGrp="1"/>
          </p:cNvSpPr>
          <p:nvPr>
            <p:ph type="body" sz="quarter" idx="14"/>
          </p:nvPr>
        </p:nvSpPr>
        <p:spPr/>
        <p:txBody>
          <a:bodyPr/>
          <a:lstStyle/>
          <a:p>
            <a:r>
              <a:rPr lang="en-US" dirty="0"/>
              <a:t>Custom Flash Models for Activation</a:t>
            </a:r>
          </a:p>
        </p:txBody>
      </p:sp>
    </p:spTree>
    <p:extLst>
      <p:ext uri="{BB962C8B-B14F-4D97-AF65-F5344CB8AC3E}">
        <p14:creationId xmlns:p14="http://schemas.microsoft.com/office/powerpoint/2010/main" val="273084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Resonate_Brand Colors">
      <a:dk1>
        <a:srgbClr val="000000"/>
      </a:dk1>
      <a:lt1>
        <a:srgbClr val="FFFFFF"/>
      </a:lt1>
      <a:dk2>
        <a:srgbClr val="44546A"/>
      </a:dk2>
      <a:lt2>
        <a:srgbClr val="E7E6E6"/>
      </a:lt2>
      <a:accent1>
        <a:srgbClr val="1B75BB"/>
      </a:accent1>
      <a:accent2>
        <a:srgbClr val="F14C23"/>
      </a:accent2>
      <a:accent3>
        <a:srgbClr val="F68C1E"/>
      </a:accent3>
      <a:accent4>
        <a:srgbClr val="24537C"/>
      </a:accent4>
      <a:accent5>
        <a:srgbClr val="5B1E5E"/>
      </a:accent5>
      <a:accent6>
        <a:srgbClr val="CD382F"/>
      </a:accent6>
      <a:hlink>
        <a:srgbClr val="824B9E"/>
      </a:hlink>
      <a:folHlink>
        <a:srgbClr val="433887"/>
      </a:folHlink>
    </a:clrScheme>
    <a:fontScheme name="Resonate Fonts">
      <a:majorFont>
        <a:latin typeface="Bw Modelica Medium"/>
        <a:ea typeface=""/>
        <a:cs typeface=""/>
      </a:majorFont>
      <a:minorFont>
        <a:latin typeface="Bw Model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75B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inal_Resonate_Sales_Template_2019" id="{19634A49-677D-ED4F-8B99-5A88CCC3BDD4}" vid="{C1BCD4EE-46F2-5748-815C-72C890BF20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7f4c75-1661-4b01-973e-7a6c5ef52a85" xsi:nil="true"/>
    <lcf76f155ced4ddcb4097134ff3c332f xmlns="4d2cd5e6-f8f5-4595-bda4-344a2da989d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06FC1F5613EF428FC813040CA9849F" ma:contentTypeVersion="18" ma:contentTypeDescription="Create a new document." ma:contentTypeScope="" ma:versionID="288bfaffbaa8bec4788d7d6ff2882cc7">
  <xsd:schema xmlns:xsd="http://www.w3.org/2001/XMLSchema" xmlns:xs="http://www.w3.org/2001/XMLSchema" xmlns:p="http://schemas.microsoft.com/office/2006/metadata/properties" xmlns:ns2="4d2cd5e6-f8f5-4595-bda4-344a2da989db" xmlns:ns3="b97f4c75-1661-4b01-973e-7a6c5ef52a85" targetNamespace="http://schemas.microsoft.com/office/2006/metadata/properties" ma:root="true" ma:fieldsID="d33f7f78187a8dadfeee47977bdb643b" ns2:_="" ns3:_="">
    <xsd:import namespace="4d2cd5e6-f8f5-4595-bda4-344a2da989db"/>
    <xsd:import namespace="b97f4c75-1661-4b01-973e-7a6c5ef52a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cd5e6-f8f5-4595-bda4-344a2da98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861404-e22f-441c-9edc-c89ae22a20f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f4c75-1661-4b01-973e-7a6c5ef52a8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27dfb59-b580-4ccd-9a30-c8035a775bee}" ma:internalName="TaxCatchAll" ma:showField="CatchAllData" ma:web="b97f4c75-1661-4b01-973e-7a6c5ef52a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FA98DF-60AA-4C6B-903D-875BBC21B837}">
  <ds:schemaRefs>
    <ds:schemaRef ds:uri="http://schemas.microsoft.com/sharepoint/v3/contenttype/forms"/>
  </ds:schemaRefs>
</ds:datastoreItem>
</file>

<file path=customXml/itemProps2.xml><?xml version="1.0" encoding="utf-8"?>
<ds:datastoreItem xmlns:ds="http://schemas.openxmlformats.org/officeDocument/2006/customXml" ds:itemID="{A3D75221-919B-4618-A798-4286A21285EB}">
  <ds:schemaRefs>
    <ds:schemaRef ds:uri="http://schemas.microsoft.com/office/2006/documentManagement/types"/>
    <ds:schemaRef ds:uri="http://purl.org/dc/elements/1.1/"/>
    <ds:schemaRef ds:uri="http://purl.org/dc/terms/"/>
    <ds:schemaRef ds:uri="http://purl.org/dc/dcmitype/"/>
    <ds:schemaRef ds:uri="b97f4c75-1661-4b01-973e-7a6c5ef52a85"/>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4d2cd5e6-f8f5-4595-bda4-344a2da989db"/>
  </ds:schemaRefs>
</ds:datastoreItem>
</file>

<file path=customXml/itemProps3.xml><?xml version="1.0" encoding="utf-8"?>
<ds:datastoreItem xmlns:ds="http://schemas.openxmlformats.org/officeDocument/2006/customXml" ds:itemID="{AFFC67AB-2257-440C-A069-EB0FC4BC2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2cd5e6-f8f5-4595-bda4-344a2da989db"/>
    <ds:schemaRef ds:uri="b97f4c75-1661-4b01-973e-7a6c5ef52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2_Office Theme</Template>
  <TotalTime>19528</TotalTime>
  <Words>3551</Words>
  <Application>Microsoft Macintosh PowerPoint</Application>
  <PresentationFormat>Widescreen</PresentationFormat>
  <Paragraphs>354</Paragraphs>
  <Slides>30</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Raleway</vt:lpstr>
      <vt:lpstr>Bw Modelica Medium</vt:lpstr>
      <vt:lpstr>Arial</vt:lpstr>
      <vt:lpstr>Montserrat-Regular</vt:lpstr>
      <vt:lpstr>Bw Modelica</vt:lpstr>
      <vt:lpstr>Open Sans Light</vt:lpstr>
      <vt:lpstr>Raleway Light</vt:lpstr>
      <vt:lpstr>Bw Modelica Light</vt:lpstr>
      <vt:lpstr>LucidaGrande</vt:lpstr>
      <vt:lpstr>Montserrat</vt:lpstr>
      <vt:lpstr>Raleway Medium</vt:lpstr>
      <vt:lpstr>Calibri</vt:lpstr>
      <vt:lpstr>Wingdings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Jun;ericka.mccoy@resonate.com</dc:creator>
  <cp:lastModifiedBy>Kelly Mead</cp:lastModifiedBy>
  <cp:revision>219</cp:revision>
  <dcterms:created xsi:type="dcterms:W3CDTF">2019-02-20T21:19:33Z</dcterms:created>
  <dcterms:modified xsi:type="dcterms:W3CDTF">2023-08-29T15:08:07Z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0x0101003606FC1F5613EF428FC813040CA9849F</vt:lpwstr>
  </property>
  <property fmtid="{D5CDD505-2E9C-101B-9397-08002B2CF9AE}" pid="3" name="MediaServiceImageTags">
    <vt:lpwstr/>
  </property>
</Properties>
</file>