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4280" r:id="rId4"/>
  </p:sldMasterIdLst>
  <p:notesMasterIdLst>
    <p:notesMasterId r:id="rId8"/>
  </p:notesMasterIdLst>
  <p:handoutMasterIdLst>
    <p:handoutMasterId r:id="rId9"/>
  </p:handoutMasterIdLst>
  <p:sldIdLst>
    <p:sldId id="1473759385" r:id="rId5"/>
    <p:sldId id="1473759463" r:id="rId6"/>
    <p:sldId id="1473759489" r:id="rId7"/>
  </p:sldIdLst>
  <p:sldSz cx="12192000" cy="6858000"/>
  <p:notesSz cx="6980238" cy="9144000"/>
  <p:embeddedFontLst>
    <p:embeddedFont>
      <p:font typeface="Bw Modelica" pitchFamily="2" charset="77"/>
      <p:regular r:id="rId10"/>
      <p:bold r:id="rId11"/>
      <p:italic r:id="rId12"/>
      <p:boldItalic r:id="rId13"/>
    </p:embeddedFont>
    <p:embeddedFont>
      <p:font typeface="Bw Modelica Light" pitchFamily="2" charset="77"/>
      <p:regular r:id="rId14"/>
      <p:bold r:id="rId15"/>
      <p:italic r:id="rId16"/>
      <p:boldItalic r:id="rId17"/>
    </p:embeddedFont>
    <p:embeddedFont>
      <p:font typeface="Bw Modelica Medium" pitchFamily="2" charset="77"/>
      <p:regular r:id="rId18"/>
      <p:bold r:id="rId19"/>
      <p:italic r:id="rId20"/>
      <p:boldItalic r:id="rId21"/>
    </p:embeddedFont>
    <p:embeddedFont>
      <p:font typeface="Calibri" panose="020F0502020204030204" pitchFamily="34" charset="0"/>
      <p:regular r:id="rId22"/>
      <p:bold r:id="rId23"/>
      <p:italic r:id="rId24"/>
      <p:boldItalic r:id="rId25"/>
    </p:embeddedFont>
    <p:embeddedFont>
      <p:font typeface="Open Sans Light" panose="020B0306030504020204" pitchFamily="34" charset="0"/>
      <p:regular r:id="rId26"/>
      <p:bold r:id="rId27"/>
      <p:italic r:id="rId28"/>
      <p:boldItalic r:id="rId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624" userDrawn="1">
          <p15:clr>
            <a:srgbClr val="A4A3A4"/>
          </p15:clr>
        </p15:guide>
        <p15:guide id="2" orient="horz" pos="3528" userDrawn="1">
          <p15:clr>
            <a:srgbClr val="A4A3A4"/>
          </p15:clr>
        </p15:guide>
        <p15:guide id="3" pos="2568" userDrawn="1">
          <p15:clr>
            <a:srgbClr val="A4A3A4"/>
          </p15:clr>
        </p15:guide>
        <p15:guide id="4" pos="7296" userDrawn="1">
          <p15:clr>
            <a:srgbClr val="A4A3A4"/>
          </p15:clr>
        </p15:guide>
        <p15:guide id="5" orient="horz" pos="720" userDrawn="1">
          <p15:clr>
            <a:srgbClr val="A4A3A4"/>
          </p15:clr>
        </p15:guide>
        <p15:guide id="6" orient="horz" pos="2568" userDrawn="1">
          <p15:clr>
            <a:srgbClr val="A4A3A4"/>
          </p15:clr>
        </p15:guide>
        <p15:guide id="7" orient="horz" pos="3240" userDrawn="1">
          <p15:clr>
            <a:srgbClr val="A4A3A4"/>
          </p15:clr>
        </p15:guide>
        <p15:guide id="8" pos="672" userDrawn="1">
          <p15:clr>
            <a:srgbClr val="A4A3A4"/>
          </p15:clr>
        </p15:guide>
        <p15:guide id="9" orient="horz" pos="432" userDrawn="1">
          <p15:clr>
            <a:srgbClr val="A4A3A4"/>
          </p15:clr>
        </p15:guide>
        <p15:guide id="10" pos="264" userDrawn="1">
          <p15:clr>
            <a:srgbClr val="A4A3A4"/>
          </p15:clr>
        </p15:guide>
        <p15:guide id="11" pos="432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8988470-5C1A-F5EC-8EB6-E5E5A0BEB4A7}" name="Jason Schneider" initials="JS" userId="S::jason.schneider@resonate.com::b40349cc-862b-421c-929f-9c30c4815fa0" providerId="AD"/>
  <p188:author id="{EFF415AA-CDA1-D4FF-CDDA-10BB6F726BEF}" name="Heather Bien" initials="HB" userId="S::heather.bien@resonate.com::302852e9-c39b-4bed-a17e-a23167d44188" providerId="AD"/>
  <p188:author id="{BEAA80E3-35FC-2FB8-7DE9-2154A6620319}" name="Young Jun" initials="YJ" userId="S::young.jun@resonate.com::0dcd659a-47f9-403d-b2fb-1e942c39a334" providerId="AD"/>
  <p188:author id="{11130BEB-9B87-61DB-970E-131E44F45A2E}" name="Ericka McCoy" initials="EM" userId="S::ericka.mccoy@resonate.com::8d6a9593-107f-42b0-aec7-b3dbc7a0668c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Young Jun" initials="YJ" lastIdx="3" clrIdx="0">
    <p:extLst>
      <p:ext uri="{19B8F6BF-5375-455C-9EA6-DF929625EA0E}">
        <p15:presenceInfo xmlns:p15="http://schemas.microsoft.com/office/powerpoint/2012/main" userId="S::young.jun@resonate.com::0dcd659a-47f9-403d-b2fb-1e942c39a334" providerId="AD"/>
      </p:ext>
    </p:extLst>
  </p:cmAuthor>
  <p:cmAuthor id="2" name="Ericka McCoy" initials="EM" lastIdx="18" clrIdx="1">
    <p:extLst>
      <p:ext uri="{19B8F6BF-5375-455C-9EA6-DF929625EA0E}">
        <p15:presenceInfo xmlns:p15="http://schemas.microsoft.com/office/powerpoint/2012/main" userId="S::ericka.mccoy@resonate.com::8d6a9593-107f-42b0-aec7-b3dbc7a0668c" providerId="AD"/>
      </p:ext>
    </p:extLst>
  </p:cmAuthor>
  <p:cmAuthor id="3" name="Jennifer Flynn" initials="JF" lastIdx="2" clrIdx="2">
    <p:extLst>
      <p:ext uri="{19B8F6BF-5375-455C-9EA6-DF929625EA0E}">
        <p15:presenceInfo xmlns:p15="http://schemas.microsoft.com/office/powerpoint/2012/main" userId="S::jennifer.flynn@resonate.com::8df71366-317a-457a-990f-c9475dd6a13b" providerId="AD"/>
      </p:ext>
    </p:extLst>
  </p:cmAuthor>
  <p:cmAuthor id="4" name="Nadia Groome" initials="NG" lastIdx="1" clrIdx="3">
    <p:extLst>
      <p:ext uri="{19B8F6BF-5375-455C-9EA6-DF929625EA0E}">
        <p15:presenceInfo xmlns:p15="http://schemas.microsoft.com/office/powerpoint/2012/main" userId="S::nadia.groome@resonate.com::b8baaf73-fcf6-4d14-bd54-d73f0cfcd72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C6255"/>
    <a:srgbClr val="3D4451"/>
    <a:srgbClr val="A7BCA4"/>
    <a:srgbClr val="F14C23"/>
    <a:srgbClr val="FABAAA"/>
    <a:srgbClr val="83C155"/>
    <a:srgbClr val="D2CCEC"/>
    <a:srgbClr val="C5F2F1"/>
    <a:srgbClr val="76AA86"/>
    <a:srgbClr val="00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568"/>
    <p:restoredTop sz="96327"/>
  </p:normalViewPr>
  <p:slideViewPr>
    <p:cSldViewPr snapToGrid="0" snapToObjects="1">
      <p:cViewPr varScale="1">
        <p:scale>
          <a:sx n="113" d="100"/>
          <a:sy n="113" d="100"/>
        </p:scale>
        <p:origin x="184" y="408"/>
      </p:cViewPr>
      <p:guideLst>
        <p:guide pos="624"/>
        <p:guide orient="horz" pos="3528"/>
        <p:guide pos="2568"/>
        <p:guide pos="7296"/>
        <p:guide orient="horz" pos="720"/>
        <p:guide orient="horz" pos="2568"/>
        <p:guide orient="horz" pos="3240"/>
        <p:guide pos="672"/>
        <p:guide orient="horz" pos="432"/>
        <p:guide pos="264"/>
        <p:guide pos="432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26" Type="http://schemas.openxmlformats.org/officeDocument/2006/relationships/font" Target="fonts/font17.fntdata"/><Relationship Id="rId3" Type="http://schemas.openxmlformats.org/officeDocument/2006/relationships/customXml" Target="../customXml/item3.xml"/><Relationship Id="rId21" Type="http://schemas.openxmlformats.org/officeDocument/2006/relationships/font" Target="fonts/font12.fntdata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5" Type="http://schemas.openxmlformats.org/officeDocument/2006/relationships/font" Target="fonts/font16.fntdata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font" Target="fonts/font7.fntdata"/><Relationship Id="rId20" Type="http://schemas.openxmlformats.org/officeDocument/2006/relationships/font" Target="fonts/font11.fntdata"/><Relationship Id="rId29" Type="http://schemas.openxmlformats.org/officeDocument/2006/relationships/font" Target="fonts/font20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2.fntdata"/><Relationship Id="rId24" Type="http://schemas.openxmlformats.org/officeDocument/2006/relationships/font" Target="fonts/font15.fntdata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font" Target="fonts/font6.fntdata"/><Relationship Id="rId23" Type="http://schemas.openxmlformats.org/officeDocument/2006/relationships/font" Target="fonts/font14.fntdata"/><Relationship Id="rId28" Type="http://schemas.openxmlformats.org/officeDocument/2006/relationships/font" Target="fonts/font19.fntdata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handoutMaster" Target="handoutMasters/handoutMaster1.xml"/><Relationship Id="rId14" Type="http://schemas.openxmlformats.org/officeDocument/2006/relationships/font" Target="fonts/font5.fntdata"/><Relationship Id="rId22" Type="http://schemas.openxmlformats.org/officeDocument/2006/relationships/font" Target="fonts/font13.fntdata"/><Relationship Id="rId27" Type="http://schemas.openxmlformats.org/officeDocument/2006/relationships/font" Target="fonts/font18.fntdata"/><Relationship Id="rId30" Type="http://schemas.openxmlformats.org/officeDocument/2006/relationships/commentAuthors" Target="commentAuthors.xml"/><Relationship Id="rId35" Type="http://schemas.microsoft.com/office/2018/10/relationships/authors" Target="authors.xml"/><Relationship Id="rId8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3F00C2A-6BF7-4A45-8372-68A05214859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4188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3E2FB30-8DAC-5144-A650-DCB6BCC28C3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54463" y="0"/>
            <a:ext cx="3024187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DD1277-912B-1743-8DD4-55CC6D203EC7}" type="datetimeFigureOut">
              <a:rPr lang="en-US" smtClean="0"/>
              <a:t>1/25/23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CFEA400-65B3-A745-B25C-722C8FE66FB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3024188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4359687-337F-A943-880F-0F98E6B0372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54463" y="8685213"/>
            <a:ext cx="3024187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A56258-A55D-AE43-A060-12ADEFE2C0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6403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477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53853" y="0"/>
            <a:ext cx="302477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CA4073-0165-8B41-A643-FC52AB74F5FC}" type="datetimeFigureOut">
              <a:rPr lang="en-US" smtClean="0"/>
              <a:t>1/25/23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46125" y="1143000"/>
            <a:ext cx="5487988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8024" y="4400550"/>
            <a:ext cx="558419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4"/>
            <a:ext cx="302477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53853" y="8685214"/>
            <a:ext cx="302477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686CCE-1718-EC40-8B43-A8B1E06F9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63079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686CCE-1718-EC40-8B43-A8B1E06F9FA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937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686CCE-1718-EC40-8B43-A8B1E06F9FA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8173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ver 1 presenter &amp;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A7A6FDC9-D132-E248-9422-F45B82AF51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544115" y="1499228"/>
            <a:ext cx="6858000" cy="6858000"/>
          </a:xfrm>
          <a:prstGeom prst="rect">
            <a:avLst/>
          </a:prstGeom>
        </p:spPr>
      </p:pic>
      <p:pic>
        <p:nvPicPr>
          <p:cNvPr id="5" name="Picture 4" descr="Background pattern&#10;&#10;Description automatically generated">
            <a:extLst>
              <a:ext uri="{FF2B5EF4-FFF2-40B4-BE49-F238E27FC236}">
                <a16:creationId xmlns:a16="http://schemas.microsoft.com/office/drawing/2014/main" id="{E977FA85-DADB-BD41-A282-B51DC1A1FA6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8076" y="-1365161"/>
            <a:ext cx="6858000" cy="6858000"/>
          </a:xfrm>
          <a:prstGeom prst="rect">
            <a:avLst/>
          </a:prstGeom>
        </p:spPr>
      </p:pic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725A356B-4961-9144-B667-F51A7B5F046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alphaModFix amt="5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99322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AF3BA51B-79B8-1249-AA3F-DD7570D01A0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57546" y="584624"/>
            <a:ext cx="1931450" cy="288212"/>
          </a:xfrm>
          <a:prstGeom prst="rect">
            <a:avLst/>
          </a:prstGeom>
        </p:spPr>
      </p:pic>
      <p:pic>
        <p:nvPicPr>
          <p:cNvPr id="1548" name="Picture 1547">
            <a:extLst>
              <a:ext uri="{FF2B5EF4-FFF2-40B4-BE49-F238E27FC236}">
                <a16:creationId xmlns:a16="http://schemas.microsoft.com/office/drawing/2014/main" id="{CF937E9C-12E6-4114-B46C-28A5C6B246EF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3600" y="813224"/>
            <a:ext cx="2408763" cy="359436"/>
          </a:xfrm>
          <a:prstGeom prst="rect">
            <a:avLst/>
          </a:prstGeom>
        </p:spPr>
      </p:pic>
      <p:pic>
        <p:nvPicPr>
          <p:cNvPr id="1549" name="Picture 1548" descr="Background pattern&#10;&#10;Description automatically generated">
            <a:extLst>
              <a:ext uri="{FF2B5EF4-FFF2-40B4-BE49-F238E27FC236}">
                <a16:creationId xmlns:a16="http://schemas.microsoft.com/office/drawing/2014/main" id="{1EAB4614-75BE-504B-9FD2-C91132E20FC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alphaModFix amt="4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78369" y="2202287"/>
            <a:ext cx="6858000" cy="6858000"/>
          </a:xfrm>
          <a:prstGeom prst="rect">
            <a:avLst/>
          </a:prstGeom>
        </p:spPr>
      </p:pic>
      <p:sp>
        <p:nvSpPr>
          <p:cNvPr id="8" name="Text Placeholder 16">
            <a:extLst>
              <a:ext uri="{FF2B5EF4-FFF2-40B4-BE49-F238E27FC236}">
                <a16:creationId xmlns:a16="http://schemas.microsoft.com/office/drawing/2014/main" id="{D539C5BC-FA0B-B44D-86FE-DCA184AFD65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9642" y="3251200"/>
            <a:ext cx="5638081" cy="1399327"/>
          </a:xfrm>
          <a:prstGeom prst="rect">
            <a:avLst/>
          </a:prstGeom>
        </p:spPr>
        <p:txBody>
          <a:bodyPr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 b="0" i="0" cap="all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2pPr>
            <a:lvl3pPr marL="9144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3pPr>
            <a:lvl4pPr marL="13716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4pPr>
            <a:lvl5pPr marL="18288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16">
            <a:extLst>
              <a:ext uri="{FF2B5EF4-FFF2-40B4-BE49-F238E27FC236}">
                <a16:creationId xmlns:a16="http://schemas.microsoft.com/office/drawing/2014/main" id="{57734A39-AC44-9741-AC7A-12DC7DECE9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9642" y="4667003"/>
            <a:ext cx="5638081" cy="69176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chemeClr val="tx1"/>
                </a:solidFill>
                <a:latin typeface="Bw Modelica Light" pitchFamily="2" charset="77"/>
              </a:defRPr>
            </a:lvl1pPr>
            <a:lvl2pPr marL="4572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2pPr>
            <a:lvl3pPr marL="9144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3pPr>
            <a:lvl4pPr marL="13716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4pPr>
            <a:lvl5pPr marL="18288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934431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Only with Futuristic El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1" name="Picture 1550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FD671AC2-3BB8-484E-A559-B914A1374E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1552" name="Picture 1551">
            <a:extLst>
              <a:ext uri="{FF2B5EF4-FFF2-40B4-BE49-F238E27FC236}">
                <a16:creationId xmlns:a16="http://schemas.microsoft.com/office/drawing/2014/main" id="{6FAA77A2-2F1D-6B40-9573-50A9E194850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544115" y="1499228"/>
            <a:ext cx="6858000" cy="6858000"/>
          </a:xfrm>
          <a:prstGeom prst="rect">
            <a:avLst/>
          </a:prstGeom>
        </p:spPr>
      </p:pic>
      <p:pic>
        <p:nvPicPr>
          <p:cNvPr id="1553" name="Picture 1552">
            <a:extLst>
              <a:ext uri="{FF2B5EF4-FFF2-40B4-BE49-F238E27FC236}">
                <a16:creationId xmlns:a16="http://schemas.microsoft.com/office/drawing/2014/main" id="{4C01D9FA-B533-314E-B04D-D5ED468AD63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78117" y="-1313402"/>
            <a:ext cx="6858000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63B4698-B029-4F4C-AF7E-07B5496D7D3C}"/>
              </a:ext>
            </a:extLst>
          </p:cNvPr>
          <p:cNvSpPr txBox="1"/>
          <p:nvPr userDrawn="1"/>
        </p:nvSpPr>
        <p:spPr>
          <a:xfrm>
            <a:off x="-175518" y="6470663"/>
            <a:ext cx="10030968" cy="21544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800" cap="none" spc="2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© Resonate. All rights reserved. Proprietary &amp; Confidential.   </a:t>
            </a:r>
            <a:r>
              <a:rPr kumimoji="0" lang="en-US" sz="800" b="1" i="0" u="none" strike="noStrike" kern="800" cap="none" spc="20" normalizeH="0" baseline="0" noProof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resonate.com</a:t>
            </a:r>
            <a:r>
              <a:rPr kumimoji="0" lang="en-US" sz="800" b="1" i="0" u="none" strike="noStrike" kern="800" cap="none" spc="2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0419B15-0D56-4440-A69F-24CD662C03B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5012" y="6499443"/>
            <a:ext cx="1086018" cy="162056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BC75FAD-6DFB-5849-9955-66146364C437}"/>
              </a:ext>
            </a:extLst>
          </p:cNvPr>
          <p:cNvCxnSpPr>
            <a:cxnSpLocks/>
          </p:cNvCxnSpPr>
          <p:nvPr userDrawn="1"/>
        </p:nvCxnSpPr>
        <p:spPr>
          <a:xfrm>
            <a:off x="9906000" y="6503989"/>
            <a:ext cx="0" cy="162056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id="{629205C8-674E-1947-80DA-77A44B0A0A56}"/>
              </a:ext>
            </a:extLst>
          </p:cNvPr>
          <p:cNvSpPr/>
          <p:nvPr userDrawn="1"/>
        </p:nvSpPr>
        <p:spPr>
          <a:xfrm>
            <a:off x="11309350" y="6451171"/>
            <a:ext cx="254429" cy="254429"/>
          </a:xfrm>
          <a:prstGeom prst="ellipse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fld id="{397DEC2A-21F2-9449-83FF-4CE4AC45B9A3}" type="slidenum">
              <a:rPr lang="en-US" sz="800" b="0" i="0" smtClean="0">
                <a:solidFill>
                  <a:schemeClr val="tx1">
                    <a:lumMod val="50000"/>
                    <a:lumOff val="50000"/>
                  </a:schemeClr>
                </a:solidFill>
                <a:latin typeface="Bw Modelica Medium" pitchFamily="2" charset="77"/>
              </a:rPr>
              <a:t>‹#›</a:t>
            </a:fld>
            <a:endParaRPr lang="en-US" sz="1200" b="0" i="0">
              <a:solidFill>
                <a:schemeClr val="tx1">
                  <a:lumMod val="50000"/>
                  <a:lumOff val="50000"/>
                </a:schemeClr>
              </a:solidFill>
              <a:latin typeface="Bw Modelica Medium" pitchFamily="2" charset="77"/>
            </a:endParaRP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AE80AC7C-E0EA-D845-A5DC-787A3F27A5B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3100" y="482051"/>
            <a:ext cx="10871200" cy="635000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ctr">
              <a:buNone/>
              <a:defRPr sz="3600" b="0" i="0" cap="all" spc="0" baseline="0">
                <a:solidFill>
                  <a:schemeClr val="accent1"/>
                </a:solidFill>
                <a:latin typeface="Bw Modelica Light" pitchFamily="2" charset="77"/>
              </a:defRPr>
            </a:lvl1pPr>
            <a:lvl2pPr>
              <a:defRPr b="1" i="0">
                <a:solidFill>
                  <a:schemeClr val="bg1"/>
                </a:solidFill>
                <a:latin typeface="Bw Modelica Medium" pitchFamily="2" charset="77"/>
              </a:defRPr>
            </a:lvl2pPr>
            <a:lvl3pPr>
              <a:defRPr b="1" i="0">
                <a:solidFill>
                  <a:schemeClr val="bg1"/>
                </a:solidFill>
                <a:latin typeface="Bw Modelica Medium" pitchFamily="2" charset="77"/>
              </a:defRPr>
            </a:lvl3pPr>
            <a:lvl4pPr>
              <a:defRPr b="1" i="0">
                <a:solidFill>
                  <a:schemeClr val="bg1"/>
                </a:solidFill>
                <a:latin typeface="Bw Modelica Medium" pitchFamily="2" charset="77"/>
              </a:defRPr>
            </a:lvl4pPr>
            <a:lvl5pPr>
              <a:defRPr b="1" i="0">
                <a:solidFill>
                  <a:schemeClr val="bg1"/>
                </a:solidFill>
                <a:latin typeface="Bw Modelica Medium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49" name="Text Placeholder 11">
            <a:extLst>
              <a:ext uri="{FF2B5EF4-FFF2-40B4-BE49-F238E27FC236}">
                <a16:creationId xmlns:a16="http://schemas.microsoft.com/office/drawing/2014/main" id="{40C1F38E-27BD-8F40-8F92-1A298B7E9DC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73100" y="2090549"/>
            <a:ext cx="10871200" cy="4157851"/>
          </a:xfrm>
          <a:prstGeom prst="rect">
            <a:avLst/>
          </a:prstGeom>
        </p:spPr>
        <p:txBody>
          <a:bodyPr lIns="91440" rIns="91440" anchor="t">
            <a:normAutofit/>
          </a:bodyPr>
          <a:lstStyle>
            <a:lvl1pPr marL="342900" indent="-251460">
              <a:buClr>
                <a:schemeClr val="accent1"/>
              </a:buClr>
              <a:buFont typeface="Arial" panose="020B0604020202020204" pitchFamily="34" charset="0"/>
              <a:buChar char="•"/>
              <a:defRPr sz="2400" b="0" i="0">
                <a:solidFill>
                  <a:schemeClr val="tx1"/>
                </a:solidFill>
                <a:latin typeface="Bw Modelica Light" pitchFamily="2" charset="77"/>
                <a:ea typeface="Bw Modelica Light" pitchFamily="2" charset="77"/>
              </a:defRPr>
            </a:lvl1pPr>
            <a:lvl2pPr marL="800100" indent="-251460">
              <a:buClr>
                <a:schemeClr val="accent1"/>
              </a:buClr>
              <a:buFont typeface="Arial" panose="020B0604020202020204" pitchFamily="34" charset="0"/>
              <a:buChar char="•"/>
              <a:defRPr sz="2200" b="0" i="0">
                <a:solidFill>
                  <a:schemeClr val="tx1"/>
                </a:solidFill>
                <a:latin typeface="Bw Modelica Light" pitchFamily="2" charset="77"/>
                <a:ea typeface="Bw Modelica Light" pitchFamily="2" charset="77"/>
              </a:defRPr>
            </a:lvl2pPr>
            <a:lvl3pPr marL="1257300" indent="-251460">
              <a:buClr>
                <a:schemeClr val="accent1"/>
              </a:buClr>
              <a:buFont typeface="Arial" panose="020B0604020202020204" pitchFamily="34" charset="0"/>
              <a:buChar char="•"/>
              <a:defRPr sz="2000" b="0" i="0">
                <a:solidFill>
                  <a:schemeClr val="tx1"/>
                </a:solidFill>
                <a:latin typeface="Bw Modelica Light" pitchFamily="2" charset="77"/>
                <a:ea typeface="Bw Modelica Light" pitchFamily="2" charset="77"/>
              </a:defRPr>
            </a:lvl3pPr>
            <a:lvl4pPr marL="1714500" indent="-251460">
              <a:buClr>
                <a:schemeClr val="accent1"/>
              </a:buClr>
              <a:buFont typeface="Arial" panose="020B0604020202020204" pitchFamily="34" charset="0"/>
              <a:buChar char="•"/>
              <a:defRPr sz="1800" b="0" i="0">
                <a:solidFill>
                  <a:schemeClr val="tx1"/>
                </a:solidFill>
                <a:latin typeface="Bw Modelica Light" pitchFamily="2" charset="77"/>
                <a:ea typeface="Bw Modelica Light" pitchFamily="2" charset="77"/>
              </a:defRPr>
            </a:lvl4pPr>
            <a:lvl5pPr marL="2171700" indent="-251460">
              <a:buClr>
                <a:schemeClr val="accent1"/>
              </a:buClr>
              <a:buFont typeface="Arial" panose="020B0604020202020204" pitchFamily="34" charset="0"/>
              <a:buChar char="•"/>
              <a:defRPr sz="1600" b="0" i="0">
                <a:solidFill>
                  <a:schemeClr val="tx1"/>
                </a:solidFill>
                <a:latin typeface="Bw Modelica Light" pitchFamily="2" charset="77"/>
                <a:ea typeface="Bw Modelica Light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50" name="Text Placeholder 11">
            <a:extLst>
              <a:ext uri="{FF2B5EF4-FFF2-40B4-BE49-F238E27FC236}">
                <a16:creationId xmlns:a16="http://schemas.microsoft.com/office/drawing/2014/main" id="{309D6A54-D25C-E04B-A00E-4E31A7F4D4F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73100" y="1173212"/>
            <a:ext cx="10871200" cy="533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400" b="0" i="0">
                <a:solidFill>
                  <a:schemeClr val="tx1">
                    <a:lumMod val="65000"/>
                    <a:lumOff val="35000"/>
                  </a:schemeClr>
                </a:solidFill>
                <a:latin typeface="Bw Modelica Light" panose="020B0604020202020204" charset="0"/>
              </a:defRPr>
            </a:lvl1pPr>
            <a:lvl2pPr>
              <a:defRPr sz="2000" b="0" i="0">
                <a:solidFill>
                  <a:schemeClr val="tx2">
                    <a:lumMod val="75000"/>
                    <a:lumOff val="25000"/>
                  </a:schemeClr>
                </a:solidFill>
                <a:latin typeface="Bw Modelica Light" pitchFamily="2" charset="77"/>
              </a:defRPr>
            </a:lvl2pPr>
            <a:lvl3pPr>
              <a:defRPr sz="2000" b="0" i="0">
                <a:solidFill>
                  <a:schemeClr val="tx2">
                    <a:lumMod val="75000"/>
                    <a:lumOff val="25000"/>
                  </a:schemeClr>
                </a:solidFill>
                <a:latin typeface="Bw Modelica Light" pitchFamily="2" charset="77"/>
              </a:defRPr>
            </a:lvl3pPr>
            <a:lvl4pPr>
              <a:defRPr sz="2000" b="0" i="0">
                <a:solidFill>
                  <a:schemeClr val="tx2">
                    <a:lumMod val="75000"/>
                    <a:lumOff val="25000"/>
                  </a:schemeClr>
                </a:solidFill>
                <a:latin typeface="Bw Modelica Light" pitchFamily="2" charset="77"/>
              </a:defRPr>
            </a:lvl4pPr>
            <a:lvl5pPr>
              <a:defRPr sz="2000" b="0" i="0">
                <a:solidFill>
                  <a:schemeClr val="tx2">
                    <a:lumMod val="75000"/>
                    <a:lumOff val="25000"/>
                  </a:schemeClr>
                </a:solidFill>
                <a:latin typeface="Bw Modelica Light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93395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AE80AC7C-E0EA-D845-A5DC-787A3F27A5B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3100" y="482051"/>
            <a:ext cx="10871200" cy="635000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ctr">
              <a:buNone/>
              <a:defRPr sz="3600" b="0" i="0" cap="all" spc="0" baseline="0">
                <a:solidFill>
                  <a:schemeClr val="accent1"/>
                </a:solidFill>
                <a:latin typeface="Bw Modelica Light" pitchFamily="2" charset="77"/>
              </a:defRPr>
            </a:lvl1pPr>
            <a:lvl2pPr>
              <a:defRPr b="1" i="0">
                <a:solidFill>
                  <a:schemeClr val="bg1"/>
                </a:solidFill>
                <a:latin typeface="Bw Modelica Medium" pitchFamily="2" charset="77"/>
              </a:defRPr>
            </a:lvl2pPr>
            <a:lvl3pPr>
              <a:defRPr b="1" i="0">
                <a:solidFill>
                  <a:schemeClr val="bg1"/>
                </a:solidFill>
                <a:latin typeface="Bw Modelica Medium" pitchFamily="2" charset="77"/>
              </a:defRPr>
            </a:lvl3pPr>
            <a:lvl4pPr>
              <a:defRPr b="1" i="0">
                <a:solidFill>
                  <a:schemeClr val="bg1"/>
                </a:solidFill>
                <a:latin typeface="Bw Modelica Medium" pitchFamily="2" charset="77"/>
              </a:defRPr>
            </a:lvl4pPr>
            <a:lvl5pPr>
              <a:defRPr b="1" i="0">
                <a:solidFill>
                  <a:schemeClr val="bg1"/>
                </a:solidFill>
                <a:latin typeface="Bw Modelica Medium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63B4698-B029-4F4C-AF7E-07B5496D7D3C}"/>
              </a:ext>
            </a:extLst>
          </p:cNvPr>
          <p:cNvSpPr txBox="1"/>
          <p:nvPr userDrawn="1"/>
        </p:nvSpPr>
        <p:spPr>
          <a:xfrm>
            <a:off x="-175518" y="6470663"/>
            <a:ext cx="10030968" cy="21544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800" cap="none" spc="2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© Resonate. All rights reserved. Proprietary &amp; Confidential.   </a:t>
            </a:r>
            <a:r>
              <a:rPr kumimoji="0" lang="en-US" sz="800" b="1" i="0" u="none" strike="noStrike" kern="800" cap="none" spc="20" normalizeH="0" baseline="0" noProof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resonate.com</a:t>
            </a:r>
            <a:r>
              <a:rPr kumimoji="0" lang="en-US" sz="800" b="1" i="0" u="none" strike="noStrike" kern="800" cap="none" spc="2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0419B15-0D56-4440-A69F-24CD662C03B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5012" y="6499443"/>
            <a:ext cx="1086018" cy="162056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BC75FAD-6DFB-5849-9955-66146364C437}"/>
              </a:ext>
            </a:extLst>
          </p:cNvPr>
          <p:cNvCxnSpPr>
            <a:cxnSpLocks/>
          </p:cNvCxnSpPr>
          <p:nvPr userDrawn="1"/>
        </p:nvCxnSpPr>
        <p:spPr>
          <a:xfrm>
            <a:off x="9906000" y="6503989"/>
            <a:ext cx="0" cy="162056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id="{629205C8-674E-1947-80DA-77A44B0A0A56}"/>
              </a:ext>
            </a:extLst>
          </p:cNvPr>
          <p:cNvSpPr/>
          <p:nvPr userDrawn="1"/>
        </p:nvSpPr>
        <p:spPr>
          <a:xfrm>
            <a:off x="11309350" y="6451171"/>
            <a:ext cx="254429" cy="254429"/>
          </a:xfrm>
          <a:prstGeom prst="ellipse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fld id="{397DEC2A-21F2-9449-83FF-4CE4AC45B9A3}" type="slidenum">
              <a:rPr lang="en-US" sz="800" b="0" i="0" smtClean="0">
                <a:solidFill>
                  <a:schemeClr val="tx1">
                    <a:lumMod val="50000"/>
                    <a:lumOff val="50000"/>
                  </a:schemeClr>
                </a:solidFill>
                <a:latin typeface="Bw Modelica Medium" pitchFamily="2" charset="77"/>
              </a:rPr>
              <a:t>‹#›</a:t>
            </a:fld>
            <a:endParaRPr lang="en-US" sz="1200" b="0" i="0">
              <a:solidFill>
                <a:schemeClr val="tx1">
                  <a:lumMod val="50000"/>
                  <a:lumOff val="50000"/>
                </a:schemeClr>
              </a:solidFill>
              <a:latin typeface="Bw Modelica Medium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2530386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Layou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EB2C22AA-B048-6B49-8976-78CEE3509A8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73100" y="1371601"/>
            <a:ext cx="10871200" cy="4876800"/>
          </a:xfrm>
          <a:prstGeom prst="rect">
            <a:avLst/>
          </a:prstGeom>
        </p:spPr>
        <p:txBody>
          <a:bodyPr lIns="91440" rIns="91440" anchor="t">
            <a:normAutofit/>
          </a:bodyPr>
          <a:lstStyle>
            <a:lvl1pPr marL="342900" indent="-251460">
              <a:buClr>
                <a:schemeClr val="accent1"/>
              </a:buClr>
              <a:buFont typeface="Arial" panose="020B0604020202020204" pitchFamily="34" charset="0"/>
              <a:buChar char="•"/>
              <a:defRPr sz="2400" b="0" i="0">
                <a:solidFill>
                  <a:schemeClr val="tx1"/>
                </a:solidFill>
                <a:latin typeface="Bw Modelica Light" pitchFamily="2" charset="77"/>
                <a:ea typeface="Bw Modelica Light" pitchFamily="2" charset="77"/>
              </a:defRPr>
            </a:lvl1pPr>
            <a:lvl2pPr marL="800100" indent="-251460">
              <a:buClr>
                <a:schemeClr val="accent1"/>
              </a:buClr>
              <a:buFont typeface="Arial" panose="020B0604020202020204" pitchFamily="34" charset="0"/>
              <a:buChar char="•"/>
              <a:defRPr sz="2200" b="0" i="0">
                <a:solidFill>
                  <a:schemeClr val="tx1"/>
                </a:solidFill>
                <a:latin typeface="Bw Modelica Light" pitchFamily="2" charset="77"/>
                <a:ea typeface="Bw Modelica Light" pitchFamily="2" charset="77"/>
              </a:defRPr>
            </a:lvl2pPr>
            <a:lvl3pPr marL="1257300" indent="-251460">
              <a:buClr>
                <a:schemeClr val="accent1"/>
              </a:buClr>
              <a:buFont typeface="Arial" panose="020B0604020202020204" pitchFamily="34" charset="0"/>
              <a:buChar char="•"/>
              <a:defRPr sz="2000" b="0" i="0">
                <a:solidFill>
                  <a:schemeClr val="tx1"/>
                </a:solidFill>
                <a:latin typeface="Bw Modelica Light" pitchFamily="2" charset="77"/>
                <a:ea typeface="Bw Modelica Light" pitchFamily="2" charset="77"/>
              </a:defRPr>
            </a:lvl3pPr>
            <a:lvl4pPr marL="1714500" indent="-251460">
              <a:buClr>
                <a:schemeClr val="accent1"/>
              </a:buClr>
              <a:buFont typeface="Arial" panose="020B0604020202020204" pitchFamily="34" charset="0"/>
              <a:buChar char="•"/>
              <a:defRPr sz="1800" b="0" i="0">
                <a:solidFill>
                  <a:schemeClr val="tx1"/>
                </a:solidFill>
                <a:latin typeface="Bw Modelica Light" pitchFamily="2" charset="77"/>
                <a:ea typeface="Bw Modelica Light" pitchFamily="2" charset="77"/>
              </a:defRPr>
            </a:lvl4pPr>
            <a:lvl5pPr marL="2171700" indent="-251460">
              <a:buClr>
                <a:schemeClr val="accent1"/>
              </a:buClr>
              <a:buFont typeface="Arial" panose="020B0604020202020204" pitchFamily="34" charset="0"/>
              <a:buChar char="•"/>
              <a:defRPr sz="1600" b="0" i="0">
                <a:solidFill>
                  <a:schemeClr val="tx1"/>
                </a:solidFill>
                <a:latin typeface="Bw Modelica Light" pitchFamily="2" charset="77"/>
                <a:ea typeface="Bw Modelica Light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Text Placeholder 16">
            <a:extLst>
              <a:ext uri="{FF2B5EF4-FFF2-40B4-BE49-F238E27FC236}">
                <a16:creationId xmlns:a16="http://schemas.microsoft.com/office/drawing/2014/main" id="{FB1DDED0-47AB-564C-98A2-9DD92890E1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3100" y="482051"/>
            <a:ext cx="10871200" cy="6350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3600" b="0" i="0" cap="all" spc="0" baseline="0">
                <a:solidFill>
                  <a:schemeClr val="accent1"/>
                </a:solidFill>
                <a:latin typeface="Bw Modelica Light" pitchFamily="2" charset="77"/>
              </a:defRPr>
            </a:lvl1pPr>
            <a:lvl2pPr>
              <a:defRPr b="1" i="0">
                <a:solidFill>
                  <a:schemeClr val="bg1"/>
                </a:solidFill>
                <a:latin typeface="Bw Modelica Medium" pitchFamily="2" charset="77"/>
              </a:defRPr>
            </a:lvl2pPr>
            <a:lvl3pPr>
              <a:defRPr b="1" i="0">
                <a:solidFill>
                  <a:schemeClr val="bg1"/>
                </a:solidFill>
                <a:latin typeface="Bw Modelica Medium" pitchFamily="2" charset="77"/>
              </a:defRPr>
            </a:lvl3pPr>
            <a:lvl4pPr>
              <a:defRPr b="1" i="0">
                <a:solidFill>
                  <a:schemeClr val="bg1"/>
                </a:solidFill>
                <a:latin typeface="Bw Modelica Medium" pitchFamily="2" charset="77"/>
              </a:defRPr>
            </a:lvl4pPr>
            <a:lvl5pPr>
              <a:defRPr b="1" i="0">
                <a:solidFill>
                  <a:schemeClr val="bg1"/>
                </a:solidFill>
                <a:latin typeface="Bw Modelica Medium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0C16739-7C23-EA4A-8775-5429E3D1DCA5}"/>
              </a:ext>
            </a:extLst>
          </p:cNvPr>
          <p:cNvSpPr txBox="1"/>
          <p:nvPr userDrawn="1"/>
        </p:nvSpPr>
        <p:spPr>
          <a:xfrm>
            <a:off x="-175518" y="6470663"/>
            <a:ext cx="10030968" cy="21544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800" cap="none" spc="2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© Resonate. All rights reserved. Proprietary &amp; Confidential.   </a:t>
            </a:r>
            <a:r>
              <a:rPr kumimoji="0" lang="en-US" sz="800" b="1" i="0" u="none" strike="noStrike" kern="800" cap="none" spc="20" normalizeH="0" baseline="0" noProof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resonate.com</a:t>
            </a:r>
            <a:r>
              <a:rPr kumimoji="0" lang="en-US" sz="800" b="1" i="0" u="none" strike="noStrike" kern="800" cap="none" spc="2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 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A2A29836-E4FE-4B47-B884-A62BC891A41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5012" y="6499443"/>
            <a:ext cx="1086018" cy="162056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3B8AB9D-F184-9C47-87D8-E56D60EC2DE9}"/>
              </a:ext>
            </a:extLst>
          </p:cNvPr>
          <p:cNvCxnSpPr>
            <a:cxnSpLocks/>
          </p:cNvCxnSpPr>
          <p:nvPr userDrawn="1"/>
        </p:nvCxnSpPr>
        <p:spPr>
          <a:xfrm>
            <a:off x="9906000" y="6503989"/>
            <a:ext cx="0" cy="162056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32A7562D-4D2E-5643-BE9D-1B486E856D32}"/>
              </a:ext>
            </a:extLst>
          </p:cNvPr>
          <p:cNvSpPr/>
          <p:nvPr userDrawn="1"/>
        </p:nvSpPr>
        <p:spPr>
          <a:xfrm>
            <a:off x="11309350" y="6451171"/>
            <a:ext cx="254429" cy="254429"/>
          </a:xfrm>
          <a:prstGeom prst="ellipse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fld id="{397DEC2A-21F2-9449-83FF-4CE4AC45B9A3}" type="slidenum">
              <a:rPr lang="en-US" sz="800" b="0" i="0" smtClean="0">
                <a:solidFill>
                  <a:schemeClr val="tx1">
                    <a:lumMod val="50000"/>
                    <a:lumOff val="50000"/>
                  </a:schemeClr>
                </a:solidFill>
                <a:latin typeface="Bw Modelica Medium" pitchFamily="2" charset="77"/>
              </a:rPr>
              <a:t>‹#›</a:t>
            </a:fld>
            <a:endParaRPr lang="en-US" sz="1200" b="0" i="0">
              <a:solidFill>
                <a:schemeClr val="tx1">
                  <a:lumMod val="50000"/>
                  <a:lumOff val="50000"/>
                </a:schemeClr>
              </a:solidFill>
              <a:latin typeface="Bw Modelica Medium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7059283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Layou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 Placeholder 11">
            <a:extLst>
              <a:ext uri="{FF2B5EF4-FFF2-40B4-BE49-F238E27FC236}">
                <a16:creationId xmlns:a16="http://schemas.microsoft.com/office/drawing/2014/main" id="{7CD29F9A-DF1A-5A4C-A7B3-6D4C4987610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73100" y="2090549"/>
            <a:ext cx="10871200" cy="4157851"/>
          </a:xfrm>
          <a:prstGeom prst="rect">
            <a:avLst/>
          </a:prstGeom>
        </p:spPr>
        <p:txBody>
          <a:bodyPr lIns="91440" rIns="91440" anchor="t">
            <a:normAutofit/>
          </a:bodyPr>
          <a:lstStyle>
            <a:lvl1pPr marL="342900" indent="-251460">
              <a:buClr>
                <a:schemeClr val="accent1"/>
              </a:buClr>
              <a:buFont typeface="Arial" panose="020B0604020202020204" pitchFamily="34" charset="0"/>
              <a:buChar char="•"/>
              <a:defRPr sz="2400" b="0" i="0">
                <a:solidFill>
                  <a:schemeClr val="tx1"/>
                </a:solidFill>
                <a:latin typeface="Bw Modelica Light" pitchFamily="2" charset="77"/>
                <a:ea typeface="Bw Modelica Light" pitchFamily="2" charset="77"/>
              </a:defRPr>
            </a:lvl1pPr>
            <a:lvl2pPr marL="800100" indent="-251460">
              <a:buClr>
                <a:schemeClr val="accent1"/>
              </a:buClr>
              <a:buFont typeface="Arial" panose="020B0604020202020204" pitchFamily="34" charset="0"/>
              <a:buChar char="•"/>
              <a:defRPr sz="2200" b="0" i="0">
                <a:solidFill>
                  <a:schemeClr val="tx1"/>
                </a:solidFill>
                <a:latin typeface="Bw Modelica Light" pitchFamily="2" charset="77"/>
                <a:ea typeface="Bw Modelica Light" pitchFamily="2" charset="77"/>
              </a:defRPr>
            </a:lvl2pPr>
            <a:lvl3pPr marL="1257300" indent="-251460">
              <a:buClr>
                <a:schemeClr val="accent1"/>
              </a:buClr>
              <a:buFont typeface="Arial" panose="020B0604020202020204" pitchFamily="34" charset="0"/>
              <a:buChar char="•"/>
              <a:defRPr sz="2000" b="0" i="0">
                <a:solidFill>
                  <a:schemeClr val="tx1"/>
                </a:solidFill>
                <a:latin typeface="Bw Modelica Light" pitchFamily="2" charset="77"/>
                <a:ea typeface="Bw Modelica Light" pitchFamily="2" charset="77"/>
              </a:defRPr>
            </a:lvl3pPr>
            <a:lvl4pPr marL="1714500" indent="-251460">
              <a:buClr>
                <a:schemeClr val="accent1"/>
              </a:buClr>
              <a:buFont typeface="Arial" panose="020B0604020202020204" pitchFamily="34" charset="0"/>
              <a:buChar char="•"/>
              <a:defRPr sz="1800" b="0" i="0">
                <a:solidFill>
                  <a:schemeClr val="tx1"/>
                </a:solidFill>
                <a:latin typeface="Bw Modelica Light" pitchFamily="2" charset="77"/>
                <a:ea typeface="Bw Modelica Light" pitchFamily="2" charset="77"/>
              </a:defRPr>
            </a:lvl4pPr>
            <a:lvl5pPr marL="2171700" indent="-251460">
              <a:buClr>
                <a:schemeClr val="accent1"/>
              </a:buClr>
              <a:buFont typeface="Arial" panose="020B0604020202020204" pitchFamily="34" charset="0"/>
              <a:buChar char="•"/>
              <a:defRPr sz="1600" b="0" i="0">
                <a:solidFill>
                  <a:schemeClr val="tx1"/>
                </a:solidFill>
                <a:latin typeface="Bw Modelica Light" pitchFamily="2" charset="77"/>
                <a:ea typeface="Bw Modelica Light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Text Placeholder 11">
            <a:extLst>
              <a:ext uri="{FF2B5EF4-FFF2-40B4-BE49-F238E27FC236}">
                <a16:creationId xmlns:a16="http://schemas.microsoft.com/office/drawing/2014/main" id="{44A7AB8B-3CE3-0B4D-861E-7A499BE0D5A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73100" y="1173212"/>
            <a:ext cx="10871200" cy="533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400" b="0" i="0">
                <a:solidFill>
                  <a:schemeClr val="tx1">
                    <a:lumMod val="65000"/>
                    <a:lumOff val="35000"/>
                  </a:schemeClr>
                </a:solidFill>
                <a:latin typeface="Bw Modelica Light" panose="020B0604020202020204" charset="0"/>
              </a:defRPr>
            </a:lvl1pPr>
            <a:lvl2pPr>
              <a:defRPr sz="2000" b="0" i="0">
                <a:solidFill>
                  <a:schemeClr val="tx2">
                    <a:lumMod val="75000"/>
                    <a:lumOff val="25000"/>
                  </a:schemeClr>
                </a:solidFill>
                <a:latin typeface="Bw Modelica Light" pitchFamily="2" charset="77"/>
              </a:defRPr>
            </a:lvl2pPr>
            <a:lvl3pPr>
              <a:defRPr sz="2000" b="0" i="0">
                <a:solidFill>
                  <a:schemeClr val="tx2">
                    <a:lumMod val="75000"/>
                    <a:lumOff val="25000"/>
                  </a:schemeClr>
                </a:solidFill>
                <a:latin typeface="Bw Modelica Light" pitchFamily="2" charset="77"/>
              </a:defRPr>
            </a:lvl3pPr>
            <a:lvl4pPr>
              <a:defRPr sz="2000" b="0" i="0">
                <a:solidFill>
                  <a:schemeClr val="tx2">
                    <a:lumMod val="75000"/>
                    <a:lumOff val="25000"/>
                  </a:schemeClr>
                </a:solidFill>
                <a:latin typeface="Bw Modelica Light" pitchFamily="2" charset="77"/>
              </a:defRPr>
            </a:lvl4pPr>
            <a:lvl5pPr>
              <a:defRPr sz="2000" b="0" i="0">
                <a:solidFill>
                  <a:schemeClr val="tx2">
                    <a:lumMod val="75000"/>
                    <a:lumOff val="25000"/>
                  </a:schemeClr>
                </a:solidFill>
                <a:latin typeface="Bw Modelica Light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6">
            <a:extLst>
              <a:ext uri="{FF2B5EF4-FFF2-40B4-BE49-F238E27FC236}">
                <a16:creationId xmlns:a16="http://schemas.microsoft.com/office/drawing/2014/main" id="{DCF60504-DFF2-2846-8241-1F330F43FC5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3100" y="490259"/>
            <a:ext cx="10871200" cy="6350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3600" b="0" i="0" cap="all" spc="0" baseline="0">
                <a:solidFill>
                  <a:schemeClr val="accent1"/>
                </a:solidFill>
                <a:latin typeface="Bw Modelica Light" pitchFamily="2" charset="77"/>
              </a:defRPr>
            </a:lvl1pPr>
            <a:lvl2pPr>
              <a:defRPr b="1" i="0">
                <a:solidFill>
                  <a:schemeClr val="bg1"/>
                </a:solidFill>
                <a:latin typeface="Bw Modelica Medium" pitchFamily="2" charset="77"/>
              </a:defRPr>
            </a:lvl2pPr>
            <a:lvl3pPr>
              <a:defRPr b="1" i="0">
                <a:solidFill>
                  <a:schemeClr val="bg1"/>
                </a:solidFill>
                <a:latin typeface="Bw Modelica Medium" pitchFamily="2" charset="77"/>
              </a:defRPr>
            </a:lvl3pPr>
            <a:lvl4pPr>
              <a:defRPr b="1" i="0">
                <a:solidFill>
                  <a:schemeClr val="bg1"/>
                </a:solidFill>
                <a:latin typeface="Bw Modelica Medium" pitchFamily="2" charset="77"/>
              </a:defRPr>
            </a:lvl4pPr>
            <a:lvl5pPr>
              <a:defRPr b="1" i="0">
                <a:solidFill>
                  <a:schemeClr val="bg1"/>
                </a:solidFill>
                <a:latin typeface="Bw Modelica Medium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FCE1B61-0CA8-3445-80F1-2CDFE729F4C3}"/>
              </a:ext>
            </a:extLst>
          </p:cNvPr>
          <p:cNvSpPr txBox="1"/>
          <p:nvPr userDrawn="1"/>
        </p:nvSpPr>
        <p:spPr>
          <a:xfrm>
            <a:off x="-175518" y="6470663"/>
            <a:ext cx="10030968" cy="21544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800" cap="none" spc="2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© Resonate. All rights reserved. Proprietary &amp; Confidential.   </a:t>
            </a:r>
            <a:r>
              <a:rPr kumimoji="0" lang="en-US" sz="800" b="1" i="0" u="none" strike="noStrike" kern="800" cap="none" spc="20" normalizeH="0" baseline="0" noProof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resonate.com</a:t>
            </a:r>
            <a:r>
              <a:rPr kumimoji="0" lang="en-US" sz="800" b="1" i="0" u="none" strike="noStrike" kern="800" cap="none" spc="2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 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41BF3690-4217-AE49-BF4C-0FA1D03D4A8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5012" y="6499443"/>
            <a:ext cx="1086018" cy="162056"/>
          </a:xfrm>
          <a:prstGeom prst="rect">
            <a:avLst/>
          </a:prstGeom>
        </p:spPr>
      </p:pic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70E2E33-3F4C-0446-8F8B-27A91425FE2B}"/>
              </a:ext>
            </a:extLst>
          </p:cNvPr>
          <p:cNvCxnSpPr>
            <a:cxnSpLocks/>
          </p:cNvCxnSpPr>
          <p:nvPr userDrawn="1"/>
        </p:nvCxnSpPr>
        <p:spPr>
          <a:xfrm>
            <a:off x="9906000" y="6503989"/>
            <a:ext cx="0" cy="162056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>
            <a:extLst>
              <a:ext uri="{FF2B5EF4-FFF2-40B4-BE49-F238E27FC236}">
                <a16:creationId xmlns:a16="http://schemas.microsoft.com/office/drawing/2014/main" id="{401C9505-9ACA-4E48-8626-D38DFE44D21E}"/>
              </a:ext>
            </a:extLst>
          </p:cNvPr>
          <p:cNvSpPr/>
          <p:nvPr userDrawn="1"/>
        </p:nvSpPr>
        <p:spPr>
          <a:xfrm>
            <a:off x="11309350" y="6451171"/>
            <a:ext cx="254429" cy="254429"/>
          </a:xfrm>
          <a:prstGeom prst="ellipse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fld id="{397DEC2A-21F2-9449-83FF-4CE4AC45B9A3}" type="slidenum">
              <a:rPr lang="en-US" sz="800" b="0" i="0" smtClean="0">
                <a:solidFill>
                  <a:schemeClr val="tx1">
                    <a:lumMod val="50000"/>
                    <a:lumOff val="50000"/>
                  </a:schemeClr>
                </a:solidFill>
                <a:latin typeface="Bw Modelica Medium" pitchFamily="2" charset="77"/>
              </a:rPr>
              <a:t>‹#›</a:t>
            </a:fld>
            <a:endParaRPr lang="en-US" sz="1200" b="0" i="0">
              <a:solidFill>
                <a:schemeClr val="tx1">
                  <a:lumMod val="50000"/>
                  <a:lumOff val="50000"/>
                </a:schemeClr>
              </a:solidFill>
              <a:latin typeface="Bw Modelica Medium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9965009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vider Slide - Infinity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280EC81-55AD-2E4B-B8E2-E757DCDF283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8000"/>
          </a:blip>
          <a:srcRect/>
          <a:stretch/>
        </p:blipFill>
        <p:spPr>
          <a:xfrm>
            <a:off x="-175518" y="970826"/>
            <a:ext cx="5637022" cy="5734774"/>
          </a:xfrm>
          <a:prstGeom prst="rect">
            <a:avLst/>
          </a:prstGeom>
        </p:spPr>
      </p:pic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D6F65ED-FDCC-404B-A087-488A9A34C24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03977" y="1848733"/>
            <a:ext cx="10788587" cy="316053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4400" b="0" i="0" cap="all" baseline="0">
                <a:solidFill>
                  <a:schemeClr val="tx1"/>
                </a:solidFill>
                <a:latin typeface="Bw Modelica Light" pitchFamily="2" charset="77"/>
              </a:defRPr>
            </a:lvl1pPr>
            <a:lvl2pPr>
              <a:defRPr sz="4400" b="0" i="0">
                <a:solidFill>
                  <a:schemeClr val="bg1"/>
                </a:solidFill>
                <a:latin typeface="Bw Modelica" pitchFamily="2" charset="77"/>
              </a:defRPr>
            </a:lvl2pPr>
            <a:lvl3pPr>
              <a:defRPr sz="4400" b="0" i="0">
                <a:solidFill>
                  <a:schemeClr val="bg1"/>
                </a:solidFill>
                <a:latin typeface="Bw Modelica" pitchFamily="2" charset="77"/>
              </a:defRPr>
            </a:lvl3pPr>
            <a:lvl4pPr>
              <a:defRPr sz="4400" b="0" i="0">
                <a:solidFill>
                  <a:schemeClr val="bg1"/>
                </a:solidFill>
                <a:latin typeface="Bw Modelica" pitchFamily="2" charset="77"/>
              </a:defRPr>
            </a:lvl4pPr>
            <a:lvl5pPr>
              <a:defRPr sz="4400" b="0" i="0">
                <a:solidFill>
                  <a:schemeClr val="bg1"/>
                </a:solidFill>
                <a:latin typeface="Bw Modelica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E440543-1689-3D46-B3EE-B5C1EBEFCA62}"/>
              </a:ext>
            </a:extLst>
          </p:cNvPr>
          <p:cNvSpPr txBox="1"/>
          <p:nvPr userDrawn="1"/>
        </p:nvSpPr>
        <p:spPr>
          <a:xfrm>
            <a:off x="-175518" y="6470663"/>
            <a:ext cx="10030968" cy="21544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800" cap="none" spc="2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© Resonate. All rights reserved. Proprietary &amp; Confidential.   </a:t>
            </a:r>
            <a:r>
              <a:rPr kumimoji="0" lang="en-US" sz="800" b="1" i="0" u="none" strike="noStrike" kern="800" cap="none" spc="20" normalizeH="0" baseline="0" noProof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resonate.com</a:t>
            </a:r>
            <a:r>
              <a:rPr kumimoji="0" lang="en-US" sz="800" b="1" i="0" u="none" strike="noStrike" kern="800" cap="none" spc="2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B65D4EF-B44E-1A4A-89B2-E0676CFA49B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5012" y="6499443"/>
            <a:ext cx="1086018" cy="162056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4FEE93F-1D58-FD42-A273-42FA151C9FF0}"/>
              </a:ext>
            </a:extLst>
          </p:cNvPr>
          <p:cNvCxnSpPr>
            <a:cxnSpLocks/>
          </p:cNvCxnSpPr>
          <p:nvPr userDrawn="1"/>
        </p:nvCxnSpPr>
        <p:spPr>
          <a:xfrm>
            <a:off x="9906000" y="6503989"/>
            <a:ext cx="0" cy="162056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214CA090-C5AB-D14E-B8E2-98711D02D00A}"/>
              </a:ext>
            </a:extLst>
          </p:cNvPr>
          <p:cNvSpPr/>
          <p:nvPr userDrawn="1"/>
        </p:nvSpPr>
        <p:spPr>
          <a:xfrm>
            <a:off x="11309350" y="6451171"/>
            <a:ext cx="254429" cy="254429"/>
          </a:xfrm>
          <a:prstGeom prst="ellipse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fld id="{397DEC2A-21F2-9449-83FF-4CE4AC45B9A3}" type="slidenum">
              <a:rPr lang="en-US" sz="800" b="0" i="0" smtClean="0">
                <a:solidFill>
                  <a:schemeClr val="tx1">
                    <a:lumMod val="50000"/>
                    <a:lumOff val="50000"/>
                  </a:schemeClr>
                </a:solidFill>
                <a:latin typeface="Bw Modelica Medium" pitchFamily="2" charset="77"/>
              </a:rPr>
              <a:t>‹#›</a:t>
            </a:fld>
            <a:endParaRPr lang="en-US" sz="1200" b="0" i="0">
              <a:solidFill>
                <a:schemeClr val="tx1">
                  <a:lumMod val="50000"/>
                  <a:lumOff val="50000"/>
                </a:schemeClr>
              </a:solidFill>
              <a:latin typeface="Bw Modelica Medium" pitchFamily="2" charset="77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10BF3B1-5B5E-9B40-A462-9F5E3A9983C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alphaModFix amt="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94704" y="785296"/>
            <a:ext cx="3604921" cy="3667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33992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Quote_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A44D1598-7209-A84A-8929-0EB7CD8F1B8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03977" y="1346007"/>
            <a:ext cx="4619863" cy="416598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l">
              <a:buNone/>
              <a:defRPr sz="4000" b="0" i="0">
                <a:solidFill>
                  <a:schemeClr val="tx1">
                    <a:lumMod val="95000"/>
                    <a:lumOff val="5000"/>
                  </a:schemeClr>
                </a:solidFill>
                <a:latin typeface="Bw Modelica Light" pitchFamily="2" charset="77"/>
              </a:defRPr>
            </a:lvl1pPr>
            <a:lvl2pPr>
              <a:defRPr sz="4400" b="0" i="0">
                <a:solidFill>
                  <a:schemeClr val="bg1"/>
                </a:solidFill>
                <a:latin typeface="Bw Modelica" pitchFamily="2" charset="77"/>
              </a:defRPr>
            </a:lvl2pPr>
            <a:lvl3pPr>
              <a:defRPr sz="4400" b="0" i="0">
                <a:solidFill>
                  <a:schemeClr val="bg1"/>
                </a:solidFill>
                <a:latin typeface="Bw Modelica" pitchFamily="2" charset="77"/>
              </a:defRPr>
            </a:lvl3pPr>
            <a:lvl4pPr>
              <a:defRPr sz="4400" b="0" i="0">
                <a:solidFill>
                  <a:schemeClr val="bg1"/>
                </a:solidFill>
                <a:latin typeface="Bw Modelica" pitchFamily="2" charset="77"/>
              </a:defRPr>
            </a:lvl4pPr>
            <a:lvl5pPr>
              <a:defRPr sz="4400" b="0" i="0">
                <a:solidFill>
                  <a:schemeClr val="bg1"/>
                </a:solidFill>
                <a:latin typeface="Bw Modelica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BF75A9C-70A4-3A46-8ED4-97CE9C25925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831840" y="0"/>
            <a:ext cx="6360160" cy="68580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8524568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vider Slide - Futuristic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2576030-7878-864C-A117-9C3103E9C4A0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Bw Modelica Medium" pitchFamily="2" charset="77"/>
            </a:endParaRPr>
          </a:p>
        </p:txBody>
      </p:sp>
      <p:pic>
        <p:nvPicPr>
          <p:cNvPr id="1543" name="Picture 1542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8198E90D-CC26-9543-89F8-BED1AF6B920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1544" name="Picture 1543">
            <a:extLst>
              <a:ext uri="{FF2B5EF4-FFF2-40B4-BE49-F238E27FC236}">
                <a16:creationId xmlns:a16="http://schemas.microsoft.com/office/drawing/2014/main" id="{01CDEF2D-1202-6843-B75C-6B92BCE19D4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544115" y="1499228"/>
            <a:ext cx="6858000" cy="6858000"/>
          </a:xfrm>
          <a:prstGeom prst="rect">
            <a:avLst/>
          </a:prstGeom>
        </p:spPr>
      </p:pic>
      <p:pic>
        <p:nvPicPr>
          <p:cNvPr id="1545" name="Picture 1544">
            <a:extLst>
              <a:ext uri="{FF2B5EF4-FFF2-40B4-BE49-F238E27FC236}">
                <a16:creationId xmlns:a16="http://schemas.microsoft.com/office/drawing/2014/main" id="{2DE1BDA3-E8E3-0E40-9F87-0BE4341E489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78117" y="-1313402"/>
            <a:ext cx="6858000" cy="6858000"/>
          </a:xfrm>
          <a:prstGeom prst="rect">
            <a:avLst/>
          </a:prstGeom>
        </p:spPr>
      </p:pic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A44D1598-7209-A84A-8929-0EB7CD8F1B8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03977" y="1848733"/>
            <a:ext cx="10788587" cy="316053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4400" b="0" i="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Bw Modelica Light" pitchFamily="2" charset="77"/>
              </a:defRPr>
            </a:lvl1pPr>
            <a:lvl2pPr>
              <a:defRPr sz="4400" b="0" i="0">
                <a:solidFill>
                  <a:schemeClr val="bg1"/>
                </a:solidFill>
                <a:latin typeface="Bw Modelica" pitchFamily="2" charset="77"/>
              </a:defRPr>
            </a:lvl2pPr>
            <a:lvl3pPr>
              <a:defRPr sz="4400" b="0" i="0">
                <a:solidFill>
                  <a:schemeClr val="bg1"/>
                </a:solidFill>
                <a:latin typeface="Bw Modelica" pitchFamily="2" charset="77"/>
              </a:defRPr>
            </a:lvl3pPr>
            <a:lvl4pPr>
              <a:defRPr sz="4400" b="0" i="0">
                <a:solidFill>
                  <a:schemeClr val="bg1"/>
                </a:solidFill>
                <a:latin typeface="Bw Modelica" pitchFamily="2" charset="77"/>
              </a:defRPr>
            </a:lvl4pPr>
            <a:lvl5pPr>
              <a:defRPr sz="4400" b="0" i="0">
                <a:solidFill>
                  <a:schemeClr val="bg1"/>
                </a:solidFill>
                <a:latin typeface="Bw Modelica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005493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eft Color Box - Righ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6155AF0-07B6-754A-B4FB-73153F674F2A}"/>
              </a:ext>
            </a:extLst>
          </p:cNvPr>
          <p:cNvSpPr/>
          <p:nvPr/>
        </p:nvSpPr>
        <p:spPr>
          <a:xfrm>
            <a:off x="0" y="0"/>
            <a:ext cx="3054281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b="0" i="0">
              <a:latin typeface="Bw Modelica Medium" pitchFamily="2" charset="77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0347571-DED7-194D-8FD6-3EE09273CA72}"/>
              </a:ext>
            </a:extLst>
          </p:cNvPr>
          <p:cNvSpPr/>
          <p:nvPr/>
        </p:nvSpPr>
        <p:spPr>
          <a:xfrm>
            <a:off x="128212" y="2143677"/>
            <a:ext cx="2825579" cy="2825579"/>
          </a:xfrm>
          <a:prstGeom prst="ellipse">
            <a:avLst/>
          </a:prstGeom>
          <a:solidFill>
            <a:srgbClr val="1B75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>
              <a:latin typeface="Bw Modelica Medium" pitchFamily="2" charset="77"/>
            </a:endParaRPr>
          </a:p>
        </p:txBody>
      </p:sp>
      <p:sp>
        <p:nvSpPr>
          <p:cNvPr id="7" name="Text Placeholder 16">
            <a:extLst>
              <a:ext uri="{FF2B5EF4-FFF2-40B4-BE49-F238E27FC236}">
                <a16:creationId xmlns:a16="http://schemas.microsoft.com/office/drawing/2014/main" id="{C1D4A319-6F9B-5147-B426-3EEB7D9F97E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222732" y="452552"/>
            <a:ext cx="9062034" cy="635000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>
              <a:buNone/>
              <a:defRPr sz="3600" b="0" i="0" cap="all" spc="0" baseline="0">
                <a:solidFill>
                  <a:schemeClr val="accent1"/>
                </a:solidFill>
                <a:latin typeface="Bw Modelica Light" pitchFamily="2" charset="77"/>
              </a:defRPr>
            </a:lvl1pPr>
            <a:lvl2pPr>
              <a:defRPr b="1" i="0">
                <a:solidFill>
                  <a:schemeClr val="bg1"/>
                </a:solidFill>
                <a:latin typeface="Bw Modelica Medium" pitchFamily="2" charset="77"/>
              </a:defRPr>
            </a:lvl2pPr>
            <a:lvl3pPr>
              <a:defRPr b="1" i="0">
                <a:solidFill>
                  <a:schemeClr val="bg1"/>
                </a:solidFill>
                <a:latin typeface="Bw Modelica Medium" pitchFamily="2" charset="77"/>
              </a:defRPr>
            </a:lvl3pPr>
            <a:lvl4pPr>
              <a:defRPr b="1" i="0">
                <a:solidFill>
                  <a:schemeClr val="bg1"/>
                </a:solidFill>
                <a:latin typeface="Bw Modelica Medium" pitchFamily="2" charset="77"/>
              </a:defRPr>
            </a:lvl4pPr>
            <a:lvl5pPr>
              <a:defRPr b="1" i="0">
                <a:solidFill>
                  <a:schemeClr val="bg1"/>
                </a:solidFill>
                <a:latin typeface="Bw Modelica Medium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A47DEEEA-12F0-034F-BF89-3D09DA5B11CC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3222732" y="1248955"/>
            <a:ext cx="8638826" cy="4937624"/>
          </a:xfrm>
          <a:prstGeom prst="rect">
            <a:avLst/>
          </a:prstGeom>
        </p:spPr>
        <p:txBody>
          <a:bodyPr lIns="91440" rIns="91440" anchor="t">
            <a:noAutofit/>
          </a:bodyPr>
          <a:lstStyle>
            <a:lvl1pPr marL="342900" indent="-342900" algn="l">
              <a:buFont typeface="Arial" panose="020B0604020202020204" pitchFamily="34" charset="0"/>
              <a:buChar char="•"/>
              <a:defRPr b="0" i="0">
                <a:latin typeface="Bw Modelica Medium" pitchFamily="2" charset="77"/>
              </a:defRPr>
            </a:lvl1pPr>
          </a:lstStyle>
          <a:p>
            <a:pPr lvl="0"/>
            <a:r>
              <a:rPr lang="en-US"/>
              <a:t>Add screenshot of platform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B521BB-39F2-7C44-867A-751F4A158A4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43798" y="2761729"/>
            <a:ext cx="2142223" cy="1523785"/>
          </a:xfrm>
          <a:prstGeom prst="rect">
            <a:avLst/>
          </a:prstGeom>
        </p:spPr>
        <p:txBody>
          <a:bodyPr anchor="t"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Text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672E8C6-ECFF-814B-B757-C7CA5C43877F}"/>
              </a:ext>
            </a:extLst>
          </p:cNvPr>
          <p:cNvSpPr/>
          <p:nvPr userDrawn="1"/>
        </p:nvSpPr>
        <p:spPr>
          <a:xfrm>
            <a:off x="11309350" y="6451171"/>
            <a:ext cx="254429" cy="254429"/>
          </a:xfrm>
          <a:prstGeom prst="ellipse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t">
            <a:noAutofit/>
          </a:bodyPr>
          <a:lstStyle/>
          <a:p>
            <a:pPr algn="ctr"/>
            <a:fld id="{397DEC2A-21F2-9449-83FF-4CE4AC45B9A3}" type="slidenum">
              <a:rPr lang="en-US" sz="800" b="0" i="0" smtClean="0">
                <a:solidFill>
                  <a:schemeClr val="tx1">
                    <a:lumMod val="50000"/>
                    <a:lumOff val="50000"/>
                  </a:schemeClr>
                </a:solidFill>
                <a:latin typeface="Bw Modelica Medium" pitchFamily="2" charset="77"/>
              </a:rPr>
              <a:t>‹#›</a:t>
            </a:fld>
            <a:endParaRPr lang="en-US" sz="1200" b="0" i="0">
              <a:solidFill>
                <a:schemeClr val="tx1">
                  <a:lumMod val="50000"/>
                  <a:lumOff val="50000"/>
                </a:schemeClr>
              </a:solidFill>
              <a:latin typeface="Bw Modelica Medium" pitchFamily="2" charset="77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4765B1D-0D5D-384D-9691-5ABC454BDBDE}"/>
              </a:ext>
            </a:extLst>
          </p:cNvPr>
          <p:cNvSpPr txBox="1"/>
          <p:nvPr userDrawn="1"/>
        </p:nvSpPr>
        <p:spPr>
          <a:xfrm>
            <a:off x="-175518" y="6470663"/>
            <a:ext cx="10030968" cy="21544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800" cap="none" spc="2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© Resonate. All rights reserved. Proprietary &amp; Confidential.   </a:t>
            </a:r>
            <a:r>
              <a:rPr kumimoji="0" lang="en-US" sz="800" b="1" i="0" u="none" strike="noStrike" kern="800" cap="none" spc="20" normalizeH="0" baseline="0" noProof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resonate.com</a:t>
            </a:r>
            <a:r>
              <a:rPr kumimoji="0" lang="en-US" sz="800" b="1" i="0" u="none" strike="noStrike" kern="800" cap="none" spc="2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 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3D791BC7-C8B7-494D-983E-16634A4C38A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5012" y="6499443"/>
            <a:ext cx="1086018" cy="162056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A195C772-DF9A-A640-A1FB-A58F7B1BF3C1}"/>
              </a:ext>
            </a:extLst>
          </p:cNvPr>
          <p:cNvCxnSpPr>
            <a:cxnSpLocks/>
          </p:cNvCxnSpPr>
          <p:nvPr userDrawn="1"/>
        </p:nvCxnSpPr>
        <p:spPr>
          <a:xfrm>
            <a:off x="9906000" y="6503989"/>
            <a:ext cx="0" cy="162056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4474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ver 1 presenter &amp;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9" name="Picture 1548" descr="Background pattern&#10;&#10;Description automatically generated">
            <a:extLst>
              <a:ext uri="{FF2B5EF4-FFF2-40B4-BE49-F238E27FC236}">
                <a16:creationId xmlns:a16="http://schemas.microsoft.com/office/drawing/2014/main" id="{1EAB4614-75BE-504B-9FD2-C91132E20FC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alphaModFix amt="4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37323" y="-1845113"/>
            <a:ext cx="6858000" cy="6858000"/>
          </a:xfrm>
          <a:prstGeom prst="rect">
            <a:avLst/>
          </a:prstGeom>
        </p:spPr>
      </p:pic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725A356B-4961-9144-B667-F51A7B5F046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alphaModFix amt="47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993228"/>
          </a:xfrm>
          <a:prstGeom prst="rect">
            <a:avLst/>
          </a:prstGeom>
        </p:spPr>
      </p:pic>
      <p:pic>
        <p:nvPicPr>
          <p:cNvPr id="16" name="Picture 15" descr="Background pattern&#10;&#10;Description automatically generated">
            <a:extLst>
              <a:ext uri="{FF2B5EF4-FFF2-40B4-BE49-F238E27FC236}">
                <a16:creationId xmlns:a16="http://schemas.microsoft.com/office/drawing/2014/main" id="{55C1218F-D9AB-D648-AAE4-2E0C333E9C5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alphaModFix amt="4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72373" y="-2959504"/>
            <a:ext cx="5752753" cy="575275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7A6FDC9-D132-E248-9422-F45B82AF51B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544116" y="203307"/>
            <a:ext cx="8153921" cy="815392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AF3BA51B-79B8-1249-AA3F-DD7570D01A0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57546" y="584624"/>
            <a:ext cx="1931450" cy="288212"/>
          </a:xfrm>
          <a:prstGeom prst="rect">
            <a:avLst/>
          </a:prstGeom>
        </p:spPr>
      </p:pic>
      <p:pic>
        <p:nvPicPr>
          <p:cNvPr id="1548" name="Picture 1547">
            <a:extLst>
              <a:ext uri="{FF2B5EF4-FFF2-40B4-BE49-F238E27FC236}">
                <a16:creationId xmlns:a16="http://schemas.microsoft.com/office/drawing/2014/main" id="{CF937E9C-12E6-4114-B46C-28A5C6B246EF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3600" y="813224"/>
            <a:ext cx="2408763" cy="359436"/>
          </a:xfrm>
          <a:prstGeom prst="rect">
            <a:avLst/>
          </a:prstGeom>
        </p:spPr>
      </p:pic>
      <p:sp>
        <p:nvSpPr>
          <p:cNvPr id="8" name="Text Placeholder 16">
            <a:extLst>
              <a:ext uri="{FF2B5EF4-FFF2-40B4-BE49-F238E27FC236}">
                <a16:creationId xmlns:a16="http://schemas.microsoft.com/office/drawing/2014/main" id="{D539C5BC-FA0B-B44D-86FE-DCA184AFD65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9642" y="3251200"/>
            <a:ext cx="5638081" cy="1399327"/>
          </a:xfrm>
          <a:prstGeom prst="rect">
            <a:avLst/>
          </a:prstGeom>
        </p:spPr>
        <p:txBody>
          <a:bodyPr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200" b="0" i="0" cap="all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2pPr>
            <a:lvl3pPr marL="9144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3pPr>
            <a:lvl4pPr marL="13716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4pPr>
            <a:lvl5pPr marL="18288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16">
            <a:extLst>
              <a:ext uri="{FF2B5EF4-FFF2-40B4-BE49-F238E27FC236}">
                <a16:creationId xmlns:a16="http://schemas.microsoft.com/office/drawing/2014/main" id="{57734A39-AC44-9741-AC7A-12DC7DECE9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69642" y="4667003"/>
            <a:ext cx="5638081" cy="691769"/>
          </a:xfrm>
          <a:prstGeom prst="rect">
            <a:avLst/>
          </a:prstGeom>
        </p:spPr>
        <p:txBody>
          <a:bodyPr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chemeClr val="tx1"/>
                </a:solidFill>
                <a:latin typeface="Bw Modelica Light" pitchFamily="2" charset="77"/>
              </a:defRPr>
            </a:lvl1pPr>
            <a:lvl2pPr marL="4572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2pPr>
            <a:lvl3pPr marL="9144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3pPr>
            <a:lvl4pPr marL="13716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4pPr>
            <a:lvl5pPr marL="1828800" indent="0">
              <a:buFont typeface="Arial" panose="020B0604020202020204" pitchFamily="34" charset="0"/>
              <a:buNone/>
              <a:defRPr>
                <a:solidFill>
                  <a:schemeClr val="bg1"/>
                </a:solidFill>
                <a:latin typeface="Bw Modelica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68E8332-CFC2-D548-ABCA-DBF62F18C6B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98419" y="2832918"/>
            <a:ext cx="5723939" cy="5723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90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1695005-DEB6-744D-B434-F39855C5B29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8356" y="0"/>
            <a:ext cx="12193471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63B4698-B029-4F4C-AF7E-07B5496D7D3C}"/>
              </a:ext>
            </a:extLst>
          </p:cNvPr>
          <p:cNvSpPr txBox="1"/>
          <p:nvPr userDrawn="1"/>
        </p:nvSpPr>
        <p:spPr>
          <a:xfrm>
            <a:off x="-175518" y="6470663"/>
            <a:ext cx="10030968" cy="21544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800" cap="none" spc="2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© Resonate. All rights reserved. Proprietary &amp; Confidential.   </a:t>
            </a:r>
            <a:r>
              <a:rPr kumimoji="0" lang="en-US" sz="800" b="1" i="0" u="none" strike="noStrike" kern="800" cap="none" spc="20" normalizeH="0" baseline="0" noProof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resonate.com</a:t>
            </a:r>
            <a:r>
              <a:rPr kumimoji="0" lang="en-US" sz="800" b="1" i="0" u="none" strike="noStrike" kern="800" cap="none" spc="2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0419B15-0D56-4440-A69F-24CD662C03B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5012" y="6499443"/>
            <a:ext cx="1086018" cy="162056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BC75FAD-6DFB-5849-9955-66146364C437}"/>
              </a:ext>
            </a:extLst>
          </p:cNvPr>
          <p:cNvCxnSpPr>
            <a:cxnSpLocks/>
          </p:cNvCxnSpPr>
          <p:nvPr userDrawn="1"/>
        </p:nvCxnSpPr>
        <p:spPr>
          <a:xfrm>
            <a:off x="9906000" y="6503989"/>
            <a:ext cx="0" cy="162056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id="{629205C8-674E-1947-80DA-77A44B0A0A56}"/>
              </a:ext>
            </a:extLst>
          </p:cNvPr>
          <p:cNvSpPr/>
          <p:nvPr userDrawn="1"/>
        </p:nvSpPr>
        <p:spPr>
          <a:xfrm>
            <a:off x="11309350" y="6451171"/>
            <a:ext cx="254429" cy="254429"/>
          </a:xfrm>
          <a:prstGeom prst="ellipse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fld id="{397DEC2A-21F2-9449-83FF-4CE4AC45B9A3}" type="slidenum">
              <a:rPr lang="en-US" sz="800" b="0" i="0" smtClean="0">
                <a:solidFill>
                  <a:schemeClr val="tx1">
                    <a:lumMod val="50000"/>
                    <a:lumOff val="50000"/>
                  </a:schemeClr>
                </a:solidFill>
                <a:latin typeface="Bw Modelica Medium" pitchFamily="2" charset="77"/>
              </a:rPr>
              <a:t>‹#›</a:t>
            </a:fld>
            <a:endParaRPr lang="en-US" sz="1200" b="0" i="0">
              <a:solidFill>
                <a:schemeClr val="tx1">
                  <a:lumMod val="50000"/>
                  <a:lumOff val="50000"/>
                </a:schemeClr>
              </a:solidFill>
              <a:latin typeface="Bw Modelica Medium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0003025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ver 1 presenter &amp;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8" name="Picture 1547" descr="Background pattern&#10;&#10;Description automatically generated">
            <a:extLst>
              <a:ext uri="{FF2B5EF4-FFF2-40B4-BE49-F238E27FC236}">
                <a16:creationId xmlns:a16="http://schemas.microsoft.com/office/drawing/2014/main" id="{29C453DC-BA22-EF46-AEB1-0027EED9441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544115" y="1499228"/>
            <a:ext cx="6858000" cy="6858000"/>
          </a:xfrm>
          <a:prstGeom prst="rect">
            <a:avLst/>
          </a:prstGeom>
        </p:spPr>
      </p:pic>
      <p:pic>
        <p:nvPicPr>
          <p:cNvPr id="1550" name="Picture 1549" descr="Background pattern&#10;&#10;Description automatically generated">
            <a:extLst>
              <a:ext uri="{FF2B5EF4-FFF2-40B4-BE49-F238E27FC236}">
                <a16:creationId xmlns:a16="http://schemas.microsoft.com/office/drawing/2014/main" id="{70B94530-F7C3-6649-87CD-2547E07EA7F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8076" y="-1365161"/>
            <a:ext cx="6858000" cy="6858000"/>
          </a:xfrm>
          <a:prstGeom prst="rect">
            <a:avLst/>
          </a:prstGeom>
        </p:spPr>
      </p:pic>
      <p:pic>
        <p:nvPicPr>
          <p:cNvPr id="1551" name="Picture 1550" descr="Text&#10;&#10;Description automatically generated">
            <a:extLst>
              <a:ext uri="{FF2B5EF4-FFF2-40B4-BE49-F238E27FC236}">
                <a16:creationId xmlns:a16="http://schemas.microsoft.com/office/drawing/2014/main" id="{E49F1F4E-2391-4244-AF61-2F57916FC20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993228"/>
          </a:xfrm>
          <a:prstGeom prst="rect">
            <a:avLst/>
          </a:prstGeom>
        </p:spPr>
      </p:pic>
      <p:sp>
        <p:nvSpPr>
          <p:cNvPr id="1549" name="Text Placeholder 8">
            <a:extLst>
              <a:ext uri="{FF2B5EF4-FFF2-40B4-BE49-F238E27FC236}">
                <a16:creationId xmlns:a16="http://schemas.microsoft.com/office/drawing/2014/main" id="{51E75ABF-799B-FE40-8BC7-EC1C26837B3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03977" y="1848733"/>
            <a:ext cx="10788587" cy="3160533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4400" b="0" i="0" cap="all" baseline="0">
                <a:solidFill>
                  <a:schemeClr val="tx1"/>
                </a:solidFill>
                <a:latin typeface="Bw Modelica Light" pitchFamily="2" charset="77"/>
              </a:defRPr>
            </a:lvl1pPr>
            <a:lvl2pPr>
              <a:defRPr sz="4400" b="0" i="0">
                <a:solidFill>
                  <a:schemeClr val="bg1"/>
                </a:solidFill>
                <a:latin typeface="Bw Modelica" pitchFamily="2" charset="77"/>
              </a:defRPr>
            </a:lvl2pPr>
            <a:lvl3pPr>
              <a:defRPr sz="4400" b="0" i="0">
                <a:solidFill>
                  <a:schemeClr val="bg1"/>
                </a:solidFill>
                <a:latin typeface="Bw Modelica" pitchFamily="2" charset="77"/>
              </a:defRPr>
            </a:lvl3pPr>
            <a:lvl4pPr>
              <a:defRPr sz="4400" b="0" i="0">
                <a:solidFill>
                  <a:schemeClr val="bg1"/>
                </a:solidFill>
                <a:latin typeface="Bw Modelica" pitchFamily="2" charset="77"/>
              </a:defRPr>
            </a:lvl4pPr>
            <a:lvl5pPr>
              <a:defRPr sz="4400" b="0" i="0">
                <a:solidFill>
                  <a:schemeClr val="bg1"/>
                </a:solidFill>
                <a:latin typeface="Bw Modelica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5523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Background pattern&#10;&#10;Description automatically generated">
            <a:extLst>
              <a:ext uri="{FF2B5EF4-FFF2-40B4-BE49-F238E27FC236}">
                <a16:creationId xmlns:a16="http://schemas.microsoft.com/office/drawing/2014/main" id="{959A5855-AD6B-FB4D-B938-EE0594C2DCB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alphaModFix amt="59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544115" y="1499228"/>
            <a:ext cx="6858000" cy="6858000"/>
          </a:xfrm>
          <a:prstGeom prst="rect">
            <a:avLst/>
          </a:prstGeom>
        </p:spPr>
      </p:pic>
      <p:pic>
        <p:nvPicPr>
          <p:cNvPr id="22" name="Picture 21" descr="Background pattern&#10;&#10;Description automatically generated">
            <a:extLst>
              <a:ext uri="{FF2B5EF4-FFF2-40B4-BE49-F238E27FC236}">
                <a16:creationId xmlns:a16="http://schemas.microsoft.com/office/drawing/2014/main" id="{67CA6AC1-0A52-FB42-9BDD-90E5DB703BB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alphaModFix amt="5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78117" y="-1313402"/>
            <a:ext cx="6858000" cy="6858000"/>
          </a:xfrm>
          <a:prstGeom prst="rect">
            <a:avLst/>
          </a:prstGeom>
        </p:spPr>
      </p:pic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AE80AC7C-E0EA-D845-A5DC-787A3F27A5B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3100" y="482051"/>
            <a:ext cx="10871200" cy="635000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ctr">
              <a:buNone/>
              <a:defRPr sz="3600" b="0" i="0" cap="all" spc="0" baseline="0">
                <a:solidFill>
                  <a:schemeClr val="accent1"/>
                </a:solidFill>
                <a:latin typeface="Bw Modelica Light" pitchFamily="2" charset="77"/>
              </a:defRPr>
            </a:lvl1pPr>
            <a:lvl2pPr>
              <a:defRPr b="1" i="0">
                <a:solidFill>
                  <a:schemeClr val="bg1"/>
                </a:solidFill>
                <a:latin typeface="Bw Modelica Medium" pitchFamily="2" charset="77"/>
              </a:defRPr>
            </a:lvl2pPr>
            <a:lvl3pPr>
              <a:defRPr b="1" i="0">
                <a:solidFill>
                  <a:schemeClr val="bg1"/>
                </a:solidFill>
                <a:latin typeface="Bw Modelica Medium" pitchFamily="2" charset="77"/>
              </a:defRPr>
            </a:lvl3pPr>
            <a:lvl4pPr>
              <a:defRPr b="1" i="0">
                <a:solidFill>
                  <a:schemeClr val="bg1"/>
                </a:solidFill>
                <a:latin typeface="Bw Modelica Medium" pitchFamily="2" charset="77"/>
              </a:defRPr>
            </a:lvl4pPr>
            <a:lvl5pPr>
              <a:defRPr b="1" i="0">
                <a:solidFill>
                  <a:schemeClr val="bg1"/>
                </a:solidFill>
                <a:latin typeface="Bw Modelica Medium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63B4698-B029-4F4C-AF7E-07B5496D7D3C}"/>
              </a:ext>
            </a:extLst>
          </p:cNvPr>
          <p:cNvSpPr txBox="1"/>
          <p:nvPr userDrawn="1"/>
        </p:nvSpPr>
        <p:spPr>
          <a:xfrm>
            <a:off x="-175518" y="6470663"/>
            <a:ext cx="10030968" cy="21544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800" cap="none" spc="2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© Resonate. All rights reserved. Proprietary &amp; Confidential.   </a:t>
            </a:r>
            <a:r>
              <a:rPr kumimoji="0" lang="en-US" sz="800" b="1" i="0" u="none" strike="noStrike" kern="800" cap="none" spc="20" normalizeH="0" baseline="0" noProof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resonate.com</a:t>
            </a:r>
            <a:r>
              <a:rPr kumimoji="0" lang="en-US" sz="800" b="1" i="0" u="none" strike="noStrike" kern="800" cap="none" spc="2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0419B15-0D56-4440-A69F-24CD662C03B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5012" y="6499443"/>
            <a:ext cx="1086018" cy="162056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BC75FAD-6DFB-5849-9955-66146364C437}"/>
              </a:ext>
            </a:extLst>
          </p:cNvPr>
          <p:cNvCxnSpPr>
            <a:cxnSpLocks/>
          </p:cNvCxnSpPr>
          <p:nvPr userDrawn="1"/>
        </p:nvCxnSpPr>
        <p:spPr>
          <a:xfrm>
            <a:off x="9906000" y="6503989"/>
            <a:ext cx="0" cy="162056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id="{629205C8-674E-1947-80DA-77A44B0A0A56}"/>
              </a:ext>
            </a:extLst>
          </p:cNvPr>
          <p:cNvSpPr/>
          <p:nvPr userDrawn="1"/>
        </p:nvSpPr>
        <p:spPr>
          <a:xfrm>
            <a:off x="11309350" y="6451171"/>
            <a:ext cx="254429" cy="254429"/>
          </a:xfrm>
          <a:prstGeom prst="ellipse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fld id="{397DEC2A-21F2-9449-83FF-4CE4AC45B9A3}" type="slidenum">
              <a:rPr lang="en-US" sz="800" b="0" i="0" smtClean="0">
                <a:solidFill>
                  <a:schemeClr val="tx1">
                    <a:lumMod val="50000"/>
                    <a:lumOff val="50000"/>
                  </a:schemeClr>
                </a:solidFill>
                <a:latin typeface="Bw Modelica Medium" pitchFamily="2" charset="77"/>
              </a:rPr>
              <a:t>‹#›</a:t>
            </a:fld>
            <a:endParaRPr lang="en-US" sz="1200" b="0" i="0">
              <a:solidFill>
                <a:schemeClr val="tx1">
                  <a:lumMod val="50000"/>
                  <a:lumOff val="50000"/>
                </a:schemeClr>
              </a:solidFill>
              <a:latin typeface="Bw Modelica Medium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0128688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Bullet Layou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00C16739-7C23-EA4A-8775-5429E3D1DCA5}"/>
              </a:ext>
            </a:extLst>
          </p:cNvPr>
          <p:cNvSpPr txBox="1"/>
          <p:nvPr userDrawn="1"/>
        </p:nvSpPr>
        <p:spPr>
          <a:xfrm>
            <a:off x="-175518" y="6470663"/>
            <a:ext cx="10030968" cy="21544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800" cap="none" spc="2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© Resonate. All rights reserved. Proprietary &amp; Confidential.   </a:t>
            </a:r>
            <a:r>
              <a:rPr kumimoji="0" lang="en-US" sz="800" b="1" i="0" u="none" strike="noStrike" kern="800" cap="none" spc="20" normalizeH="0" baseline="0" noProof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resonate.com</a:t>
            </a:r>
            <a:r>
              <a:rPr kumimoji="0" lang="en-US" sz="800" b="1" i="0" u="none" strike="noStrike" kern="800" cap="none" spc="2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 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A2A29836-E4FE-4B47-B884-A62BC891A41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5012" y="6499443"/>
            <a:ext cx="1086018" cy="162056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3B8AB9D-F184-9C47-87D8-E56D60EC2DE9}"/>
              </a:ext>
            </a:extLst>
          </p:cNvPr>
          <p:cNvCxnSpPr>
            <a:cxnSpLocks/>
          </p:cNvCxnSpPr>
          <p:nvPr userDrawn="1"/>
        </p:nvCxnSpPr>
        <p:spPr>
          <a:xfrm>
            <a:off x="9906000" y="6503989"/>
            <a:ext cx="0" cy="162056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32A7562D-4D2E-5643-BE9D-1B486E856D32}"/>
              </a:ext>
            </a:extLst>
          </p:cNvPr>
          <p:cNvSpPr/>
          <p:nvPr userDrawn="1"/>
        </p:nvSpPr>
        <p:spPr>
          <a:xfrm>
            <a:off x="11309350" y="6451171"/>
            <a:ext cx="254429" cy="254429"/>
          </a:xfrm>
          <a:prstGeom prst="ellipse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fld id="{397DEC2A-21F2-9449-83FF-4CE4AC45B9A3}" type="slidenum">
              <a:rPr lang="en-US" sz="800" b="0" i="0" smtClean="0">
                <a:solidFill>
                  <a:schemeClr val="tx1">
                    <a:lumMod val="50000"/>
                    <a:lumOff val="50000"/>
                  </a:schemeClr>
                </a:solidFill>
                <a:latin typeface="Bw Modelica Medium" pitchFamily="2" charset="77"/>
              </a:rPr>
              <a:t>‹#›</a:t>
            </a:fld>
            <a:endParaRPr lang="en-US" sz="1200" b="0" i="0">
              <a:solidFill>
                <a:schemeClr val="tx1">
                  <a:lumMod val="50000"/>
                  <a:lumOff val="50000"/>
                </a:schemeClr>
              </a:solidFill>
              <a:latin typeface="Bw Modelica Medium" pitchFamily="2" charset="77"/>
            </a:endParaRPr>
          </a:p>
        </p:txBody>
      </p:sp>
      <p:pic>
        <p:nvPicPr>
          <p:cNvPr id="54" name="Picture 53" descr="Background pattern&#10;&#10;Description automatically generated">
            <a:extLst>
              <a:ext uri="{FF2B5EF4-FFF2-40B4-BE49-F238E27FC236}">
                <a16:creationId xmlns:a16="http://schemas.microsoft.com/office/drawing/2014/main" id="{B2C1BE0D-6F0E-9844-9105-9758004FFBB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alphaModFix amt="59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518717" y="-1796062"/>
            <a:ext cx="6858000" cy="6858000"/>
          </a:xfrm>
          <a:prstGeom prst="rect">
            <a:avLst/>
          </a:prstGeom>
        </p:spPr>
      </p:pic>
      <p:pic>
        <p:nvPicPr>
          <p:cNvPr id="55" name="Picture 54" descr="Background pattern&#10;&#10;Description automatically generated">
            <a:extLst>
              <a:ext uri="{FF2B5EF4-FFF2-40B4-BE49-F238E27FC236}">
                <a16:creationId xmlns:a16="http://schemas.microsoft.com/office/drawing/2014/main" id="{EFFC1EAB-B176-544D-9689-B3F8D8811D9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alphaModFix amt="5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1100" y="799551"/>
            <a:ext cx="6858000" cy="6858000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EB2C22AA-B048-6B49-8976-78CEE3509A8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73100" y="1371601"/>
            <a:ext cx="10871200" cy="4876800"/>
          </a:xfrm>
          <a:prstGeom prst="rect">
            <a:avLst/>
          </a:prstGeom>
        </p:spPr>
        <p:txBody>
          <a:bodyPr lIns="91440" rIns="91440" anchor="t">
            <a:normAutofit/>
          </a:bodyPr>
          <a:lstStyle>
            <a:lvl1pPr marL="342900" indent="-251460">
              <a:buClr>
                <a:schemeClr val="accent1"/>
              </a:buClr>
              <a:buFont typeface="Arial" panose="020B0604020202020204" pitchFamily="34" charset="0"/>
              <a:buChar char="•"/>
              <a:defRPr sz="2400" b="0" i="0">
                <a:solidFill>
                  <a:schemeClr val="tx1"/>
                </a:solidFill>
                <a:latin typeface="Bw Modelica Light" pitchFamily="2" charset="77"/>
                <a:ea typeface="Bw Modelica Light" pitchFamily="2" charset="77"/>
              </a:defRPr>
            </a:lvl1pPr>
            <a:lvl2pPr marL="800100" indent="-251460">
              <a:buClr>
                <a:schemeClr val="accent1"/>
              </a:buClr>
              <a:buFont typeface="Arial" panose="020B0604020202020204" pitchFamily="34" charset="0"/>
              <a:buChar char="•"/>
              <a:defRPr sz="2200" b="0" i="0">
                <a:solidFill>
                  <a:schemeClr val="tx1"/>
                </a:solidFill>
                <a:latin typeface="Bw Modelica Light" pitchFamily="2" charset="77"/>
                <a:ea typeface="Bw Modelica Light" pitchFamily="2" charset="77"/>
              </a:defRPr>
            </a:lvl2pPr>
            <a:lvl3pPr marL="1257300" indent="-251460">
              <a:buClr>
                <a:schemeClr val="accent1"/>
              </a:buClr>
              <a:buFont typeface="Arial" panose="020B0604020202020204" pitchFamily="34" charset="0"/>
              <a:buChar char="•"/>
              <a:defRPr sz="2000" b="0" i="0">
                <a:solidFill>
                  <a:schemeClr val="tx1"/>
                </a:solidFill>
                <a:latin typeface="Bw Modelica Light" pitchFamily="2" charset="77"/>
                <a:ea typeface="Bw Modelica Light" pitchFamily="2" charset="77"/>
              </a:defRPr>
            </a:lvl3pPr>
            <a:lvl4pPr marL="1714500" indent="-251460">
              <a:buClr>
                <a:schemeClr val="accent1"/>
              </a:buClr>
              <a:buFont typeface="Arial" panose="020B0604020202020204" pitchFamily="34" charset="0"/>
              <a:buChar char="•"/>
              <a:defRPr sz="1800" b="0" i="0">
                <a:solidFill>
                  <a:schemeClr val="tx1"/>
                </a:solidFill>
                <a:latin typeface="Bw Modelica Light" pitchFamily="2" charset="77"/>
                <a:ea typeface="Bw Modelica Light" pitchFamily="2" charset="77"/>
              </a:defRPr>
            </a:lvl4pPr>
            <a:lvl5pPr marL="2171700" indent="-251460">
              <a:buClr>
                <a:schemeClr val="accent1"/>
              </a:buClr>
              <a:buFont typeface="Arial" panose="020B0604020202020204" pitchFamily="34" charset="0"/>
              <a:buChar char="•"/>
              <a:defRPr sz="1600" b="0" i="0">
                <a:solidFill>
                  <a:schemeClr val="tx1"/>
                </a:solidFill>
                <a:latin typeface="Bw Modelica Light" pitchFamily="2" charset="77"/>
                <a:ea typeface="Bw Modelica Light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Text Placeholder 16">
            <a:extLst>
              <a:ext uri="{FF2B5EF4-FFF2-40B4-BE49-F238E27FC236}">
                <a16:creationId xmlns:a16="http://schemas.microsoft.com/office/drawing/2014/main" id="{FB1DDED0-47AB-564C-98A2-9DD92890E1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3100" y="482051"/>
            <a:ext cx="10871200" cy="6350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3600" b="0" i="0" cap="all" spc="0" baseline="0">
                <a:solidFill>
                  <a:schemeClr val="accent1"/>
                </a:solidFill>
                <a:latin typeface="Bw Modelica Light" pitchFamily="2" charset="77"/>
              </a:defRPr>
            </a:lvl1pPr>
            <a:lvl2pPr>
              <a:defRPr b="1" i="0">
                <a:solidFill>
                  <a:schemeClr val="bg1"/>
                </a:solidFill>
                <a:latin typeface="Bw Modelica Medium" pitchFamily="2" charset="77"/>
              </a:defRPr>
            </a:lvl2pPr>
            <a:lvl3pPr>
              <a:defRPr b="1" i="0">
                <a:solidFill>
                  <a:schemeClr val="bg1"/>
                </a:solidFill>
                <a:latin typeface="Bw Modelica Medium" pitchFamily="2" charset="77"/>
              </a:defRPr>
            </a:lvl3pPr>
            <a:lvl4pPr>
              <a:defRPr b="1" i="0">
                <a:solidFill>
                  <a:schemeClr val="bg1"/>
                </a:solidFill>
                <a:latin typeface="Bw Modelica Medium" pitchFamily="2" charset="77"/>
              </a:defRPr>
            </a:lvl4pPr>
            <a:lvl5pPr>
              <a:defRPr b="1" i="0">
                <a:solidFill>
                  <a:schemeClr val="bg1"/>
                </a:solidFill>
                <a:latin typeface="Bw Modelica Medium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355270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ullet Layou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 descr="Background pattern&#10;&#10;Description automatically generated">
            <a:extLst>
              <a:ext uri="{FF2B5EF4-FFF2-40B4-BE49-F238E27FC236}">
                <a16:creationId xmlns:a16="http://schemas.microsoft.com/office/drawing/2014/main" id="{5DDD1450-45C1-394C-BB0C-6F1295090BB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alphaModFix amt="59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544115" y="1499228"/>
            <a:ext cx="6858000" cy="6858000"/>
          </a:xfrm>
          <a:prstGeom prst="rect">
            <a:avLst/>
          </a:prstGeom>
        </p:spPr>
      </p:pic>
      <p:pic>
        <p:nvPicPr>
          <p:cNvPr id="37" name="Picture 36" descr="Background pattern&#10;&#10;Description automatically generated">
            <a:extLst>
              <a:ext uri="{FF2B5EF4-FFF2-40B4-BE49-F238E27FC236}">
                <a16:creationId xmlns:a16="http://schemas.microsoft.com/office/drawing/2014/main" id="{E68D5731-B4CC-3441-8631-CCBC656CFA3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alphaModFix amt="5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78117" y="-1313402"/>
            <a:ext cx="6858000" cy="6858000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1FCE1B61-0CA8-3445-80F1-2CDFE729F4C3}"/>
              </a:ext>
            </a:extLst>
          </p:cNvPr>
          <p:cNvSpPr txBox="1"/>
          <p:nvPr userDrawn="1"/>
        </p:nvSpPr>
        <p:spPr>
          <a:xfrm>
            <a:off x="-175518" y="6470663"/>
            <a:ext cx="10030968" cy="21544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800" cap="none" spc="2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© Resonate. All rights reserved. Proprietary &amp; Confidential.   </a:t>
            </a:r>
            <a:r>
              <a:rPr kumimoji="0" lang="en-US" sz="800" b="1" i="0" u="none" strike="noStrike" kern="800" cap="none" spc="20" normalizeH="0" baseline="0" noProof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resonate.com</a:t>
            </a:r>
            <a:r>
              <a:rPr kumimoji="0" lang="en-US" sz="800" b="1" i="0" u="none" strike="noStrike" kern="800" cap="none" spc="2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 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41BF3690-4217-AE49-BF4C-0FA1D03D4A8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5012" y="6499443"/>
            <a:ext cx="1086018" cy="162056"/>
          </a:xfrm>
          <a:prstGeom prst="rect">
            <a:avLst/>
          </a:prstGeom>
        </p:spPr>
      </p:pic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70E2E33-3F4C-0446-8F8B-27A91425FE2B}"/>
              </a:ext>
            </a:extLst>
          </p:cNvPr>
          <p:cNvCxnSpPr>
            <a:cxnSpLocks/>
          </p:cNvCxnSpPr>
          <p:nvPr userDrawn="1"/>
        </p:nvCxnSpPr>
        <p:spPr>
          <a:xfrm>
            <a:off x="9906000" y="6503989"/>
            <a:ext cx="0" cy="162056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>
            <a:extLst>
              <a:ext uri="{FF2B5EF4-FFF2-40B4-BE49-F238E27FC236}">
                <a16:creationId xmlns:a16="http://schemas.microsoft.com/office/drawing/2014/main" id="{401C9505-9ACA-4E48-8626-D38DFE44D21E}"/>
              </a:ext>
            </a:extLst>
          </p:cNvPr>
          <p:cNvSpPr/>
          <p:nvPr userDrawn="1"/>
        </p:nvSpPr>
        <p:spPr>
          <a:xfrm>
            <a:off x="11309350" y="6451171"/>
            <a:ext cx="254429" cy="254429"/>
          </a:xfrm>
          <a:prstGeom prst="ellipse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fld id="{397DEC2A-21F2-9449-83FF-4CE4AC45B9A3}" type="slidenum">
              <a:rPr lang="en-US" sz="800" b="0" i="0" smtClean="0">
                <a:solidFill>
                  <a:schemeClr val="tx1">
                    <a:lumMod val="50000"/>
                    <a:lumOff val="50000"/>
                  </a:schemeClr>
                </a:solidFill>
                <a:latin typeface="Bw Modelica Medium" pitchFamily="2" charset="77"/>
              </a:rPr>
              <a:t>‹#›</a:t>
            </a:fld>
            <a:endParaRPr lang="en-US" sz="1200" b="0" i="0">
              <a:solidFill>
                <a:schemeClr val="tx1">
                  <a:lumMod val="50000"/>
                  <a:lumOff val="50000"/>
                </a:schemeClr>
              </a:solidFill>
              <a:latin typeface="Bw Modelica Medium" pitchFamily="2" charset="77"/>
            </a:endParaRPr>
          </a:p>
        </p:txBody>
      </p:sp>
      <p:sp>
        <p:nvSpPr>
          <p:cNvPr id="23" name="Text Placeholder 11">
            <a:extLst>
              <a:ext uri="{FF2B5EF4-FFF2-40B4-BE49-F238E27FC236}">
                <a16:creationId xmlns:a16="http://schemas.microsoft.com/office/drawing/2014/main" id="{7CD29F9A-DF1A-5A4C-A7B3-6D4C4987610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73100" y="2090549"/>
            <a:ext cx="10871200" cy="4157851"/>
          </a:xfrm>
          <a:prstGeom prst="rect">
            <a:avLst/>
          </a:prstGeom>
        </p:spPr>
        <p:txBody>
          <a:bodyPr lIns="91440" rIns="91440" anchor="t">
            <a:normAutofit/>
          </a:bodyPr>
          <a:lstStyle>
            <a:lvl1pPr marL="342900" indent="-251460">
              <a:buClr>
                <a:schemeClr val="accent1"/>
              </a:buClr>
              <a:buFont typeface="Arial" panose="020B0604020202020204" pitchFamily="34" charset="0"/>
              <a:buChar char="•"/>
              <a:defRPr sz="2400" b="0" i="0">
                <a:solidFill>
                  <a:schemeClr val="tx1"/>
                </a:solidFill>
                <a:latin typeface="Bw Modelica Light" pitchFamily="2" charset="77"/>
                <a:ea typeface="Bw Modelica Light" pitchFamily="2" charset="77"/>
              </a:defRPr>
            </a:lvl1pPr>
            <a:lvl2pPr marL="800100" indent="-251460">
              <a:buClr>
                <a:schemeClr val="accent1"/>
              </a:buClr>
              <a:buFont typeface="Arial" panose="020B0604020202020204" pitchFamily="34" charset="0"/>
              <a:buChar char="•"/>
              <a:defRPr sz="2200" b="0" i="0">
                <a:solidFill>
                  <a:schemeClr val="tx1"/>
                </a:solidFill>
                <a:latin typeface="Bw Modelica Light" pitchFamily="2" charset="77"/>
                <a:ea typeface="Bw Modelica Light" pitchFamily="2" charset="77"/>
              </a:defRPr>
            </a:lvl2pPr>
            <a:lvl3pPr marL="1257300" indent="-251460">
              <a:buClr>
                <a:schemeClr val="accent1"/>
              </a:buClr>
              <a:buFont typeface="Arial" panose="020B0604020202020204" pitchFamily="34" charset="0"/>
              <a:buChar char="•"/>
              <a:defRPr sz="2000" b="0" i="0">
                <a:solidFill>
                  <a:schemeClr val="tx1"/>
                </a:solidFill>
                <a:latin typeface="Bw Modelica Light" pitchFamily="2" charset="77"/>
                <a:ea typeface="Bw Modelica Light" pitchFamily="2" charset="77"/>
              </a:defRPr>
            </a:lvl3pPr>
            <a:lvl4pPr marL="1714500" indent="-251460">
              <a:buClr>
                <a:schemeClr val="accent1"/>
              </a:buClr>
              <a:buFont typeface="Arial" panose="020B0604020202020204" pitchFamily="34" charset="0"/>
              <a:buChar char="•"/>
              <a:defRPr sz="1800" b="0" i="0">
                <a:solidFill>
                  <a:schemeClr val="tx1"/>
                </a:solidFill>
                <a:latin typeface="Bw Modelica Light" pitchFamily="2" charset="77"/>
                <a:ea typeface="Bw Modelica Light" pitchFamily="2" charset="77"/>
              </a:defRPr>
            </a:lvl4pPr>
            <a:lvl5pPr marL="2171700" indent="-251460">
              <a:buClr>
                <a:schemeClr val="accent1"/>
              </a:buClr>
              <a:buFont typeface="Arial" panose="020B0604020202020204" pitchFamily="34" charset="0"/>
              <a:buChar char="•"/>
              <a:defRPr sz="1600" b="0" i="0">
                <a:solidFill>
                  <a:schemeClr val="tx1"/>
                </a:solidFill>
                <a:latin typeface="Bw Modelica Light" pitchFamily="2" charset="77"/>
                <a:ea typeface="Bw Modelica Light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" name="Text Placeholder 11">
            <a:extLst>
              <a:ext uri="{FF2B5EF4-FFF2-40B4-BE49-F238E27FC236}">
                <a16:creationId xmlns:a16="http://schemas.microsoft.com/office/drawing/2014/main" id="{44A7AB8B-3CE3-0B4D-861E-7A499BE0D5A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73100" y="1173212"/>
            <a:ext cx="10871200" cy="533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400" b="0" i="0">
                <a:solidFill>
                  <a:schemeClr val="tx1">
                    <a:lumMod val="65000"/>
                    <a:lumOff val="35000"/>
                  </a:schemeClr>
                </a:solidFill>
                <a:latin typeface="Bw Modelica Light" panose="020B0604020202020204" charset="0"/>
              </a:defRPr>
            </a:lvl1pPr>
            <a:lvl2pPr>
              <a:defRPr sz="2000" b="0" i="0">
                <a:solidFill>
                  <a:schemeClr val="tx2">
                    <a:lumMod val="75000"/>
                    <a:lumOff val="25000"/>
                  </a:schemeClr>
                </a:solidFill>
                <a:latin typeface="Bw Modelica Light" pitchFamily="2" charset="77"/>
              </a:defRPr>
            </a:lvl2pPr>
            <a:lvl3pPr>
              <a:defRPr sz="2000" b="0" i="0">
                <a:solidFill>
                  <a:schemeClr val="tx2">
                    <a:lumMod val="75000"/>
                    <a:lumOff val="25000"/>
                  </a:schemeClr>
                </a:solidFill>
                <a:latin typeface="Bw Modelica Light" pitchFamily="2" charset="77"/>
              </a:defRPr>
            </a:lvl3pPr>
            <a:lvl4pPr>
              <a:defRPr sz="2000" b="0" i="0">
                <a:solidFill>
                  <a:schemeClr val="tx2">
                    <a:lumMod val="75000"/>
                    <a:lumOff val="25000"/>
                  </a:schemeClr>
                </a:solidFill>
                <a:latin typeface="Bw Modelica Light" pitchFamily="2" charset="77"/>
              </a:defRPr>
            </a:lvl4pPr>
            <a:lvl5pPr>
              <a:defRPr sz="2000" b="0" i="0">
                <a:solidFill>
                  <a:schemeClr val="tx2">
                    <a:lumMod val="75000"/>
                    <a:lumOff val="25000"/>
                  </a:schemeClr>
                </a:solidFill>
                <a:latin typeface="Bw Modelica Light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6">
            <a:extLst>
              <a:ext uri="{FF2B5EF4-FFF2-40B4-BE49-F238E27FC236}">
                <a16:creationId xmlns:a16="http://schemas.microsoft.com/office/drawing/2014/main" id="{DCF60504-DFF2-2846-8241-1F330F43FC5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3100" y="490259"/>
            <a:ext cx="10871200" cy="635000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 algn="ctr">
              <a:buNone/>
              <a:defRPr sz="3600" b="0" i="0" cap="all" spc="0" baseline="0">
                <a:solidFill>
                  <a:schemeClr val="accent1"/>
                </a:solidFill>
                <a:latin typeface="Bw Modelica Light" pitchFamily="2" charset="77"/>
              </a:defRPr>
            </a:lvl1pPr>
            <a:lvl2pPr>
              <a:defRPr b="1" i="0">
                <a:solidFill>
                  <a:schemeClr val="bg1"/>
                </a:solidFill>
                <a:latin typeface="Bw Modelica Medium" pitchFamily="2" charset="77"/>
              </a:defRPr>
            </a:lvl2pPr>
            <a:lvl3pPr>
              <a:defRPr b="1" i="0">
                <a:solidFill>
                  <a:schemeClr val="bg1"/>
                </a:solidFill>
                <a:latin typeface="Bw Modelica Medium" pitchFamily="2" charset="77"/>
              </a:defRPr>
            </a:lvl3pPr>
            <a:lvl4pPr>
              <a:defRPr b="1" i="0">
                <a:solidFill>
                  <a:schemeClr val="bg1"/>
                </a:solidFill>
                <a:latin typeface="Bw Modelica Medium" pitchFamily="2" charset="77"/>
              </a:defRPr>
            </a:lvl4pPr>
            <a:lvl5pPr>
              <a:defRPr b="1" i="0">
                <a:solidFill>
                  <a:schemeClr val="bg1"/>
                </a:solidFill>
                <a:latin typeface="Bw Modelica Medium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584521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 with Futuristic El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8F4FC66F-81D4-AE49-A7D1-4CD01D7D720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1549" name="Picture 1548">
            <a:extLst>
              <a:ext uri="{FF2B5EF4-FFF2-40B4-BE49-F238E27FC236}">
                <a16:creationId xmlns:a16="http://schemas.microsoft.com/office/drawing/2014/main" id="{53244E33-6AA6-4744-94A6-4C95016EE25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544115" y="1499228"/>
            <a:ext cx="6858000" cy="6858000"/>
          </a:xfrm>
          <a:prstGeom prst="rect">
            <a:avLst/>
          </a:prstGeom>
        </p:spPr>
      </p:pic>
      <p:pic>
        <p:nvPicPr>
          <p:cNvPr id="1550" name="Picture 1549">
            <a:extLst>
              <a:ext uri="{FF2B5EF4-FFF2-40B4-BE49-F238E27FC236}">
                <a16:creationId xmlns:a16="http://schemas.microsoft.com/office/drawing/2014/main" id="{F321568A-DBC9-5541-9B9B-915DD23514C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78117" y="-1313402"/>
            <a:ext cx="6858000" cy="6858000"/>
          </a:xfrm>
          <a:prstGeom prst="rect">
            <a:avLst/>
          </a:prstGeom>
        </p:spPr>
      </p:pic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AE80AC7C-E0EA-D845-A5DC-787A3F27A5B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3100" y="482051"/>
            <a:ext cx="10871200" cy="635000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ctr">
              <a:buNone/>
              <a:defRPr sz="3600" b="0" i="0" cap="all" spc="0" baseline="0">
                <a:solidFill>
                  <a:schemeClr val="accent1"/>
                </a:solidFill>
                <a:latin typeface="Bw Modelica Light" pitchFamily="2" charset="77"/>
              </a:defRPr>
            </a:lvl1pPr>
            <a:lvl2pPr>
              <a:defRPr b="1" i="0">
                <a:solidFill>
                  <a:schemeClr val="bg1"/>
                </a:solidFill>
                <a:latin typeface="Bw Modelica Medium" pitchFamily="2" charset="77"/>
              </a:defRPr>
            </a:lvl2pPr>
            <a:lvl3pPr>
              <a:defRPr b="1" i="0">
                <a:solidFill>
                  <a:schemeClr val="bg1"/>
                </a:solidFill>
                <a:latin typeface="Bw Modelica Medium" pitchFamily="2" charset="77"/>
              </a:defRPr>
            </a:lvl3pPr>
            <a:lvl4pPr>
              <a:defRPr b="1" i="0">
                <a:solidFill>
                  <a:schemeClr val="bg1"/>
                </a:solidFill>
                <a:latin typeface="Bw Modelica Medium" pitchFamily="2" charset="77"/>
              </a:defRPr>
            </a:lvl4pPr>
            <a:lvl5pPr>
              <a:defRPr b="1" i="0">
                <a:solidFill>
                  <a:schemeClr val="bg1"/>
                </a:solidFill>
                <a:latin typeface="Bw Modelica Medium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971445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Only with Futuristic El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0" name="Picture 1549" descr="Background pattern&#10;&#10;Description automatically generated with medium confidence">
            <a:extLst>
              <a:ext uri="{FF2B5EF4-FFF2-40B4-BE49-F238E27FC236}">
                <a16:creationId xmlns:a16="http://schemas.microsoft.com/office/drawing/2014/main" id="{F871807F-0A69-2E49-82FD-D6D519759E6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1551" name="Picture 1550">
            <a:extLst>
              <a:ext uri="{FF2B5EF4-FFF2-40B4-BE49-F238E27FC236}">
                <a16:creationId xmlns:a16="http://schemas.microsoft.com/office/drawing/2014/main" id="{053298D9-95AC-8E40-8ECE-43C122FE820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544115" y="1499228"/>
            <a:ext cx="6858000" cy="6858000"/>
          </a:xfrm>
          <a:prstGeom prst="rect">
            <a:avLst/>
          </a:prstGeom>
        </p:spPr>
      </p:pic>
      <p:pic>
        <p:nvPicPr>
          <p:cNvPr id="1552" name="Picture 1551">
            <a:extLst>
              <a:ext uri="{FF2B5EF4-FFF2-40B4-BE49-F238E27FC236}">
                <a16:creationId xmlns:a16="http://schemas.microsoft.com/office/drawing/2014/main" id="{36C2C41A-D1F0-4440-B677-C99ECB4FA5D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78117" y="-1313402"/>
            <a:ext cx="6858000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63B4698-B029-4F4C-AF7E-07B5496D7D3C}"/>
              </a:ext>
            </a:extLst>
          </p:cNvPr>
          <p:cNvSpPr txBox="1"/>
          <p:nvPr userDrawn="1"/>
        </p:nvSpPr>
        <p:spPr>
          <a:xfrm>
            <a:off x="-175518" y="6470663"/>
            <a:ext cx="10030968" cy="21544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800" cap="none" spc="2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© Resonate. All rights reserved. Proprietary &amp; Confidential.   </a:t>
            </a:r>
            <a:r>
              <a:rPr kumimoji="0" lang="en-US" sz="800" b="1" i="0" u="none" strike="noStrike" kern="800" cap="none" spc="20" normalizeH="0" baseline="0" noProof="0" err="1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resonate.com</a:t>
            </a:r>
            <a:r>
              <a:rPr kumimoji="0" lang="en-US" sz="800" b="1" i="0" u="none" strike="noStrike" kern="800" cap="none" spc="2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Bw Modelica Light" pitchFamily="2" charset="77"/>
                <a:ea typeface="Raleway Medium" charset="0"/>
                <a:cs typeface="Raleway Medium" charset="0"/>
              </a:rPr>
              <a:t>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0419B15-0D56-4440-A69F-24CD662C03B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65012" y="6499443"/>
            <a:ext cx="1086018" cy="162056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BC75FAD-6DFB-5849-9955-66146364C437}"/>
              </a:ext>
            </a:extLst>
          </p:cNvPr>
          <p:cNvCxnSpPr>
            <a:cxnSpLocks/>
          </p:cNvCxnSpPr>
          <p:nvPr userDrawn="1"/>
        </p:nvCxnSpPr>
        <p:spPr>
          <a:xfrm>
            <a:off x="9906000" y="6503989"/>
            <a:ext cx="0" cy="162056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id="{629205C8-674E-1947-80DA-77A44B0A0A56}"/>
              </a:ext>
            </a:extLst>
          </p:cNvPr>
          <p:cNvSpPr/>
          <p:nvPr userDrawn="1"/>
        </p:nvSpPr>
        <p:spPr>
          <a:xfrm>
            <a:off x="11309350" y="6451171"/>
            <a:ext cx="254429" cy="254429"/>
          </a:xfrm>
          <a:prstGeom prst="ellipse">
            <a:avLst/>
          </a:prstGeom>
          <a:noFill/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ctr">
            <a:noAutofit/>
          </a:bodyPr>
          <a:lstStyle/>
          <a:p>
            <a:pPr algn="ctr"/>
            <a:fld id="{397DEC2A-21F2-9449-83FF-4CE4AC45B9A3}" type="slidenum">
              <a:rPr lang="en-US" sz="800" b="0" i="0" smtClean="0">
                <a:solidFill>
                  <a:schemeClr val="tx1">
                    <a:lumMod val="50000"/>
                    <a:lumOff val="50000"/>
                  </a:schemeClr>
                </a:solidFill>
                <a:latin typeface="Bw Modelica Medium" pitchFamily="2" charset="77"/>
              </a:rPr>
              <a:t>‹#›</a:t>
            </a:fld>
            <a:endParaRPr lang="en-US" sz="1200" b="0" i="0">
              <a:solidFill>
                <a:schemeClr val="tx1">
                  <a:lumMod val="50000"/>
                  <a:lumOff val="50000"/>
                </a:schemeClr>
              </a:solidFill>
              <a:latin typeface="Bw Modelica Medium" pitchFamily="2" charset="77"/>
            </a:endParaRP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AE80AC7C-E0EA-D845-A5DC-787A3F27A5B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3100" y="482051"/>
            <a:ext cx="10871200" cy="635000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ctr">
              <a:buNone/>
              <a:defRPr sz="3600" b="0" i="0" cap="all" spc="0" baseline="0">
                <a:solidFill>
                  <a:schemeClr val="accent1"/>
                </a:solidFill>
                <a:latin typeface="Bw Modelica Light" pitchFamily="2" charset="77"/>
              </a:defRPr>
            </a:lvl1pPr>
            <a:lvl2pPr>
              <a:defRPr b="1" i="0">
                <a:solidFill>
                  <a:schemeClr val="bg1"/>
                </a:solidFill>
                <a:latin typeface="Bw Modelica Medium" pitchFamily="2" charset="77"/>
              </a:defRPr>
            </a:lvl2pPr>
            <a:lvl3pPr>
              <a:defRPr b="1" i="0">
                <a:solidFill>
                  <a:schemeClr val="bg1"/>
                </a:solidFill>
                <a:latin typeface="Bw Modelica Medium" pitchFamily="2" charset="77"/>
              </a:defRPr>
            </a:lvl3pPr>
            <a:lvl4pPr>
              <a:defRPr b="1" i="0">
                <a:solidFill>
                  <a:schemeClr val="bg1"/>
                </a:solidFill>
                <a:latin typeface="Bw Modelica Medium" pitchFamily="2" charset="77"/>
              </a:defRPr>
            </a:lvl4pPr>
            <a:lvl5pPr>
              <a:defRPr b="1" i="0">
                <a:solidFill>
                  <a:schemeClr val="bg1"/>
                </a:solidFill>
                <a:latin typeface="Bw Modelica Medium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49" name="Text Placeholder 11">
            <a:extLst>
              <a:ext uri="{FF2B5EF4-FFF2-40B4-BE49-F238E27FC236}">
                <a16:creationId xmlns:a16="http://schemas.microsoft.com/office/drawing/2014/main" id="{E7C9CA34-1B51-C746-AB2F-73D3F29AC37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73100" y="1371601"/>
            <a:ext cx="10871200" cy="4876800"/>
          </a:xfrm>
          <a:prstGeom prst="rect">
            <a:avLst/>
          </a:prstGeom>
        </p:spPr>
        <p:txBody>
          <a:bodyPr lIns="91440" rIns="91440" anchor="t">
            <a:normAutofit/>
          </a:bodyPr>
          <a:lstStyle>
            <a:lvl1pPr marL="342900" indent="-251460">
              <a:buClr>
                <a:schemeClr val="accent1"/>
              </a:buClr>
              <a:buFont typeface="Arial" panose="020B0604020202020204" pitchFamily="34" charset="0"/>
              <a:buChar char="•"/>
              <a:defRPr sz="2400" b="0" i="0">
                <a:solidFill>
                  <a:schemeClr val="tx1"/>
                </a:solidFill>
                <a:latin typeface="Bw Modelica Light" pitchFamily="2" charset="77"/>
                <a:ea typeface="Bw Modelica Light" pitchFamily="2" charset="77"/>
              </a:defRPr>
            </a:lvl1pPr>
            <a:lvl2pPr marL="800100" indent="-251460">
              <a:buClr>
                <a:schemeClr val="accent1"/>
              </a:buClr>
              <a:buFont typeface="Arial" panose="020B0604020202020204" pitchFamily="34" charset="0"/>
              <a:buChar char="•"/>
              <a:defRPr sz="2200" b="0" i="0">
                <a:solidFill>
                  <a:schemeClr val="tx1"/>
                </a:solidFill>
                <a:latin typeface="Bw Modelica Light" pitchFamily="2" charset="77"/>
                <a:ea typeface="Bw Modelica Light" pitchFamily="2" charset="77"/>
              </a:defRPr>
            </a:lvl2pPr>
            <a:lvl3pPr marL="1257300" indent="-251460">
              <a:buClr>
                <a:schemeClr val="accent1"/>
              </a:buClr>
              <a:buFont typeface="Arial" panose="020B0604020202020204" pitchFamily="34" charset="0"/>
              <a:buChar char="•"/>
              <a:defRPr sz="2000" b="0" i="0">
                <a:solidFill>
                  <a:schemeClr val="tx1"/>
                </a:solidFill>
                <a:latin typeface="Bw Modelica Light" pitchFamily="2" charset="77"/>
                <a:ea typeface="Bw Modelica Light" pitchFamily="2" charset="77"/>
              </a:defRPr>
            </a:lvl3pPr>
            <a:lvl4pPr marL="1714500" indent="-251460">
              <a:buClr>
                <a:schemeClr val="accent1"/>
              </a:buClr>
              <a:buFont typeface="Arial" panose="020B0604020202020204" pitchFamily="34" charset="0"/>
              <a:buChar char="•"/>
              <a:defRPr sz="1800" b="0" i="0">
                <a:solidFill>
                  <a:schemeClr val="tx1"/>
                </a:solidFill>
                <a:latin typeface="Bw Modelica Light" pitchFamily="2" charset="77"/>
                <a:ea typeface="Bw Modelica Light" pitchFamily="2" charset="77"/>
              </a:defRPr>
            </a:lvl4pPr>
            <a:lvl5pPr marL="2171700" indent="-251460">
              <a:buClr>
                <a:schemeClr val="accent1"/>
              </a:buClr>
              <a:buFont typeface="Arial" panose="020B0604020202020204" pitchFamily="34" charset="0"/>
              <a:buChar char="•"/>
              <a:defRPr sz="1600" b="0" i="0">
                <a:solidFill>
                  <a:schemeClr val="tx1"/>
                </a:solidFill>
                <a:latin typeface="Bw Modelica Light" pitchFamily="2" charset="77"/>
                <a:ea typeface="Bw Modelica Light" pitchFamily="2" charset="77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6252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410368"/>
            <a:ext cx="12192000" cy="1325563"/>
          </a:xfrm>
          <a:prstGeom prst="rect">
            <a:avLst/>
          </a:prstGeom>
        </p:spPr>
        <p:txBody>
          <a:bodyPr vert="horz" lIns="365760" tIns="45720" rIns="365760" bIns="45720" rtlCol="0" anchor="ctr">
            <a:normAutofit/>
          </a:bodyPr>
          <a:lstStyle/>
          <a:p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1825625"/>
            <a:ext cx="12192000" cy="4351338"/>
          </a:xfrm>
          <a:prstGeom prst="rect">
            <a:avLst/>
          </a:prstGeom>
        </p:spPr>
        <p:txBody>
          <a:bodyPr vert="horz" lIns="365760" tIns="45720" rIns="365760" bIns="45720" rtlCol="0">
            <a:normAutofit/>
          </a:bodyPr>
          <a:lstStyle/>
          <a:p>
            <a:pPr lvl="0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0" y="6356350"/>
            <a:ext cx="2743200" cy="365125"/>
          </a:xfrm>
          <a:prstGeom prst="rect">
            <a:avLst/>
          </a:prstGeom>
        </p:spPr>
        <p:txBody>
          <a:bodyPr vert="horz" lIns="365760" tIns="45720" rIns="91440" bIns="45720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  <a:latin typeface="Bw Modelica" pitchFamily="2" charset="77"/>
                <a:ea typeface="Roboto" panose="02000000000000000000" pitchFamily="2" charset="0"/>
                <a:cs typeface="Bw Modelica" pitchFamily="2" charset="77"/>
              </a:defRPr>
            </a:lvl1pPr>
          </a:lstStyle>
          <a:p>
            <a:fld id="{7FB3A55C-10A8-3848-887F-EFD56AC2CE82}" type="datetimeFigureOut">
              <a:rPr lang="en-US" smtClean="0"/>
              <a:t>1/25/23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  <a:latin typeface="Bw Modelica" pitchFamily="2" charset="77"/>
                <a:ea typeface="Roboto" panose="02000000000000000000" pitchFamily="2" charset="0"/>
                <a:cs typeface="Bw Modelica" pitchFamily="2" charset="77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342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81" r:id="rId1"/>
    <p:sldLayoutId id="2147484282" r:id="rId2"/>
    <p:sldLayoutId id="2147484300" r:id="rId3"/>
    <p:sldLayoutId id="2147484301" r:id="rId4"/>
    <p:sldLayoutId id="2147484302" r:id="rId5"/>
    <p:sldLayoutId id="2147484303" r:id="rId6"/>
    <p:sldLayoutId id="2147484304" r:id="rId7"/>
    <p:sldLayoutId id="2147484305" r:id="rId8"/>
    <p:sldLayoutId id="2147484306" r:id="rId9"/>
    <p:sldLayoutId id="2147484307" r:id="rId10"/>
    <p:sldLayoutId id="2147484308" r:id="rId11"/>
    <p:sldLayoutId id="2147484309" r:id="rId12"/>
    <p:sldLayoutId id="2147484310" r:id="rId13"/>
    <p:sldLayoutId id="2147484311" r:id="rId14"/>
    <p:sldLayoutId id="2147484312" r:id="rId15"/>
    <p:sldLayoutId id="2147484318" r:id="rId16"/>
    <p:sldLayoutId id="2147484328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 spc="60">
          <a:solidFill>
            <a:srgbClr val="3E3E3E"/>
          </a:solidFill>
          <a:latin typeface="Bw Modelica" pitchFamily="2" charset="77"/>
          <a:ea typeface="Roboto" panose="02000000000000000000" pitchFamily="2" charset="0"/>
          <a:cs typeface="Bw Modelica" pitchFamily="2" charset="77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000" b="0" i="0" kern="1000" spc="60">
          <a:solidFill>
            <a:srgbClr val="3E3E3E"/>
          </a:solidFill>
          <a:latin typeface="Bw Modelica" panose="00000600000000000000" pitchFamily="50" charset="0"/>
          <a:ea typeface="Roboto" panose="02000000000000000000" pitchFamily="2" charset="0"/>
          <a:cs typeface="Bw Modelica" panose="00000600000000000000" pitchFamily="50" charset="0"/>
        </a:defRPr>
      </a:lvl1pPr>
      <a:lvl2pPr marL="4572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Open Sans Light" panose="020B0306030504020204" pitchFamily="34" charset="0"/>
          <a:ea typeface="Open Sans Light" panose="020B0306030504020204" pitchFamily="34" charset="0"/>
          <a:cs typeface="Open Sans Light" panose="020B0306030504020204" pitchFamily="34" charset="0"/>
        </a:defRPr>
      </a:lvl2pPr>
      <a:lvl3pPr marL="9144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Open Sans Light" panose="020B0306030504020204" pitchFamily="34" charset="0"/>
          <a:ea typeface="Open Sans Light" panose="020B0306030504020204" pitchFamily="34" charset="0"/>
          <a:cs typeface="Open Sans Light" panose="020B0306030504020204" pitchFamily="34" charset="0"/>
        </a:defRPr>
      </a:lvl3pPr>
      <a:lvl4pPr marL="1371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Open Sans Light" panose="020B0306030504020204" pitchFamily="34" charset="0"/>
          <a:ea typeface="Open Sans Light" panose="020B0306030504020204" pitchFamily="34" charset="0"/>
          <a:cs typeface="Open Sans Light" panose="020B0306030504020204" pitchFamily="34" charset="0"/>
        </a:defRPr>
      </a:lvl4pPr>
      <a:lvl5pPr marL="18288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Open Sans Light" panose="020B0306030504020204" pitchFamily="34" charset="0"/>
          <a:ea typeface="Open Sans Light" panose="020B0306030504020204" pitchFamily="34" charset="0"/>
          <a:cs typeface="Open Sans Light" panose="020B0306030504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9A0311-1763-4BCE-B3C7-3F899A994E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69642" y="3251200"/>
            <a:ext cx="10503158" cy="1399327"/>
          </a:xfrm>
        </p:spPr>
        <p:txBody>
          <a:bodyPr/>
          <a:lstStyle/>
          <a:p>
            <a:r>
              <a:rPr lang="en-US" dirty="0">
                <a:ea typeface="Roboto"/>
              </a:rPr>
              <a:t>Media and entertainment</a:t>
            </a:r>
          </a:p>
          <a:p>
            <a:r>
              <a:rPr lang="en-US" dirty="0">
                <a:ea typeface="Roboto"/>
              </a:rPr>
              <a:t>First-party data use cases</a:t>
            </a:r>
          </a:p>
        </p:txBody>
      </p:sp>
    </p:spTree>
    <p:extLst>
      <p:ext uri="{BB962C8B-B14F-4D97-AF65-F5344CB8AC3E}">
        <p14:creationId xmlns:p14="http://schemas.microsoft.com/office/powerpoint/2010/main" val="26444098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F06A3301-FE7A-F46E-BEE6-E61A36C8D407}"/>
              </a:ext>
            </a:extLst>
          </p:cNvPr>
          <p:cNvSpPr/>
          <p:nvPr/>
        </p:nvSpPr>
        <p:spPr>
          <a:xfrm>
            <a:off x="5842000" y="6426200"/>
            <a:ext cx="6350000" cy="431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0ECCC6E-24E8-534E-9D00-C576331395B2}"/>
              </a:ext>
            </a:extLst>
          </p:cNvPr>
          <p:cNvSpPr/>
          <p:nvPr/>
        </p:nvSpPr>
        <p:spPr>
          <a:xfrm>
            <a:off x="0" y="1"/>
            <a:ext cx="232473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C659E2F-D04D-8E20-7BF5-5085D42CA467}"/>
              </a:ext>
            </a:extLst>
          </p:cNvPr>
          <p:cNvSpPr txBox="1"/>
          <p:nvPr/>
        </p:nvSpPr>
        <p:spPr>
          <a:xfrm>
            <a:off x="16597" y="327395"/>
            <a:ext cx="2308135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chemeClr val="bg1">
                    <a:lumMod val="95000"/>
                  </a:schemeClr>
                </a:solidFill>
              </a:rPr>
              <a:t>RESONATE</a:t>
            </a:r>
          </a:p>
          <a:p>
            <a:pPr algn="ctr"/>
            <a:r>
              <a:rPr lang="en-US" b="1">
                <a:solidFill>
                  <a:schemeClr val="bg1">
                    <a:lumMod val="95000"/>
                  </a:schemeClr>
                </a:solidFill>
              </a:rPr>
              <a:t>MEDIA &amp; ENTERTAINMENT</a:t>
            </a:r>
          </a:p>
          <a:p>
            <a:pPr algn="ctr"/>
            <a:endParaRPr lang="en-US" sz="1000" b="1">
              <a:solidFill>
                <a:schemeClr val="bg1">
                  <a:lumMod val="95000"/>
                </a:schemeClr>
              </a:solidFill>
            </a:endParaRPr>
          </a:p>
          <a:p>
            <a:pPr algn="ctr"/>
            <a:r>
              <a:rPr lang="en-US" sz="1400">
                <a:solidFill>
                  <a:schemeClr val="bg1">
                    <a:lumMod val="95000"/>
                  </a:schemeClr>
                </a:solidFill>
              </a:rPr>
              <a:t>CRM INSIGHTS &amp; WEBSITE INSIGHTS USE CASES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21B01EE0-CBB2-A393-32DC-1ED73E6499AF}"/>
              </a:ext>
            </a:extLst>
          </p:cNvPr>
          <p:cNvSpPr/>
          <p:nvPr/>
        </p:nvSpPr>
        <p:spPr>
          <a:xfrm>
            <a:off x="23117" y="2415742"/>
            <a:ext cx="2245894" cy="2245894"/>
          </a:xfrm>
          <a:prstGeom prst="ellipse">
            <a:avLst/>
          </a:prstGeom>
          <a:solidFill>
            <a:srgbClr val="1B75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6E487EED-C9DA-7F71-AB91-C2A8E3162667}"/>
              </a:ext>
            </a:extLst>
          </p:cNvPr>
          <p:cNvSpPr txBox="1">
            <a:spLocks/>
          </p:cNvSpPr>
          <p:nvPr/>
        </p:nvSpPr>
        <p:spPr>
          <a:xfrm>
            <a:off x="251132" y="2737889"/>
            <a:ext cx="1839064" cy="18552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000" spc="60">
                <a:solidFill>
                  <a:srgbClr val="3E3E3E"/>
                </a:solidFill>
                <a:latin typeface="Bw Modelica" panose="00000600000000000000" pitchFamily="50" charset="0"/>
                <a:ea typeface="Roboto" panose="02000000000000000000" pitchFamily="2" charset="0"/>
                <a:cs typeface="Bw Modelica" panose="00000600000000000000" pitchFamily="50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dirty="0">
                <a:solidFill>
                  <a:schemeClr val="bg1">
                    <a:lumMod val="95000"/>
                  </a:schemeClr>
                </a:solidFill>
              </a:rPr>
              <a:t>UNCOVER NEW AUDIENCES FOR AD SALES</a:t>
            </a:r>
          </a:p>
          <a:p>
            <a:pPr algn="ctr"/>
            <a:r>
              <a:rPr lang="en-US" sz="1200" dirty="0">
                <a:solidFill>
                  <a:schemeClr val="bg1">
                    <a:lumMod val="95000"/>
                  </a:schemeClr>
                </a:solidFill>
              </a:rPr>
              <a:t>Sell your audiences to advertisers by leveraging your first-party data for audience intelligence.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B51649F-F74E-3A8C-14BB-9185A3C32D2A}"/>
              </a:ext>
            </a:extLst>
          </p:cNvPr>
          <p:cNvSpPr txBox="1"/>
          <p:nvPr/>
        </p:nvSpPr>
        <p:spPr>
          <a:xfrm>
            <a:off x="2404750" y="244318"/>
            <a:ext cx="2741998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b="1">
                <a:solidFill>
                  <a:schemeClr val="accent1"/>
                </a:solidFill>
              </a:rPr>
              <a:t>Step 1: </a:t>
            </a:r>
            <a:r>
              <a:rPr lang="en-US" sz="1200" b="1"/>
              <a:t>Onboard your first-party data across any data set </a:t>
            </a:r>
            <a:r>
              <a:rPr lang="en-US" sz="1200"/>
              <a:t>– such as your mobile app users, site visitors, CTV viewers, newsletter subscribers, and more.</a:t>
            </a:r>
          </a:p>
          <a:p>
            <a:endParaRPr lang="en-US" sz="140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26BA9E3-2D6A-DA27-D238-BF0CDDD61F10}"/>
              </a:ext>
            </a:extLst>
          </p:cNvPr>
          <p:cNvSpPr txBox="1"/>
          <p:nvPr/>
        </p:nvSpPr>
        <p:spPr>
          <a:xfrm>
            <a:off x="9017000" y="259641"/>
            <a:ext cx="312210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b="1">
                <a:solidFill>
                  <a:schemeClr val="accent1"/>
                </a:solidFill>
              </a:rPr>
              <a:t>Step 3:</a:t>
            </a:r>
            <a:r>
              <a:rPr lang="en-US" sz="1200" b="1"/>
              <a:t> Dive deeper into industry-specific data to find insights that are relevant and meaningful to advertisers</a:t>
            </a:r>
            <a:r>
              <a:rPr lang="en-US" sz="1200"/>
              <a:t>. Choose from thousands of insights across all key advertiser industries, then showcase the unique value of your audience and how your audience aligns with theirs.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53378A2-313E-8E65-2428-827169164145}"/>
              </a:ext>
            </a:extLst>
          </p:cNvPr>
          <p:cNvSpPr txBox="1"/>
          <p:nvPr/>
        </p:nvSpPr>
        <p:spPr>
          <a:xfrm>
            <a:off x="5143460" y="259641"/>
            <a:ext cx="373979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Bw Modelica"/>
                <a:ea typeface="+mn-ea"/>
                <a:cs typeface="+mn-cs"/>
              </a:rPr>
              <a:t>Step 2: 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w Modelica"/>
                <a:ea typeface="+mn-ea"/>
                <a:cs typeface="+mn-cs"/>
              </a:rPr>
              <a:t>Use Resonate’s Curated Reports to quickly get an overview of your audiences </a:t>
            </a:r>
            <a:r>
              <a:rPr kumimoji="0" lang="en-US" sz="12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w Modelica"/>
                <a:ea typeface="+mn-ea"/>
                <a:cs typeface="+mn-cs"/>
              </a:rPr>
              <a:t>across demographics, personal values, media consumption habits, brand affinity, and more. </a:t>
            </a: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w Modelica"/>
                <a:ea typeface="+mn-ea"/>
                <a:cs typeface="+mn-cs"/>
              </a:rPr>
              <a:t>Provide potential advertisers an overview of who your audience is and where to find them and discover the brands that should be a top priority for your advertiser partnerships.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890038E3-C270-651A-932F-D629F445C52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21" b="1"/>
          <a:stretch/>
        </p:blipFill>
        <p:spPr>
          <a:xfrm>
            <a:off x="2826358" y="1644636"/>
            <a:ext cx="1884086" cy="2877696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8C6DB28-382A-9FB2-94BF-B28FED06ABE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620" t="12405" r="25200"/>
          <a:stretch/>
        </p:blipFill>
        <p:spPr>
          <a:xfrm>
            <a:off x="5263630" y="2190681"/>
            <a:ext cx="3626633" cy="2696018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C10A1530-C3CF-3298-F058-52034858A2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07492" y="4783578"/>
            <a:ext cx="3874940" cy="2074422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874B8155-EBC3-777A-6F55-0A0AD660482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7258" r="63649" b="9776"/>
          <a:stretch/>
        </p:blipFill>
        <p:spPr>
          <a:xfrm>
            <a:off x="9365642" y="2190681"/>
            <a:ext cx="2225069" cy="4451419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7802203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553892B-3AF8-6EC6-5145-741F38CB41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5162" y="131490"/>
            <a:ext cx="1741539" cy="2067694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F06A3301-FE7A-F46E-BEE6-E61A36C8D407}"/>
              </a:ext>
            </a:extLst>
          </p:cNvPr>
          <p:cNvSpPr/>
          <p:nvPr/>
        </p:nvSpPr>
        <p:spPr>
          <a:xfrm>
            <a:off x="5842000" y="6426200"/>
            <a:ext cx="6350000" cy="431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0ECCC6E-24E8-534E-9D00-C576331395B2}"/>
              </a:ext>
            </a:extLst>
          </p:cNvPr>
          <p:cNvSpPr/>
          <p:nvPr/>
        </p:nvSpPr>
        <p:spPr>
          <a:xfrm>
            <a:off x="-6227" y="0"/>
            <a:ext cx="232473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C659E2F-D04D-8E20-7BF5-5085D42CA467}"/>
              </a:ext>
            </a:extLst>
          </p:cNvPr>
          <p:cNvSpPr txBox="1"/>
          <p:nvPr/>
        </p:nvSpPr>
        <p:spPr>
          <a:xfrm>
            <a:off x="16597" y="327395"/>
            <a:ext cx="2308135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chemeClr val="bg1">
                    <a:lumMod val="95000"/>
                  </a:schemeClr>
                </a:solidFill>
              </a:rPr>
              <a:t>RESONATE</a:t>
            </a:r>
          </a:p>
          <a:p>
            <a:pPr algn="ctr"/>
            <a:r>
              <a:rPr lang="en-US" b="1">
                <a:solidFill>
                  <a:schemeClr val="bg1">
                    <a:lumMod val="95000"/>
                  </a:schemeClr>
                </a:solidFill>
              </a:rPr>
              <a:t>MEDIA &amp; ENTERTAINMENT</a:t>
            </a:r>
          </a:p>
          <a:p>
            <a:pPr algn="ctr"/>
            <a:endParaRPr lang="en-US" sz="1000" b="1">
              <a:solidFill>
                <a:schemeClr val="bg1">
                  <a:lumMod val="95000"/>
                </a:schemeClr>
              </a:solidFill>
            </a:endParaRPr>
          </a:p>
          <a:p>
            <a:pPr algn="ctr"/>
            <a:r>
              <a:rPr lang="en-US" sz="1400">
                <a:solidFill>
                  <a:schemeClr val="bg1">
                    <a:lumMod val="95000"/>
                  </a:schemeClr>
                </a:solidFill>
              </a:rPr>
              <a:t>WEBSITE INSIGHTS </a:t>
            </a:r>
          </a:p>
          <a:p>
            <a:pPr algn="ctr"/>
            <a:r>
              <a:rPr lang="en-US" sz="1400">
                <a:solidFill>
                  <a:schemeClr val="bg1">
                    <a:lumMod val="95000"/>
                  </a:schemeClr>
                </a:solidFill>
              </a:rPr>
              <a:t>USE CASES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21B01EE0-CBB2-A393-32DC-1ED73E6499AF}"/>
              </a:ext>
            </a:extLst>
          </p:cNvPr>
          <p:cNvSpPr/>
          <p:nvPr/>
        </p:nvSpPr>
        <p:spPr>
          <a:xfrm>
            <a:off x="33192" y="2374969"/>
            <a:ext cx="2245894" cy="2245894"/>
          </a:xfrm>
          <a:prstGeom prst="ellipse">
            <a:avLst/>
          </a:prstGeom>
          <a:solidFill>
            <a:srgbClr val="1B75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6E487EED-C9DA-7F71-AB91-C2A8E3162667}"/>
              </a:ext>
            </a:extLst>
          </p:cNvPr>
          <p:cNvSpPr txBox="1">
            <a:spLocks/>
          </p:cNvSpPr>
          <p:nvPr/>
        </p:nvSpPr>
        <p:spPr>
          <a:xfrm>
            <a:off x="33192" y="2914272"/>
            <a:ext cx="2203595" cy="152378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i="0" kern="1000" spc="60">
                <a:solidFill>
                  <a:srgbClr val="3E3E3E"/>
                </a:solidFill>
                <a:latin typeface="Bw Modelica" panose="00000600000000000000" pitchFamily="50" charset="0"/>
                <a:ea typeface="Roboto" panose="02000000000000000000" pitchFamily="2" charset="0"/>
                <a:cs typeface="Bw Modelica" panose="00000600000000000000" pitchFamily="50" charset="0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600" b="1" dirty="0">
                <a:solidFill>
                  <a:schemeClr val="bg1">
                    <a:lumMod val="95000"/>
                  </a:schemeClr>
                </a:solidFill>
              </a:rPr>
              <a:t>GROW AD SALES</a:t>
            </a:r>
          </a:p>
          <a:p>
            <a:pPr algn="ctr"/>
            <a:r>
              <a:rPr lang="en-US" sz="1400" dirty="0">
                <a:solidFill>
                  <a:schemeClr val="bg1">
                    <a:lumMod val="95000"/>
                  </a:schemeClr>
                </a:solidFill>
              </a:rPr>
              <a:t>Identify, analyze &amp; reach advertiser target audiences that exist on your O&amp;O properties.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B51649F-F74E-3A8C-14BB-9185A3C32D2A}"/>
              </a:ext>
            </a:extLst>
          </p:cNvPr>
          <p:cNvSpPr txBox="1"/>
          <p:nvPr/>
        </p:nvSpPr>
        <p:spPr>
          <a:xfrm>
            <a:off x="2589933" y="327395"/>
            <a:ext cx="411566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sz="1200"/>
          </a:p>
          <a:p>
            <a:r>
              <a:rPr lang="en-US" sz="1200" b="1" u="sng">
                <a:solidFill>
                  <a:schemeClr val="accent1"/>
                </a:solidFill>
                <a:latin typeface="Bw Modelica"/>
              </a:rPr>
              <a:t>Step 1</a:t>
            </a:r>
            <a:r>
              <a:rPr lang="en-US" sz="1200" b="1">
                <a:solidFill>
                  <a:schemeClr val="accent1"/>
                </a:solidFill>
                <a:latin typeface="Bw Modelica"/>
              </a:rPr>
              <a:t>: </a:t>
            </a:r>
            <a:r>
              <a:rPr kumimoji="0" lang="en-US" sz="1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w Modelica"/>
                <a:ea typeface="+mn-ea"/>
                <a:cs typeface="+mn-cs"/>
              </a:rPr>
              <a:t>Identify the overlap between your advertiser’s target audiences and your first-party data set. </a:t>
            </a:r>
            <a:r>
              <a:rPr kumimoji="0" lang="en-US" sz="120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Bw Modelica"/>
                <a:ea typeface="+mn-ea"/>
                <a:cs typeface="+mn-cs"/>
              </a:rPr>
              <a:t>For example, you received an RFP from a financial services company looking to target business decision makers.  </a:t>
            </a:r>
            <a:r>
              <a:rPr kumimoji="0" lang="en-US" sz="1200" i="0" u="none" strike="noStrike" kern="1200" cap="none" spc="0" normalizeH="0" baseline="0" noProof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Bw Modelica"/>
                <a:ea typeface="+mn-ea"/>
                <a:cs typeface="+mn-cs"/>
              </a:rPr>
              <a:t>You can show this advertiser that 14% of your website visitors are decision makers that manage budgets / approve expenditures. </a:t>
            </a:r>
            <a:endParaRPr lang="en-US" sz="1200">
              <a:solidFill>
                <a:schemeClr val="accent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90EE1FD-4CB0-78C4-E8A7-D7DDB7B7495F}"/>
              </a:ext>
            </a:extLst>
          </p:cNvPr>
          <p:cNvSpPr txBox="1"/>
          <p:nvPr/>
        </p:nvSpPr>
        <p:spPr>
          <a:xfrm>
            <a:off x="2589933" y="2230419"/>
            <a:ext cx="411566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200" b="1" u="sng">
                <a:solidFill>
                  <a:schemeClr val="accent3"/>
                </a:solidFill>
                <a:latin typeface="Bw Modelica"/>
              </a:rPr>
              <a:t>Step 2</a:t>
            </a:r>
            <a:r>
              <a:rPr lang="en-US" sz="1200">
                <a:solidFill>
                  <a:srgbClr val="000000"/>
                </a:solidFill>
                <a:latin typeface="Bw Modelica"/>
              </a:rPr>
              <a:t>: Add this attribute to your site visitor audience definition to enhance your proposal with unique insights to capture the advertiser’s attention and position your publication as a consultative partner. </a:t>
            </a:r>
            <a:r>
              <a:rPr lang="en-US" sz="1200" b="1">
                <a:solidFill>
                  <a:srgbClr val="000000"/>
                </a:solidFill>
                <a:latin typeface="Bw Modelica"/>
              </a:rPr>
              <a:t>Show your advertisers that you are a category expert in their vertical</a:t>
            </a:r>
            <a:r>
              <a:rPr lang="en-US" sz="1200">
                <a:solidFill>
                  <a:srgbClr val="000000"/>
                </a:solidFill>
                <a:latin typeface="Bw Modelica"/>
              </a:rPr>
              <a:t>. ​</a:t>
            </a:r>
            <a:r>
              <a:rPr lang="en-US" sz="1200">
                <a:solidFill>
                  <a:schemeClr val="accent3"/>
                </a:solidFill>
                <a:latin typeface="Bw Modelica"/>
              </a:rPr>
              <a:t>For example, understand the amount of budget this audience is managing, or look at what industries they over-index for.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632A450-2D3E-B226-B91D-70034E9D322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1096" t="18724" r="273"/>
          <a:stretch/>
        </p:blipFill>
        <p:spPr>
          <a:xfrm>
            <a:off x="7188578" y="2395090"/>
            <a:ext cx="4442006" cy="222125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B9E9E282-E0A7-49FF-409D-A79A53785204}"/>
              </a:ext>
            </a:extLst>
          </p:cNvPr>
          <p:cNvSpPr txBox="1"/>
          <p:nvPr/>
        </p:nvSpPr>
        <p:spPr>
          <a:xfrm>
            <a:off x="2626903" y="4258318"/>
            <a:ext cx="4115667" cy="212365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defRPr/>
            </a:pPr>
            <a:r>
              <a:rPr lang="en-US" sz="1200" b="1" u="sng">
                <a:solidFill>
                  <a:schemeClr val="accent5"/>
                </a:solidFill>
                <a:latin typeface="Bw Modelica"/>
              </a:rPr>
              <a:t>Step 3</a:t>
            </a:r>
            <a:r>
              <a:rPr lang="en-US" sz="1200">
                <a:solidFill>
                  <a:srgbClr val="000000"/>
                </a:solidFill>
                <a:latin typeface="Bw Modelica"/>
              </a:rPr>
              <a:t>: Once you’ve secured your advertiser, you can </a:t>
            </a:r>
            <a:r>
              <a:rPr lang="en-US" sz="1200" b="1">
                <a:solidFill>
                  <a:srgbClr val="000000"/>
                </a:solidFill>
                <a:latin typeface="Bw Modelica"/>
              </a:rPr>
              <a:t>fuel your owned and operated campaigns by connecting the custom audiences you’ve created and studied to your ad server</a:t>
            </a:r>
            <a:r>
              <a:rPr lang="en-US" sz="1200">
                <a:solidFill>
                  <a:srgbClr val="000000"/>
                </a:solidFill>
                <a:latin typeface="Bw Modelica"/>
              </a:rPr>
              <a:t>. </a:t>
            </a:r>
            <a:r>
              <a:rPr lang="en-US" sz="1200">
                <a:solidFill>
                  <a:schemeClr val="accent5"/>
                </a:solidFill>
                <a:latin typeface="Bw Modelica"/>
              </a:rPr>
              <a:t>For example, build and activate an audience of executives that manage budgets.</a:t>
            </a:r>
          </a:p>
          <a:p>
            <a:pPr>
              <a:defRPr/>
            </a:pPr>
            <a:endParaRPr lang="en-US" sz="1200">
              <a:solidFill>
                <a:srgbClr val="000000"/>
              </a:solidFill>
              <a:latin typeface="Bw Modelica"/>
            </a:endParaRPr>
          </a:p>
          <a:p>
            <a:pPr>
              <a:defRPr/>
            </a:pPr>
            <a:r>
              <a:rPr lang="en-US" sz="1200">
                <a:solidFill>
                  <a:srgbClr val="000000"/>
                </a:solidFill>
                <a:latin typeface="Bw Modelica"/>
              </a:rPr>
              <a:t>Support advertising sales efforts by building compelling stories that incentivize advertisers to tap into your core audience and advertise against their target audience on your O&amp;O properties.</a:t>
            </a: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4DA7F141-293C-5E43-892F-AC40B2F0C3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0500" y="4789960"/>
            <a:ext cx="4723343" cy="211226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5963CFF6-2766-BF89-0836-D4253E5E5B77}"/>
              </a:ext>
            </a:extLst>
          </p:cNvPr>
          <p:cNvSpPr/>
          <p:nvPr/>
        </p:nvSpPr>
        <p:spPr>
          <a:xfrm>
            <a:off x="8601389" y="131490"/>
            <a:ext cx="1735312" cy="2089988"/>
          </a:xfrm>
          <a:prstGeom prst="rect">
            <a:avLst/>
          </a:prstGeom>
          <a:noFill/>
          <a:ln w="28575">
            <a:solidFill>
              <a:srgbClr val="4472C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8B12C85A-B91C-CB2D-2E68-763A238A7636}"/>
              </a:ext>
            </a:extLst>
          </p:cNvPr>
          <p:cNvSpPr/>
          <p:nvPr/>
        </p:nvSpPr>
        <p:spPr>
          <a:xfrm>
            <a:off x="7230499" y="3039232"/>
            <a:ext cx="3260519" cy="1577115"/>
          </a:xfrm>
          <a:prstGeom prst="rect">
            <a:avLst/>
          </a:prstGeom>
          <a:noFill/>
          <a:ln w="28575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4D9C5962-87F7-343E-397A-2A0E35527570}"/>
              </a:ext>
            </a:extLst>
          </p:cNvPr>
          <p:cNvSpPr/>
          <p:nvPr/>
        </p:nvSpPr>
        <p:spPr>
          <a:xfrm>
            <a:off x="7578317" y="5447071"/>
            <a:ext cx="4052267" cy="1040099"/>
          </a:xfrm>
          <a:prstGeom prst="rect">
            <a:avLst/>
          </a:prstGeom>
          <a:noFill/>
          <a:ln w="28575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531254"/>
      </p:ext>
    </p:extLst>
  </p:cSld>
  <p:clrMapOvr>
    <a:masterClrMapping/>
  </p:clrMapOvr>
</p:sld>
</file>

<file path=ppt/theme/theme1.xml><?xml version="1.0" encoding="utf-8"?>
<a:theme xmlns:a="http://schemas.openxmlformats.org/drawingml/2006/main" name="5_Office Theme">
  <a:themeElements>
    <a:clrScheme name="Resonate_Brand Colors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1B75BB"/>
      </a:accent1>
      <a:accent2>
        <a:srgbClr val="F14C23"/>
      </a:accent2>
      <a:accent3>
        <a:srgbClr val="F68C1E"/>
      </a:accent3>
      <a:accent4>
        <a:srgbClr val="24537C"/>
      </a:accent4>
      <a:accent5>
        <a:srgbClr val="5B1E5E"/>
      </a:accent5>
      <a:accent6>
        <a:srgbClr val="CD382F"/>
      </a:accent6>
      <a:hlink>
        <a:srgbClr val="824B9E"/>
      </a:hlink>
      <a:folHlink>
        <a:srgbClr val="433887"/>
      </a:folHlink>
    </a:clrScheme>
    <a:fontScheme name="Resonate Fonts">
      <a:majorFont>
        <a:latin typeface="Bw Modelica Medium"/>
        <a:ea typeface=""/>
        <a:cs typeface=""/>
      </a:majorFont>
      <a:minorFont>
        <a:latin typeface="Bw Model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1B75BB"/>
        </a:solidFill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4" id="{407FA072-B33D-E14D-82F2-10DD72CFB28B}" vid="{AF948B9C-2993-634E-9702-01215C620CE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A0143EEA7E88D4C85D61ACB954317F4" ma:contentTypeVersion="7" ma:contentTypeDescription="Create a new document." ma:contentTypeScope="" ma:versionID="ee2b12a5d2230c1da8a339b43d9527a8">
  <xsd:schema xmlns:xsd="http://www.w3.org/2001/XMLSchema" xmlns:xs="http://www.w3.org/2001/XMLSchema" xmlns:p="http://schemas.microsoft.com/office/2006/metadata/properties" xmlns:ns3="f6ebab00-b963-4cb5-a6b6-66fbee351d68" xmlns:ns4="2cde14ee-160b-4d8b-99e5-40e8432b62f2" targetNamespace="http://schemas.microsoft.com/office/2006/metadata/properties" ma:root="true" ma:fieldsID="7d77a69f7bdf277b3a1fc60e448b8df2" ns3:_="" ns4:_="">
    <xsd:import namespace="f6ebab00-b963-4cb5-a6b6-66fbee351d68"/>
    <xsd:import namespace="2cde14ee-160b-4d8b-99e5-40e8432b62f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6ebab00-b963-4cb5-a6b6-66fbee351d6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de14ee-160b-4d8b-99e5-40e8432b62f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7A37255-E86E-4CB7-BD93-1CD8AE71A468}">
  <ds:schemaRefs>
    <ds:schemaRef ds:uri="2cde14ee-160b-4d8b-99e5-40e8432b62f2"/>
    <ds:schemaRef ds:uri="f6ebab00-b963-4cb5-a6b6-66fbee351d6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F89DCD66-DB31-4913-8B85-AE1938D1829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9F88D2E-E37D-441C-B22B-2E8E7503CE8F}">
  <ds:schemaRefs>
    <ds:schemaRef ds:uri="http://purl.org/dc/terms/"/>
    <ds:schemaRef ds:uri="http://www.w3.org/XML/1998/namespace"/>
    <ds:schemaRef ds:uri="f6ebab00-b963-4cb5-a6b6-66fbee351d68"/>
    <ds:schemaRef ds:uri="http://schemas.microsoft.com/office/2006/documentManagement/types"/>
    <ds:schemaRef ds:uri="2cde14ee-160b-4d8b-99e5-40e8432b62f2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5_Office Theme</Template>
  <TotalTime>1</TotalTime>
  <Words>407</Words>
  <Application>Microsoft Macintosh PowerPoint</Application>
  <PresentationFormat>Widescreen</PresentationFormat>
  <Paragraphs>26</Paragraphs>
  <Slides>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0" baseType="lpstr">
      <vt:lpstr>Calibri</vt:lpstr>
      <vt:lpstr>Bw Modelica Light</vt:lpstr>
      <vt:lpstr>Arial</vt:lpstr>
      <vt:lpstr>Bw Modelica Medium</vt:lpstr>
      <vt:lpstr>Open Sans Light</vt:lpstr>
      <vt:lpstr>Bw Modelica</vt:lpstr>
      <vt:lpstr>5_Office Theme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Kelly Mead</dc:creator>
  <cp:keywords/>
  <dc:description/>
  <cp:lastModifiedBy>Kelly Mead</cp:lastModifiedBy>
  <cp:revision>2</cp:revision>
  <cp:lastPrinted>2019-07-26T18:55:17Z</cp:lastPrinted>
  <dcterms:created xsi:type="dcterms:W3CDTF">2023-01-25T18:55:42Z</dcterms:created>
  <dcterms:modified xsi:type="dcterms:W3CDTF">2023-01-25T18:58:34Z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0x0101004A0143EEA7E88D4C85D61ACB954317F4</vt:lpwstr>
  </property>
</Properties>
</file>