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66149_18FA09FE.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2_4D804A14.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57D7CC25_840F3E24.xml" ContentType="application/vnd.ms-powerpoint.comments+xml"/>
  <Override PartName="/ppt/notesSlides/notesSlide11.xml" ContentType="application/vnd.openxmlformats-officedocument.presentationml.notesSlide+xml"/>
  <Override PartName="/ppt/comments/modernComment_10E_FEC552A6.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26" r:id="rId4"/>
  </p:sldMasterIdLst>
  <p:notesMasterIdLst>
    <p:notesMasterId r:id="rId69"/>
  </p:notesMasterIdLst>
  <p:handoutMasterIdLst>
    <p:handoutMasterId r:id="rId70"/>
  </p:handoutMasterIdLst>
  <p:sldIdLst>
    <p:sldId id="257" r:id="rId5"/>
    <p:sldId id="2146853196" r:id="rId6"/>
    <p:sldId id="303" r:id="rId7"/>
    <p:sldId id="279" r:id="rId8"/>
    <p:sldId id="263" r:id="rId9"/>
    <p:sldId id="301" r:id="rId10"/>
    <p:sldId id="292" r:id="rId11"/>
    <p:sldId id="2146853193" r:id="rId12"/>
    <p:sldId id="2146853194" r:id="rId13"/>
    <p:sldId id="293" r:id="rId14"/>
    <p:sldId id="274" r:id="rId15"/>
    <p:sldId id="1473760182" r:id="rId16"/>
    <p:sldId id="1473760293" r:id="rId17"/>
    <p:sldId id="270" r:id="rId18"/>
    <p:sldId id="258" r:id="rId19"/>
    <p:sldId id="295" r:id="rId20"/>
    <p:sldId id="294" r:id="rId21"/>
    <p:sldId id="299" r:id="rId22"/>
    <p:sldId id="302" r:id="rId23"/>
    <p:sldId id="261" r:id="rId24"/>
    <p:sldId id="296" r:id="rId25"/>
    <p:sldId id="262" r:id="rId26"/>
    <p:sldId id="298" r:id="rId27"/>
    <p:sldId id="1473759463" r:id="rId28"/>
    <p:sldId id="2146853197" r:id="rId29"/>
    <p:sldId id="1473759464" r:id="rId30"/>
    <p:sldId id="1473760259" r:id="rId31"/>
    <p:sldId id="1473760250" r:id="rId32"/>
    <p:sldId id="2146853176" r:id="rId33"/>
    <p:sldId id="2146853203" r:id="rId34"/>
    <p:sldId id="1473760251" r:id="rId35"/>
    <p:sldId id="2146853177" r:id="rId36"/>
    <p:sldId id="297" r:id="rId37"/>
    <p:sldId id="1473760257" r:id="rId38"/>
    <p:sldId id="2146853178" r:id="rId39"/>
    <p:sldId id="1473760258" r:id="rId40"/>
    <p:sldId id="2146853179" r:id="rId41"/>
    <p:sldId id="2146853180" r:id="rId42"/>
    <p:sldId id="2146853181" r:id="rId43"/>
    <p:sldId id="1473760260" r:id="rId44"/>
    <p:sldId id="2146853182" r:id="rId45"/>
    <p:sldId id="1473760261" r:id="rId46"/>
    <p:sldId id="2146853183" r:id="rId47"/>
    <p:sldId id="2146853205" r:id="rId48"/>
    <p:sldId id="2146853206" r:id="rId49"/>
    <p:sldId id="1473760262" r:id="rId50"/>
    <p:sldId id="2146853184" r:id="rId51"/>
    <p:sldId id="1473760263" r:id="rId52"/>
    <p:sldId id="2146853185" r:id="rId53"/>
    <p:sldId id="1473760271" r:id="rId54"/>
    <p:sldId id="2146853186" r:id="rId55"/>
    <p:sldId id="2146853192" r:id="rId56"/>
    <p:sldId id="2146853174" r:id="rId57"/>
    <p:sldId id="2146853209" r:id="rId58"/>
    <p:sldId id="2146853187" r:id="rId59"/>
    <p:sldId id="2146853204" r:id="rId60"/>
    <p:sldId id="2146853175" r:id="rId61"/>
    <p:sldId id="2146853188" r:id="rId62"/>
    <p:sldId id="2146853199" r:id="rId63"/>
    <p:sldId id="1473760264" r:id="rId64"/>
    <p:sldId id="2146853208" r:id="rId65"/>
    <p:sldId id="2146853207" r:id="rId66"/>
    <p:sldId id="2146853189" r:id="rId67"/>
    <p:sldId id="2146853190" r:id="rId68"/>
  </p:sldIdLst>
  <p:sldSz cx="12192000" cy="6858000"/>
  <p:notesSz cx="7102475" cy="9388475"/>
  <p:embeddedFontLst>
    <p:embeddedFont>
      <p:font typeface="Bw Modelica" panose="020B0604020202020204" charset="0"/>
      <p:regular r:id="rId71"/>
      <p:bold r:id="rId72"/>
      <p:italic r:id="rId73"/>
      <p:boldItalic r:id="rId74"/>
    </p:embeddedFont>
    <p:embeddedFont>
      <p:font typeface="Bw Modelica Light" panose="020B0604020202020204" charset="0"/>
      <p:regular r:id="rId75"/>
      <p:bold r:id="rId76"/>
      <p:italic r:id="rId77"/>
      <p:boldItalic r:id="rId78"/>
    </p:embeddedFont>
    <p:embeddedFont>
      <p:font typeface="Bw Modelica Medium" panose="020B0604020202020204" charset="0"/>
      <p:regular r:id="rId79"/>
      <p:bold r:id="rId80"/>
      <p:italic r:id="rId81"/>
      <p:boldItalic r:id="rId82"/>
    </p:embeddedFont>
    <p:embeddedFont>
      <p:font typeface="Montserrat" charset="0"/>
      <p:regular r:id="rId83"/>
      <p:bold r:id="rId84"/>
      <p:italic r:id="rId85"/>
      <p:boldItalic r:id="rId86"/>
    </p:embeddedFont>
    <p:embeddedFont>
      <p:font typeface="Montserrat Bold" charset="0"/>
      <p:bold r:id="rId87"/>
    </p:embeddedFont>
    <p:embeddedFont>
      <p:font typeface="Montserrat Light" charset="0"/>
      <p:regular r:id="rId88"/>
      <p:italic r:id="rId89"/>
    </p:embeddedFont>
    <p:embeddedFont>
      <p:font typeface="Open Sans Light" panose="020B0604020202020204" charset="0"/>
      <p:regular r:id="rId90"/>
      <p:bold r:id="rId91"/>
      <p:italic r:id="rId92"/>
      <p:boldItalic r:id="rId93"/>
    </p:embeddedFont>
    <p:embeddedFont>
      <p:font typeface="Roboto" panose="020B0604020202020204" charset="0"/>
      <p:regular r:id="rId94"/>
      <p:bold r:id="rId95"/>
      <p:italic r:id="rId96"/>
      <p:boldItalic r:id="rId9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8" pos="2976" userDrawn="1">
          <p15:clr>
            <a:srgbClr val="A4A3A4"/>
          </p15:clr>
        </p15:guide>
        <p15:guide id="10" pos="792" userDrawn="1">
          <p15:clr>
            <a:srgbClr val="A4A3A4"/>
          </p15:clr>
        </p15:guide>
        <p15:guide id="14" orient="horz" pos="3408" userDrawn="1">
          <p15:clr>
            <a:srgbClr val="A4A3A4"/>
          </p15:clr>
        </p15:guide>
        <p15:guide id="15" orient="horz" pos="2784" userDrawn="1">
          <p15:clr>
            <a:srgbClr val="A4A3A4"/>
          </p15:clr>
        </p15:guide>
        <p15:guide id="16" orient="horz" pos="888" userDrawn="1">
          <p15:clr>
            <a:srgbClr val="A4A3A4"/>
          </p15:clr>
        </p15:guide>
        <p15:guide id="23" pos="5592" userDrawn="1">
          <p15:clr>
            <a:srgbClr val="A4A3A4"/>
          </p15:clr>
        </p15:guide>
        <p15:guide id="28" pos="5208" userDrawn="1">
          <p15:clr>
            <a:srgbClr val="A4A3A4"/>
          </p15:clr>
        </p15:guide>
        <p15:guide id="29" orient="horz" pos="2544" userDrawn="1">
          <p15:clr>
            <a:srgbClr val="A4A3A4"/>
          </p15:clr>
        </p15:guide>
        <p15:guide id="30" pos="4560" userDrawn="1">
          <p15:clr>
            <a:srgbClr val="A4A3A4"/>
          </p15:clr>
        </p15:guide>
        <p15:guide id="34" orient="horz" pos="6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CA9807-C5B4-3DAC-BAC3-AC761FDF2937}" name="Brian Wool" initials="BW" userId="S::brian.wool@resonate.com::4c13109c-c26c-4731-9939-c67e65fb504f" providerId="AD"/>
  <p188:author id="{BD725D1C-2856-F7B9-C315-2001A6339F91}" name="Kelly Mead" initials="KM" userId="S::kelly.mead@resonate.com::d49d4aee-9092-4df6-a628-4be612eccb80" providerId="AD"/>
  <p188:author id="{DFF7E71E-68C6-B8EB-DB0B-EDCCCE885F14}" name="Jennifer Flynn" initials="JF" userId="S::jennifer.flynn@resonate.com::8df71366-317a-457a-990f-c9475dd6a13b" providerId="AD"/>
  <p188:author id="{25BA1642-DDB3-D370-B188-CC455E9D06D5}" name="Nick Young" initials="NY" userId="S::nick.young@resonate.com::08462e7f-0130-4158-9479-253ba734d4f1" providerId="AD"/>
  <p188:author id="{63348A61-539F-9BE6-BE80-96200C1E9030}" name="Margaret Brown" initials="MB" userId="S::margaret.brown@resonate.com::94f88ef2-e8f1-44dd-97d2-1518cfad1e92" providerId="AD"/>
  <p188:author id="{7EFA3C6B-9166-22DF-EE32-AD491220F8B6}" name="Deborah Correa" initials="DC" userId="S::deborah.correa@resonate.com::60f312aa-5753-4f01-a34a-7d3d3a876ca0" providerId="AD"/>
  <p188:author id="{98988470-5C1A-F5EC-8EB6-E5E5A0BEB4A7}" name="Jason Schneider" initials="JS" userId="S::jason.schneider@resonate.com::b40349cc-862b-421c-929f-9c30c4815fa0" providerId="AD"/>
  <p188:author id="{EFF415AA-CDA1-D4FF-CDDA-10BB6F726BEF}" name="Heather Bien" initials="HB" userId="S::heather.bien@resonate.com::302852e9-c39b-4bed-a17e-a23167d44188" providerId="AD"/>
  <p188:author id="{639BF5BC-053F-1807-BE58-2B3CFB759885}" name="Lexi Acosta" initials="LA" userId="S::lexi.acosta@resonate.com::ab736cab-d8a1-4f9f-8605-0daa8b198555" providerId="AD"/>
  <p188:author id="{086567E3-7AEE-2F10-6C85-F24EEDDB0D2A}" name="Lisa Villano" initials="LV" userId="S::lisa.villano@resonate.com::25038a2d-9c2c-461c-adea-2c732dbf8297" providerId="AD"/>
  <p188:author id="{BEAA80E3-35FC-2FB8-7DE9-2154A6620319}" name="Young Jun" initials="YJ" userId="S::young.jun@resonate.com::0dcd659a-47f9-403d-b2fb-1e942c39a334" providerId="AD"/>
  <p188:author id="{49C623E7-B8AD-B033-DA85-BC3CD5E21FF4}" name="Megan Passerini" initials="" userId="S::megan.passerini@resonate.com::a935bc37-e837-4b91-985a-247597ad0934" providerId="AD"/>
  <p188:author id="{155323E8-0684-0852-F7CD-9EAA6481586B}" name="Billy Martin" initials="BM" userId="S::billy.martin@resonate.com::5f5545d3-e540-4323-ae08-1a8bb4e1ad65" providerId="AD"/>
  <p188:author id="{11130BEB-9B87-61DB-970E-131E44F45A2E}" name="Ericka McCoy" initials="EM" userId="S::ericka.mccoy@resonate.com::8d6a9593-107f-42b0-aec7-b3dbc7a0668c" providerId="AD"/>
  <p188:author id="{73F47DFE-A6D7-627D-35D0-460976294883}" name="Rachel White" initials="RW" userId="S::rachel.white@resonate.com::07e28d02-478d-4b40-b8a5-2827d037b4b1" providerId="AD"/>
  <p188:author id="{BBA273FF-900E-BFA4-A62E-99877776571D}" name="Bryan Gernert" initials="BG" userId="S::bryan.gernert@resonate.com::ca8a815f-cfa7-469e-b638-fefc7826f0e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oung Jun" initials="YJ" lastIdx="3" clrIdx="0">
    <p:extLst>
      <p:ext uri="{19B8F6BF-5375-455C-9EA6-DF929625EA0E}">
        <p15:presenceInfo xmlns:p15="http://schemas.microsoft.com/office/powerpoint/2012/main" userId="S::young.jun@resonate.com::0dcd659a-47f9-403d-b2fb-1e942c39a334" providerId="AD"/>
      </p:ext>
    </p:extLst>
  </p:cmAuthor>
  <p:cmAuthor id="2" name="Ericka McCoy" initials="EM" lastIdx="18" clrIdx="1">
    <p:extLst>
      <p:ext uri="{19B8F6BF-5375-455C-9EA6-DF929625EA0E}">
        <p15:presenceInfo xmlns:p15="http://schemas.microsoft.com/office/powerpoint/2012/main" userId="S::ericka.mccoy@resonate.com::8d6a9593-107f-42b0-aec7-b3dbc7a0668c" providerId="AD"/>
      </p:ext>
    </p:extLst>
  </p:cmAuthor>
  <p:cmAuthor id="3" name="Jennifer Flynn" initials="JF" lastIdx="2" clrIdx="2">
    <p:extLst>
      <p:ext uri="{19B8F6BF-5375-455C-9EA6-DF929625EA0E}">
        <p15:presenceInfo xmlns:p15="http://schemas.microsoft.com/office/powerpoint/2012/main" userId="S::jennifer.flynn@resonate.com::8df71366-317a-457a-990f-c9475dd6a13b" providerId="AD"/>
      </p:ext>
    </p:extLst>
  </p:cmAuthor>
  <p:cmAuthor id="4" name="Nadia Groome" initials="NG" lastIdx="1" clrIdx="3">
    <p:extLst>
      <p:ext uri="{19B8F6BF-5375-455C-9EA6-DF929625EA0E}">
        <p15:presenceInfo xmlns:p15="http://schemas.microsoft.com/office/powerpoint/2012/main" userId="S::nadia.groome@resonate.com::b8baaf73-fcf6-4d14-bd54-d73f0cfcd7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8D2"/>
    <a:srgbClr val="FFC000"/>
    <a:srgbClr val="FABAAA"/>
    <a:srgbClr val="3D4451"/>
    <a:srgbClr val="2C6255"/>
    <a:srgbClr val="A7BCA4"/>
    <a:srgbClr val="F14C23"/>
    <a:srgbClr val="83C155"/>
    <a:srgbClr val="D2CCEC"/>
    <a:srgbClr val="C5F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069816-7C2E-7C41-A4BE-C52FD1681151}" v="41" dt="2024-08-15T16:45:29.455"/>
    <p1510:client id="{73E0A845-B548-580F-6F10-597192EC34C8}" v="2" dt="2024-08-14T17:32:42.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976"/>
        <p:guide pos="792"/>
        <p:guide orient="horz" pos="3408"/>
        <p:guide orient="horz" pos="2784"/>
        <p:guide orient="horz" pos="888"/>
        <p:guide pos="5592"/>
        <p:guide pos="5208"/>
        <p:guide orient="horz" pos="2544"/>
        <p:guide pos="4560"/>
        <p:guide orient="horz" pos="60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4.fntdata"/><Relationship Id="rId89" Type="http://schemas.openxmlformats.org/officeDocument/2006/relationships/font" Target="fonts/font19.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4.fntdata"/><Relationship Id="rId79" Type="http://schemas.openxmlformats.org/officeDocument/2006/relationships/font" Target="fonts/font9.fntdata"/><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font" Target="fonts/font20.fntdata"/><Relationship Id="rId95" Type="http://schemas.openxmlformats.org/officeDocument/2006/relationships/font" Target="fonts/font25.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notesMaster" Target="notesMasters/notesMaster1.xml"/><Relationship Id="rId80" Type="http://schemas.openxmlformats.org/officeDocument/2006/relationships/font" Target="fonts/font10.fntdata"/><Relationship Id="rId85" Type="http://schemas.openxmlformats.org/officeDocument/2006/relationships/font" Target="fonts/font15.fntdata"/><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font" Target="fonts/font21.fntdata"/><Relationship Id="rId96" Type="http://schemas.openxmlformats.org/officeDocument/2006/relationships/font" Target="fonts/font2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font" Target="fonts/font24.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6.fntdata"/><Relationship Id="rId97" Type="http://schemas.openxmlformats.org/officeDocument/2006/relationships/font" Target="fonts/font27.fntdata"/><Relationship Id="rId10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font" Target="fonts/font1.fntdata"/><Relationship Id="rId92" Type="http://schemas.openxmlformats.org/officeDocument/2006/relationships/font" Target="fonts/font22.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7.fntdata"/><Relationship Id="rId61" Type="http://schemas.openxmlformats.org/officeDocument/2006/relationships/slide" Target="slides/slide57.xml"/><Relationship Id="rId82"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7.fntdata"/><Relationship Id="rId100" Type="http://schemas.openxmlformats.org/officeDocument/2006/relationships/viewProps" Target="viewProps.xml"/><Relationship Id="rId105"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2.fntdata"/><Relationship Id="rId93" Type="http://schemas.openxmlformats.org/officeDocument/2006/relationships/font" Target="fonts/font23.fntdata"/><Relationship Id="rId98"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Villano" userId="S::lisa.villano@resonate.com::25038a2d-9c2c-461c-adea-2c732dbf8297" providerId="AD" clId="Web-{FE65B9B0-4DEC-C361-83AC-8E366F8A00AE}"/>
    <pc:docChg chg="modSld">
      <pc:chgData name="Lisa Villano" userId="S::lisa.villano@resonate.com::25038a2d-9c2c-461c-adea-2c732dbf8297" providerId="AD" clId="Web-{FE65B9B0-4DEC-C361-83AC-8E366F8A00AE}" dt="2024-08-05T17:45:13.532" v="36" actId="20577"/>
      <pc:docMkLst>
        <pc:docMk/>
      </pc:docMkLst>
      <pc:sldChg chg="modSp">
        <pc:chgData name="Lisa Villano" userId="S::lisa.villano@resonate.com::25038a2d-9c2c-461c-adea-2c732dbf8297" providerId="AD" clId="Web-{FE65B9B0-4DEC-C361-83AC-8E366F8A00AE}" dt="2024-08-05T17:45:13.532" v="36" actId="20577"/>
        <pc:sldMkLst>
          <pc:docMk/>
          <pc:sldMk cId="160288466" sldId="1473759464"/>
        </pc:sldMkLst>
        <pc:spChg chg="mod">
          <ac:chgData name="Lisa Villano" userId="S::lisa.villano@resonate.com::25038a2d-9c2c-461c-adea-2c732dbf8297" providerId="AD" clId="Web-{FE65B9B0-4DEC-C361-83AC-8E366F8A00AE}" dt="2024-08-05T17:45:13.532" v="36" actId="20577"/>
          <ac:spMkLst>
            <pc:docMk/>
            <pc:sldMk cId="160288466" sldId="1473759464"/>
            <ac:spMk id="7" creationId="{479A791D-6DB5-C7C0-D2E5-62A764DC1FF5}"/>
          </ac:spMkLst>
        </pc:spChg>
      </pc:sldChg>
    </pc:docChg>
  </pc:docChgLst>
  <pc:docChgLst>
    <pc:chgData name="Lexi Acosta" userId="S::lexi.acosta@resonate.com::ab736cab-d8a1-4f9f-8605-0daa8b198555" providerId="AD" clId="Web-{506EF0C0-7E64-0E9F-B80D-02BA378BB8CB}"/>
    <pc:docChg chg="addSld delSld modSld sldOrd">
      <pc:chgData name="Lexi Acosta" userId="S::lexi.acosta@resonate.com::ab736cab-d8a1-4f9f-8605-0daa8b198555" providerId="AD" clId="Web-{506EF0C0-7E64-0E9F-B80D-02BA378BB8CB}" dt="2024-07-31T13:54:35.891" v="1342" actId="1076"/>
      <pc:docMkLst>
        <pc:docMk/>
      </pc:docMkLst>
      <pc:sldChg chg="modSp modCm">
        <pc:chgData name="Lexi Acosta" userId="S::lexi.acosta@resonate.com::ab736cab-d8a1-4f9f-8605-0daa8b198555" providerId="AD" clId="Web-{506EF0C0-7E64-0E9F-B80D-02BA378BB8CB}" dt="2024-07-29T14:54:48.456" v="85" actId="20577"/>
        <pc:sldMkLst>
          <pc:docMk/>
          <pc:sldMk cId="831702179" sldId="262"/>
        </pc:sldMkLst>
        <pc:spChg chg="mod">
          <ac:chgData name="Lexi Acosta" userId="S::lexi.acosta@resonate.com::ab736cab-d8a1-4f9f-8605-0daa8b198555" providerId="AD" clId="Web-{506EF0C0-7E64-0E9F-B80D-02BA378BB8CB}" dt="2024-07-29T14:54:48.456" v="85" actId="20577"/>
          <ac:spMkLst>
            <pc:docMk/>
            <pc:sldMk cId="831702179" sldId="262"/>
            <ac:spMk id="4" creationId="{4D1BF2E5-9FF4-54D2-B8FF-1CAEF1FBD7A1}"/>
          </ac:spMkLst>
        </pc:spChg>
        <pc:spChg chg="mod">
          <ac:chgData name="Lexi Acosta" userId="S::lexi.acosta@resonate.com::ab736cab-d8a1-4f9f-8605-0daa8b198555" providerId="AD" clId="Web-{506EF0C0-7E64-0E9F-B80D-02BA378BB8CB}" dt="2024-07-29T14:40:09.640" v="43" actId="1076"/>
          <ac:spMkLst>
            <pc:docMk/>
            <pc:sldMk cId="831702179" sldId="262"/>
            <ac:spMk id="6" creationId="{6363FD7C-529B-DECC-F615-2549847298C8}"/>
          </ac:spMkLst>
        </pc:spChg>
        <pc:extLst>
          <p:ext xmlns:p="http://schemas.openxmlformats.org/presentationml/2006/main" uri="{D6D511B9-2390-475A-947B-AFAB55BFBCF1}">
            <pc226:cmChg xmlns:pc226="http://schemas.microsoft.com/office/powerpoint/2022/06/main/command" chg="mod">
              <pc226:chgData name="Lexi Acosta" userId="S::lexi.acosta@resonate.com::ab736cab-d8a1-4f9f-8605-0daa8b198555" providerId="AD" clId="Web-{506EF0C0-7E64-0E9F-B80D-02BA378BB8CB}" dt="2024-07-29T14:39:58.514" v="42" actId="20577"/>
              <pc2:cmMkLst xmlns:pc2="http://schemas.microsoft.com/office/powerpoint/2019/9/main/command">
                <pc:docMk/>
                <pc:sldMk cId="831702179" sldId="262"/>
                <pc2:cmMk id="{13FF88B8-3FFA-A140-8EE2-71478E9A00E5}"/>
              </pc2:cmMkLst>
            </pc226:cmChg>
          </p:ext>
        </pc:extLst>
      </pc:sldChg>
      <pc:sldChg chg="del">
        <pc:chgData name="Lexi Acosta" userId="S::lexi.acosta@resonate.com::ab736cab-d8a1-4f9f-8605-0daa8b198555" providerId="AD" clId="Web-{506EF0C0-7E64-0E9F-B80D-02BA378BB8CB}" dt="2024-07-29T15:20:44.424" v="316"/>
        <pc:sldMkLst>
          <pc:docMk/>
          <pc:sldMk cId="194315996" sldId="267"/>
        </pc:sldMkLst>
      </pc:sldChg>
      <pc:sldChg chg="modNotes">
        <pc:chgData name="Lexi Acosta" userId="S::lexi.acosta@resonate.com::ab736cab-d8a1-4f9f-8605-0daa8b198555" providerId="AD" clId="Web-{506EF0C0-7E64-0E9F-B80D-02BA378BB8CB}" dt="2024-07-30T15:03:04.707" v="805"/>
        <pc:sldMkLst>
          <pc:docMk/>
          <pc:sldMk cId="2748638169" sldId="295"/>
        </pc:sldMkLst>
      </pc:sldChg>
      <pc:sldChg chg="modNotes">
        <pc:chgData name="Lexi Acosta" userId="S::lexi.acosta@resonate.com::ab736cab-d8a1-4f9f-8605-0daa8b198555" providerId="AD" clId="Web-{506EF0C0-7E64-0E9F-B80D-02BA378BB8CB}" dt="2024-07-30T16:08:50.810" v="896"/>
        <pc:sldMkLst>
          <pc:docMk/>
          <pc:sldMk cId="1066090838" sldId="296"/>
        </pc:sldMkLst>
      </pc:sldChg>
      <pc:sldChg chg="modSp modNotes">
        <pc:chgData name="Lexi Acosta" userId="S::lexi.acosta@resonate.com::ab736cab-d8a1-4f9f-8605-0daa8b198555" providerId="AD" clId="Web-{506EF0C0-7E64-0E9F-B80D-02BA378BB8CB}" dt="2024-07-30T16:45:48.390" v="1073" actId="20577"/>
        <pc:sldMkLst>
          <pc:docMk/>
          <pc:sldMk cId="2100590629" sldId="297"/>
        </pc:sldMkLst>
        <pc:spChg chg="mod">
          <ac:chgData name="Lexi Acosta" userId="S::lexi.acosta@resonate.com::ab736cab-d8a1-4f9f-8605-0daa8b198555" providerId="AD" clId="Web-{506EF0C0-7E64-0E9F-B80D-02BA378BB8CB}" dt="2024-07-30T16:13:55.462" v="952" actId="20577"/>
          <ac:spMkLst>
            <pc:docMk/>
            <pc:sldMk cId="2100590629" sldId="297"/>
            <ac:spMk id="5" creationId="{B2766DE0-EE4B-BB83-D951-A66847F51469}"/>
          </ac:spMkLst>
        </pc:spChg>
        <pc:spChg chg="mod">
          <ac:chgData name="Lexi Acosta" userId="S::lexi.acosta@resonate.com::ab736cab-d8a1-4f9f-8605-0daa8b198555" providerId="AD" clId="Web-{506EF0C0-7E64-0E9F-B80D-02BA378BB8CB}" dt="2024-07-30T16:45:48.390" v="1073" actId="20577"/>
          <ac:spMkLst>
            <pc:docMk/>
            <pc:sldMk cId="2100590629" sldId="297"/>
            <ac:spMk id="7" creationId="{479A791D-6DB5-C7C0-D2E5-62A764DC1FF5}"/>
          </ac:spMkLst>
        </pc:spChg>
      </pc:sldChg>
      <pc:sldChg chg="modSp">
        <pc:chgData name="Lexi Acosta" userId="S::lexi.acosta@resonate.com::ab736cab-d8a1-4f9f-8605-0daa8b198555" providerId="AD" clId="Web-{506EF0C0-7E64-0E9F-B80D-02BA378BB8CB}" dt="2024-07-30T16:50:24.713" v="1195" actId="20577"/>
        <pc:sldMkLst>
          <pc:docMk/>
          <pc:sldMk cId="4046317311" sldId="298"/>
        </pc:sldMkLst>
        <pc:spChg chg="mod">
          <ac:chgData name="Lexi Acosta" userId="S::lexi.acosta@resonate.com::ab736cab-d8a1-4f9f-8605-0daa8b198555" providerId="AD" clId="Web-{506EF0C0-7E64-0E9F-B80D-02BA378BB8CB}" dt="2024-07-30T16:42:08.867" v="1059" actId="20577"/>
          <ac:spMkLst>
            <pc:docMk/>
            <pc:sldMk cId="4046317311" sldId="298"/>
            <ac:spMk id="5" creationId="{B2766DE0-EE4B-BB83-D951-A66847F51469}"/>
          </ac:spMkLst>
        </pc:spChg>
        <pc:spChg chg="mod">
          <ac:chgData name="Lexi Acosta" userId="S::lexi.acosta@resonate.com::ab736cab-d8a1-4f9f-8605-0daa8b198555" providerId="AD" clId="Web-{506EF0C0-7E64-0E9F-B80D-02BA378BB8CB}" dt="2024-07-30T16:50:24.713" v="1195" actId="20577"/>
          <ac:spMkLst>
            <pc:docMk/>
            <pc:sldMk cId="4046317311" sldId="298"/>
            <ac:spMk id="7" creationId="{479A791D-6DB5-C7C0-D2E5-62A764DC1FF5}"/>
          </ac:spMkLst>
        </pc:spChg>
      </pc:sldChg>
      <pc:sldChg chg="modNotes">
        <pc:chgData name="Lexi Acosta" userId="S::lexi.acosta@resonate.com::ab736cab-d8a1-4f9f-8605-0daa8b198555" providerId="AD" clId="Web-{506EF0C0-7E64-0E9F-B80D-02BA378BB8CB}" dt="2024-07-30T16:19:51.834" v="953"/>
        <pc:sldMkLst>
          <pc:docMk/>
          <pc:sldMk cId="2398104377" sldId="299"/>
        </pc:sldMkLst>
      </pc:sldChg>
      <pc:sldChg chg="del modCm">
        <pc:chgData name="Lexi Acosta" userId="S::lexi.acosta@resonate.com::ab736cab-d8a1-4f9f-8605-0daa8b198555" providerId="AD" clId="Web-{506EF0C0-7E64-0E9F-B80D-02BA378BB8CB}" dt="2024-07-29T15:09:13.381" v="245"/>
        <pc:sldMkLst>
          <pc:docMk/>
          <pc:sldMk cId="2608535622" sldId="315"/>
        </pc:sldMkLst>
        <pc:extLst>
          <p:ext xmlns:p="http://schemas.openxmlformats.org/presentationml/2006/main" uri="{D6D511B9-2390-475A-947B-AFAB55BFBCF1}">
            <pc226:cmChg xmlns:pc226="http://schemas.microsoft.com/office/powerpoint/2022/06/main/command" chg="mod">
              <pc226:chgData name="Lexi Acosta" userId="S::lexi.acosta@resonate.com::ab736cab-d8a1-4f9f-8605-0daa8b198555" providerId="AD" clId="Web-{506EF0C0-7E64-0E9F-B80D-02BA378BB8CB}" dt="2024-07-29T15:09:10.615" v="244"/>
              <pc2:cmMkLst xmlns:pc2="http://schemas.microsoft.com/office/powerpoint/2019/9/main/command">
                <pc:docMk/>
                <pc:sldMk cId="2608535622" sldId="315"/>
                <pc2:cmMk id="{303E978E-4515-6542-9B68-8A4C2A48AFFD}"/>
              </pc2:cmMkLst>
            </pc226:cmChg>
          </p:ext>
        </pc:extLst>
      </pc:sldChg>
      <pc:sldChg chg="modSp">
        <pc:chgData name="Lexi Acosta" userId="S::lexi.acosta@resonate.com::ab736cab-d8a1-4f9f-8605-0daa8b198555" providerId="AD" clId="Web-{506EF0C0-7E64-0E9F-B80D-02BA378BB8CB}" dt="2024-07-29T17:27:59.406" v="737"/>
        <pc:sldMkLst>
          <pc:docMk/>
          <pc:sldMk cId="3560963217" sldId="2146853183"/>
        </pc:sldMkLst>
        <pc:spChg chg="mod">
          <ac:chgData name="Lexi Acosta" userId="S::lexi.acosta@resonate.com::ab736cab-d8a1-4f9f-8605-0daa8b198555" providerId="AD" clId="Web-{506EF0C0-7E64-0E9F-B80D-02BA378BB8CB}" dt="2024-07-29T16:56:36.095" v="542" actId="20577"/>
          <ac:spMkLst>
            <pc:docMk/>
            <pc:sldMk cId="3560963217" sldId="2146853183"/>
            <ac:spMk id="8" creationId="{7E3D717C-0975-1BB4-3DC7-49412E15070A}"/>
          </ac:spMkLst>
        </pc:spChg>
        <pc:graphicFrameChg chg="mod modGraphic">
          <ac:chgData name="Lexi Acosta" userId="S::lexi.acosta@resonate.com::ab736cab-d8a1-4f9f-8605-0daa8b198555" providerId="AD" clId="Web-{506EF0C0-7E64-0E9F-B80D-02BA378BB8CB}" dt="2024-07-29T17:27:59.406" v="737"/>
          <ac:graphicFrameMkLst>
            <pc:docMk/>
            <pc:sldMk cId="3560963217" sldId="2146853183"/>
            <ac:graphicFrameMk id="2" creationId="{0AD8C546-5360-940C-9B08-39B2F00F3D4E}"/>
          </ac:graphicFrameMkLst>
        </pc:graphicFrameChg>
      </pc:sldChg>
      <pc:sldChg chg="addSp delSp modSp">
        <pc:chgData name="Lexi Acosta" userId="S::lexi.acosta@resonate.com::ab736cab-d8a1-4f9f-8605-0daa8b198555" providerId="AD" clId="Web-{506EF0C0-7E64-0E9F-B80D-02BA378BB8CB}" dt="2024-07-31T13:54:35.891" v="1342" actId="1076"/>
        <pc:sldMkLst>
          <pc:docMk/>
          <pc:sldMk cId="2717192777" sldId="2146853196"/>
        </pc:sldMkLst>
        <pc:spChg chg="add mod">
          <ac:chgData name="Lexi Acosta" userId="S::lexi.acosta@resonate.com::ab736cab-d8a1-4f9f-8605-0daa8b198555" providerId="AD" clId="Web-{506EF0C0-7E64-0E9F-B80D-02BA378BB8CB}" dt="2024-07-31T13:54:27.827" v="1340" actId="14100"/>
          <ac:spMkLst>
            <pc:docMk/>
            <pc:sldMk cId="2717192777" sldId="2146853196"/>
            <ac:spMk id="2" creationId="{479A791D-6DB5-C7C0-D2E5-62A764DC1FF5}"/>
          </ac:spMkLst>
        </pc:spChg>
        <pc:spChg chg="add mod">
          <ac:chgData name="Lexi Acosta" userId="S::lexi.acosta@resonate.com::ab736cab-d8a1-4f9f-8605-0daa8b198555" providerId="AD" clId="Web-{506EF0C0-7E64-0E9F-B80D-02BA378BB8CB}" dt="2024-07-31T13:54:35.891" v="1342" actId="1076"/>
          <ac:spMkLst>
            <pc:docMk/>
            <pc:sldMk cId="2717192777" sldId="2146853196"/>
            <ac:spMk id="3" creationId="{479A791D-6DB5-C7C0-D2E5-62A764DC1FF5}"/>
          </ac:spMkLst>
        </pc:spChg>
        <pc:spChg chg="del mod">
          <ac:chgData name="Lexi Acosta" userId="S::lexi.acosta@resonate.com::ab736cab-d8a1-4f9f-8605-0daa8b198555" providerId="AD" clId="Web-{506EF0C0-7E64-0E9F-B80D-02BA378BB8CB}" dt="2024-07-29T17:29:36.271" v="740"/>
          <ac:spMkLst>
            <pc:docMk/>
            <pc:sldMk cId="2717192777" sldId="2146853196"/>
            <ac:spMk id="6" creationId="{479A791D-6DB5-C7C0-D2E5-62A764DC1FF5}"/>
          </ac:spMkLst>
        </pc:spChg>
        <pc:spChg chg="mod">
          <ac:chgData name="Lexi Acosta" userId="S::lexi.acosta@resonate.com::ab736cab-d8a1-4f9f-8605-0daa8b198555" providerId="AD" clId="Web-{506EF0C0-7E64-0E9F-B80D-02BA378BB8CB}" dt="2024-07-30T16:39:53.080" v="1029" actId="20577"/>
          <ac:spMkLst>
            <pc:docMk/>
            <pc:sldMk cId="2717192777" sldId="2146853196"/>
            <ac:spMk id="7" creationId="{479A791D-6DB5-C7C0-D2E5-62A764DC1FF5}"/>
          </ac:spMkLst>
        </pc:spChg>
        <pc:spChg chg="mod">
          <ac:chgData name="Lexi Acosta" userId="S::lexi.acosta@resonate.com::ab736cab-d8a1-4f9f-8605-0daa8b198555" providerId="AD" clId="Web-{506EF0C0-7E64-0E9F-B80D-02BA378BB8CB}" dt="2024-07-29T17:33:37.066" v="782" actId="1076"/>
          <ac:spMkLst>
            <pc:docMk/>
            <pc:sldMk cId="2717192777" sldId="2146853196"/>
            <ac:spMk id="8" creationId="{479A791D-6DB5-C7C0-D2E5-62A764DC1FF5}"/>
          </ac:spMkLst>
        </pc:spChg>
        <pc:spChg chg="del mod">
          <ac:chgData name="Lexi Acosta" userId="S::lexi.acosta@resonate.com::ab736cab-d8a1-4f9f-8605-0daa8b198555" providerId="AD" clId="Web-{506EF0C0-7E64-0E9F-B80D-02BA378BB8CB}" dt="2024-07-29T17:30:32.618" v="745"/>
          <ac:spMkLst>
            <pc:docMk/>
            <pc:sldMk cId="2717192777" sldId="2146853196"/>
            <ac:spMk id="11" creationId="{479A791D-6DB5-C7C0-D2E5-62A764DC1FF5}"/>
          </ac:spMkLst>
        </pc:spChg>
        <pc:spChg chg="mod">
          <ac:chgData name="Lexi Acosta" userId="S::lexi.acosta@resonate.com::ab736cab-d8a1-4f9f-8605-0daa8b198555" providerId="AD" clId="Web-{506EF0C0-7E64-0E9F-B80D-02BA378BB8CB}" dt="2024-07-30T16:50:12.353" v="1190" actId="1076"/>
          <ac:spMkLst>
            <pc:docMk/>
            <pc:sldMk cId="2717192777" sldId="2146853196"/>
            <ac:spMk id="14" creationId="{479A791D-6DB5-C7C0-D2E5-62A764DC1FF5}"/>
          </ac:spMkLst>
        </pc:spChg>
      </pc:sldChg>
      <pc:sldChg chg="modSp">
        <pc:chgData name="Lexi Acosta" userId="S::lexi.acosta@resonate.com::ab736cab-d8a1-4f9f-8605-0daa8b198555" providerId="AD" clId="Web-{506EF0C0-7E64-0E9F-B80D-02BA378BB8CB}" dt="2024-07-31T13:52:23.635" v="1303" actId="20577"/>
        <pc:sldMkLst>
          <pc:docMk/>
          <pc:sldMk cId="2700901330" sldId="2146853199"/>
        </pc:sldMkLst>
        <pc:spChg chg="mod">
          <ac:chgData name="Lexi Acosta" userId="S::lexi.acosta@resonate.com::ab736cab-d8a1-4f9f-8605-0daa8b198555" providerId="AD" clId="Web-{506EF0C0-7E64-0E9F-B80D-02BA378BB8CB}" dt="2024-07-31T13:52:23.635" v="1303" actId="20577"/>
          <ac:spMkLst>
            <pc:docMk/>
            <pc:sldMk cId="2700901330" sldId="2146853199"/>
            <ac:spMk id="7" creationId="{479A791D-6DB5-C7C0-D2E5-62A764DC1FF5}"/>
          </ac:spMkLst>
        </pc:spChg>
      </pc:sldChg>
      <pc:sldChg chg="del">
        <pc:chgData name="Lexi Acosta" userId="S::lexi.acosta@resonate.com::ab736cab-d8a1-4f9f-8605-0daa8b198555" providerId="AD" clId="Web-{506EF0C0-7E64-0E9F-B80D-02BA378BB8CB}" dt="2024-07-29T15:22:10.849" v="319"/>
        <pc:sldMkLst>
          <pc:docMk/>
          <pc:sldMk cId="3807746106" sldId="2146853202"/>
        </pc:sldMkLst>
      </pc:sldChg>
      <pc:sldChg chg="modSp add replId modCm modNotes">
        <pc:chgData name="Lexi Acosta" userId="S::lexi.acosta@resonate.com::ab736cab-d8a1-4f9f-8605-0daa8b198555" providerId="AD" clId="Web-{506EF0C0-7E64-0E9F-B80D-02BA378BB8CB}" dt="2024-07-31T13:54:17.732" v="1331" actId="20577"/>
        <pc:sldMkLst>
          <pc:docMk/>
          <pc:sldMk cId="3153184457" sldId="2146853203"/>
        </pc:sldMkLst>
        <pc:spChg chg="mod">
          <ac:chgData name="Lexi Acosta" userId="S::lexi.acosta@resonate.com::ab736cab-d8a1-4f9f-8605-0daa8b198555" providerId="AD" clId="Web-{506EF0C0-7E64-0E9F-B80D-02BA378BB8CB}" dt="2024-07-29T15:19:58.766" v="311" actId="20577"/>
          <ac:spMkLst>
            <pc:docMk/>
            <pc:sldMk cId="3153184457" sldId="2146853203"/>
            <ac:spMk id="5" creationId="{B2766DE0-EE4B-BB83-D951-A66847F51469}"/>
          </ac:spMkLst>
        </pc:spChg>
        <pc:spChg chg="mod">
          <ac:chgData name="Lexi Acosta" userId="S::lexi.acosta@resonate.com::ab736cab-d8a1-4f9f-8605-0daa8b198555" providerId="AD" clId="Web-{506EF0C0-7E64-0E9F-B80D-02BA378BB8CB}" dt="2024-07-31T13:54:17.732" v="1331" actId="20577"/>
          <ac:spMkLst>
            <pc:docMk/>
            <pc:sldMk cId="3153184457" sldId="2146853203"/>
            <ac:spMk id="7" creationId="{479A791D-6DB5-C7C0-D2E5-62A764DC1FF5}"/>
          </ac:spMkLst>
        </pc:spChg>
        <pc:extLst>
          <p:ext xmlns:p="http://schemas.openxmlformats.org/presentationml/2006/main" uri="{D6D511B9-2390-475A-947B-AFAB55BFBCF1}">
            <pc226:cmChg xmlns:pc226="http://schemas.microsoft.com/office/powerpoint/2022/06/main/command" chg="mod">
              <pc226:chgData name="Lexi Acosta" userId="S::lexi.acosta@resonate.com::ab736cab-d8a1-4f9f-8605-0daa8b198555" providerId="AD" clId="Web-{506EF0C0-7E64-0E9F-B80D-02BA378BB8CB}" dt="2024-07-29T15:01:11.299" v="122"/>
              <pc2:cmMkLst xmlns:pc2="http://schemas.microsoft.com/office/powerpoint/2019/9/main/command">
                <pc:docMk/>
                <pc:sldMk cId="3153184457" sldId="2146853203"/>
                <pc2:cmMk id="{65ED2217-DB05-4153-B45A-AFB5CF0182F5}"/>
              </pc2:cmMkLst>
            </pc226:cmChg>
          </p:ext>
        </pc:extLst>
      </pc:sldChg>
      <pc:sldChg chg="modSp add">
        <pc:chgData name="Lexi Acosta" userId="S::lexi.acosta@resonate.com::ab736cab-d8a1-4f9f-8605-0daa8b198555" providerId="AD" clId="Web-{506EF0C0-7E64-0E9F-B80D-02BA378BB8CB}" dt="2024-07-31T13:49:46.645" v="1209" actId="20577"/>
        <pc:sldMkLst>
          <pc:docMk/>
          <pc:sldMk cId="4259571715" sldId="2146853204"/>
        </pc:sldMkLst>
        <pc:spChg chg="mod">
          <ac:chgData name="Lexi Acosta" userId="S::lexi.acosta@resonate.com::ab736cab-d8a1-4f9f-8605-0daa8b198555" providerId="AD" clId="Web-{506EF0C0-7E64-0E9F-B80D-02BA378BB8CB}" dt="2024-07-29T15:09:33.866" v="251" actId="20577"/>
          <ac:spMkLst>
            <pc:docMk/>
            <pc:sldMk cId="4259571715" sldId="2146853204"/>
            <ac:spMk id="5" creationId="{B2766DE0-EE4B-BB83-D951-A66847F51469}"/>
          </ac:spMkLst>
        </pc:spChg>
        <pc:spChg chg="mod">
          <ac:chgData name="Lexi Acosta" userId="S::lexi.acosta@resonate.com::ab736cab-d8a1-4f9f-8605-0daa8b198555" providerId="AD" clId="Web-{506EF0C0-7E64-0E9F-B80D-02BA378BB8CB}" dt="2024-07-31T13:49:46.645" v="1209" actId="20577"/>
          <ac:spMkLst>
            <pc:docMk/>
            <pc:sldMk cId="4259571715" sldId="2146853204"/>
            <ac:spMk id="7" creationId="{479A791D-6DB5-C7C0-D2E5-62A764DC1FF5}"/>
          </ac:spMkLst>
        </pc:spChg>
      </pc:sldChg>
      <pc:sldChg chg="add">
        <pc:chgData name="Lexi Acosta" userId="S::lexi.acosta@resonate.com::ab736cab-d8a1-4f9f-8605-0daa8b198555" providerId="AD" clId="Web-{506EF0C0-7E64-0E9F-B80D-02BA378BB8CB}" dt="2024-07-29T15:21:35.224" v="317"/>
        <pc:sldMkLst>
          <pc:docMk/>
          <pc:sldMk cId="2422286926" sldId="2146853205"/>
        </pc:sldMkLst>
      </pc:sldChg>
      <pc:sldChg chg="modSp add ord replId">
        <pc:chgData name="Lexi Acosta" userId="S::lexi.acosta@resonate.com::ab736cab-d8a1-4f9f-8605-0daa8b198555" providerId="AD" clId="Web-{506EF0C0-7E64-0E9F-B80D-02BA378BB8CB}" dt="2024-07-29T17:03:09.328" v="695"/>
        <pc:sldMkLst>
          <pc:docMk/>
          <pc:sldMk cId="2702902385" sldId="2146853206"/>
        </pc:sldMkLst>
        <pc:spChg chg="mod">
          <ac:chgData name="Lexi Acosta" userId="S::lexi.acosta@resonate.com::ab736cab-d8a1-4f9f-8605-0daa8b198555" providerId="AD" clId="Web-{506EF0C0-7E64-0E9F-B80D-02BA378BB8CB}" dt="2024-07-29T16:56:32.188" v="541" actId="20577"/>
          <ac:spMkLst>
            <pc:docMk/>
            <pc:sldMk cId="2702902385" sldId="2146853206"/>
            <ac:spMk id="8" creationId="{7E3D717C-0975-1BB4-3DC7-49412E15070A}"/>
          </ac:spMkLst>
        </pc:spChg>
      </pc:sldChg>
    </pc:docChg>
  </pc:docChgLst>
  <pc:docChgLst>
    <pc:chgData name="Megan Passerini" userId="a935bc37-e837-4b91-985a-247597ad0934" providerId="ADAL" clId="{27B95C71-1611-4848-BD17-7FC036229E15}"/>
    <pc:docChg chg="">
      <pc:chgData name="Megan Passerini" userId="a935bc37-e837-4b91-985a-247597ad0934" providerId="ADAL" clId="{27B95C71-1611-4848-BD17-7FC036229E15}" dt="2024-08-02T15:55:51.377" v="2"/>
      <pc:docMkLst>
        <pc:docMk/>
      </pc:docMkLst>
      <pc:sldChg chg="modCm">
        <pc:chgData name="Megan Passerini" userId="a935bc37-e837-4b91-985a-247597ad0934" providerId="ADAL" clId="{27B95C71-1611-4848-BD17-7FC036229E15}" dt="2024-08-02T15:55:51.377" v="2"/>
        <pc:sldMkLst>
          <pc:docMk/>
          <pc:sldMk cId="2215591460" sldId="1473760293"/>
        </pc:sldMkLst>
        <pc:extLst>
          <p:ext xmlns:p="http://schemas.openxmlformats.org/presentationml/2006/main" uri="{D6D511B9-2390-475A-947B-AFAB55BFBCF1}">
            <pc226:cmChg xmlns:pc226="http://schemas.microsoft.com/office/powerpoint/2022/06/main/command" chg="">
              <pc226:chgData name="Megan Passerini" userId="a935bc37-e837-4b91-985a-247597ad0934" providerId="ADAL" clId="{27B95C71-1611-4848-BD17-7FC036229E15}" dt="2024-08-02T15:55:51.377" v="2"/>
              <pc2:cmMkLst xmlns:pc2="http://schemas.microsoft.com/office/powerpoint/2019/9/main/command">
                <pc:docMk/>
                <pc:sldMk cId="2215591460" sldId="1473760293"/>
                <pc2:cmMk id="{6A1A77ED-EC7B-6341-944F-BCBD0C061FC7}"/>
              </pc2:cmMkLst>
              <pc226:cmRplyChg chg="add">
                <pc226:chgData name="Megan Passerini" userId="a935bc37-e837-4b91-985a-247597ad0934" providerId="ADAL" clId="{27B95C71-1611-4848-BD17-7FC036229E15}" dt="2024-08-02T15:55:51.377" v="2"/>
                <pc2:cmRplyMkLst xmlns:pc2="http://schemas.microsoft.com/office/powerpoint/2019/9/main/command">
                  <pc:docMk/>
                  <pc:sldMk cId="2215591460" sldId="1473760293"/>
                  <pc2:cmMk id="{6A1A77ED-EC7B-6341-944F-BCBD0C061FC7}"/>
                  <pc2:cmRplyMk id="{42BC7CFD-6C2F-E44E-A64D-02D05924EEB7}"/>
                </pc2:cmRplyMkLst>
              </pc226:cmRplyChg>
            </pc226:cmChg>
          </p:ext>
        </pc:extLst>
      </pc:sldChg>
      <pc:sldChg chg="addCm">
        <pc:chgData name="Megan Passerini" userId="a935bc37-e837-4b91-985a-247597ad0934" providerId="ADAL" clId="{27B95C71-1611-4848-BD17-7FC036229E15}" dt="2024-08-02T15:51:37.887" v="1"/>
        <pc:sldMkLst>
          <pc:docMk/>
          <pc:sldMk cId="419039742" sldId="2146853193"/>
        </pc:sldMkLst>
        <pc:extLst>
          <p:ext xmlns:p="http://schemas.openxmlformats.org/presentationml/2006/main" uri="{D6D511B9-2390-475A-947B-AFAB55BFBCF1}">
            <pc226:cmChg xmlns:pc226="http://schemas.microsoft.com/office/powerpoint/2022/06/main/command" chg="add">
              <pc226:chgData name="Megan Passerini" userId="a935bc37-e837-4b91-985a-247597ad0934" providerId="ADAL" clId="{27B95C71-1611-4848-BD17-7FC036229E15}" dt="2024-08-02T15:51:37.887" v="1"/>
              <pc2:cmMkLst xmlns:pc2="http://schemas.microsoft.com/office/powerpoint/2019/9/main/command">
                <pc:docMk/>
                <pc:sldMk cId="419039742" sldId="2146853193"/>
                <pc2:cmMk id="{F338A87A-74BB-9049-9094-7EB338DBC5A7}"/>
              </pc2:cmMkLst>
            </pc226:cmChg>
            <pc226:cmChg xmlns:pc226="http://schemas.microsoft.com/office/powerpoint/2022/06/main/command" chg="add">
              <pc226:chgData name="Megan Passerini" userId="a935bc37-e837-4b91-985a-247597ad0934" providerId="ADAL" clId="{27B95C71-1611-4848-BD17-7FC036229E15}" dt="2024-08-02T15:50:45.340" v="0"/>
              <pc2:cmMkLst xmlns:pc2="http://schemas.microsoft.com/office/powerpoint/2019/9/main/command">
                <pc:docMk/>
                <pc:sldMk cId="419039742" sldId="2146853193"/>
                <pc2:cmMk id="{521DCF8E-F99E-D349-A5CA-A941C76B2D12}"/>
              </pc2:cmMkLst>
            </pc226:cmChg>
          </p:ext>
        </pc:extLst>
      </pc:sldChg>
    </pc:docChg>
  </pc:docChgLst>
  <pc:docChgLst>
    <pc:chgData name="Lexi Acosta" userId="ab736cab-d8a1-4f9f-8605-0daa8b198555" providerId="ADAL" clId="{E23191DE-88FC-4841-9BC9-CCADBFD56DD1}"/>
    <pc:docChg chg="undo custSel addSld modSld sldOrd">
      <pc:chgData name="Lexi Acosta" userId="ab736cab-d8a1-4f9f-8605-0daa8b198555" providerId="ADAL" clId="{E23191DE-88FC-4841-9BC9-CCADBFD56DD1}" dt="2024-08-09T15:00:19.188" v="758" actId="113"/>
      <pc:docMkLst>
        <pc:docMk/>
      </pc:docMkLst>
      <pc:sldChg chg="modSp mod">
        <pc:chgData name="Lexi Acosta" userId="ab736cab-d8a1-4f9f-8605-0daa8b198555" providerId="ADAL" clId="{E23191DE-88FC-4841-9BC9-CCADBFD56DD1}" dt="2024-08-05T17:12:14.112" v="515" actId="404"/>
        <pc:sldMkLst>
          <pc:docMk/>
          <pc:sldMk cId="4274344614" sldId="270"/>
        </pc:sldMkLst>
        <pc:spChg chg="mod">
          <ac:chgData name="Lexi Acosta" userId="ab736cab-d8a1-4f9f-8605-0daa8b198555" providerId="ADAL" clId="{E23191DE-88FC-4841-9BC9-CCADBFD56DD1}" dt="2024-08-05T17:12:14.112" v="515" actId="404"/>
          <ac:spMkLst>
            <pc:docMk/>
            <pc:sldMk cId="4274344614" sldId="270"/>
            <ac:spMk id="6" creationId="{C5C58ACA-0B93-4A7E-BF6E-17B9370FDBC0}"/>
          </ac:spMkLst>
        </pc:spChg>
      </pc:sldChg>
      <pc:sldChg chg="modSp mod modCm">
        <pc:chgData name="Lexi Acosta" userId="ab736cab-d8a1-4f9f-8605-0daa8b198555" providerId="ADAL" clId="{E23191DE-88FC-4841-9BC9-CCADBFD56DD1}" dt="2024-08-05T16:07:22.152" v="491" actId="20577"/>
        <pc:sldMkLst>
          <pc:docMk/>
          <pc:sldMk cId="1300253204" sldId="274"/>
        </pc:sldMkLst>
        <pc:spChg chg="mod">
          <ac:chgData name="Lexi Acosta" userId="ab736cab-d8a1-4f9f-8605-0daa8b198555" providerId="ADAL" clId="{E23191DE-88FC-4841-9BC9-CCADBFD56DD1}" dt="2024-08-05T16:07:22.152" v="491" actId="20577"/>
          <ac:spMkLst>
            <pc:docMk/>
            <pc:sldMk cId="1300253204" sldId="274"/>
            <ac:spMk id="3" creationId="{4EFCF769-6E46-434B-8626-0DA6AE432FBA}"/>
          </ac:spMkLst>
        </pc:spChg>
        <pc:extLst>
          <p:ext xmlns:p="http://schemas.openxmlformats.org/presentationml/2006/main" uri="{D6D511B9-2390-475A-947B-AFAB55BFBCF1}">
            <pc226:cmChg xmlns:pc226="http://schemas.microsoft.com/office/powerpoint/2022/06/main/command" chg="mod">
              <pc226:chgData name="Lexi Acosta" userId="ab736cab-d8a1-4f9f-8605-0daa8b198555" providerId="ADAL" clId="{E23191DE-88FC-4841-9BC9-CCADBFD56DD1}" dt="2024-08-05T16:07:22.152" v="491" actId="20577"/>
              <pc2:cmMkLst xmlns:pc2="http://schemas.microsoft.com/office/powerpoint/2019/9/main/command">
                <pc:docMk/>
                <pc:sldMk cId="1300253204" sldId="274"/>
                <pc2:cmMk id="{7B94612F-678D-ED49-87B4-B4F7696270E0}"/>
              </pc2:cmMkLst>
            </pc226:cmChg>
          </p:ext>
        </pc:extLst>
      </pc:sldChg>
      <pc:sldChg chg="modSp mod">
        <pc:chgData name="Lexi Acosta" userId="ab736cab-d8a1-4f9f-8605-0daa8b198555" providerId="ADAL" clId="{E23191DE-88FC-4841-9BC9-CCADBFD56DD1}" dt="2024-07-31T16:00:20.104" v="453" actId="20577"/>
        <pc:sldMkLst>
          <pc:docMk/>
          <pc:sldMk cId="2398104377" sldId="299"/>
        </pc:sldMkLst>
        <pc:spChg chg="mod">
          <ac:chgData name="Lexi Acosta" userId="ab736cab-d8a1-4f9f-8605-0daa8b198555" providerId="ADAL" clId="{E23191DE-88FC-4841-9BC9-CCADBFD56DD1}" dt="2024-07-31T16:00:20.104" v="453" actId="20577"/>
          <ac:spMkLst>
            <pc:docMk/>
            <pc:sldMk cId="2398104377" sldId="299"/>
            <ac:spMk id="7" creationId="{479A791D-6DB5-C7C0-D2E5-62A764DC1FF5}"/>
          </ac:spMkLst>
        </pc:spChg>
      </pc:sldChg>
      <pc:sldChg chg="add ord">
        <pc:chgData name="Lexi Acosta" userId="ab736cab-d8a1-4f9f-8605-0daa8b198555" providerId="ADAL" clId="{E23191DE-88FC-4841-9BC9-CCADBFD56DD1}" dt="2024-07-31T15:09:21.659" v="181" actId="20578"/>
        <pc:sldMkLst>
          <pc:docMk/>
          <pc:sldMk cId="2707149063" sldId="1473760264"/>
        </pc:sldMkLst>
      </pc:sldChg>
      <pc:sldChg chg="addSp modSp mod modNotesTx">
        <pc:chgData name="Lexi Acosta" userId="ab736cab-d8a1-4f9f-8605-0daa8b198555" providerId="ADAL" clId="{E23191DE-88FC-4841-9BC9-CCADBFD56DD1}" dt="2024-08-05T18:01:03.318" v="614" actId="20577"/>
        <pc:sldMkLst>
          <pc:docMk/>
          <pc:sldMk cId="2215591460" sldId="1473760293"/>
        </pc:sldMkLst>
        <pc:spChg chg="add mod">
          <ac:chgData name="Lexi Acosta" userId="ab736cab-d8a1-4f9f-8605-0daa8b198555" providerId="ADAL" clId="{E23191DE-88FC-4841-9BC9-CCADBFD56DD1}" dt="2024-08-05T18:01:03.318" v="614" actId="20577"/>
          <ac:spMkLst>
            <pc:docMk/>
            <pc:sldMk cId="2215591460" sldId="1473760293"/>
            <ac:spMk id="2" creationId="{0144070B-5911-1E09-ABA5-52DDFF112778}"/>
          </ac:spMkLst>
        </pc:spChg>
        <pc:spChg chg="mod">
          <ac:chgData name="Lexi Acosta" userId="ab736cab-d8a1-4f9f-8605-0daa8b198555" providerId="ADAL" clId="{E23191DE-88FC-4841-9BC9-CCADBFD56DD1}" dt="2024-08-05T17:57:39.138" v="587" actId="1036"/>
          <ac:spMkLst>
            <pc:docMk/>
            <pc:sldMk cId="2215591460" sldId="1473760293"/>
            <ac:spMk id="3" creationId="{C2329186-6E5E-D5C6-19E1-8454D1BA7F56}"/>
          </ac:spMkLst>
        </pc:spChg>
        <pc:spChg chg="add mod">
          <ac:chgData name="Lexi Acosta" userId="ab736cab-d8a1-4f9f-8605-0daa8b198555" providerId="ADAL" clId="{E23191DE-88FC-4841-9BC9-CCADBFD56DD1}" dt="2024-08-05T17:54:44.712" v="570" actId="167"/>
          <ac:spMkLst>
            <pc:docMk/>
            <pc:sldMk cId="2215591460" sldId="1473760293"/>
            <ac:spMk id="4" creationId="{76C2E56E-3DE6-CA09-C496-2721AF68B9FC}"/>
          </ac:spMkLst>
        </pc:spChg>
        <pc:spChg chg="mod">
          <ac:chgData name="Lexi Acosta" userId="ab736cab-d8a1-4f9f-8605-0daa8b198555" providerId="ADAL" clId="{E23191DE-88FC-4841-9BC9-CCADBFD56DD1}" dt="2024-08-05T17:57:39.138" v="587" actId="1036"/>
          <ac:spMkLst>
            <pc:docMk/>
            <pc:sldMk cId="2215591460" sldId="1473760293"/>
            <ac:spMk id="5" creationId="{940E5550-D3C5-5D8C-2446-1FE15C5707F9}"/>
          </ac:spMkLst>
        </pc:spChg>
        <pc:spChg chg="mod">
          <ac:chgData name="Lexi Acosta" userId="ab736cab-d8a1-4f9f-8605-0daa8b198555" providerId="ADAL" clId="{E23191DE-88FC-4841-9BC9-CCADBFD56DD1}" dt="2024-08-05T17:57:39.138" v="587" actId="1036"/>
          <ac:spMkLst>
            <pc:docMk/>
            <pc:sldMk cId="2215591460" sldId="1473760293"/>
            <ac:spMk id="7" creationId="{1003C4B3-8009-372C-2E20-E757BC8DE75F}"/>
          </ac:spMkLst>
        </pc:spChg>
        <pc:spChg chg="mod">
          <ac:chgData name="Lexi Acosta" userId="ab736cab-d8a1-4f9f-8605-0daa8b198555" providerId="ADAL" clId="{E23191DE-88FC-4841-9BC9-CCADBFD56DD1}" dt="2024-08-05T17:57:39.138" v="587" actId="1036"/>
          <ac:spMkLst>
            <pc:docMk/>
            <pc:sldMk cId="2215591460" sldId="1473760293"/>
            <ac:spMk id="11" creationId="{C000BB0A-BAC3-8157-F1B2-5AA9C6F50689}"/>
          </ac:spMkLst>
        </pc:spChg>
      </pc:sldChg>
      <pc:sldChg chg="modSp mod">
        <pc:chgData name="Lexi Acosta" userId="ab736cab-d8a1-4f9f-8605-0daa8b198555" providerId="ADAL" clId="{E23191DE-88FC-4841-9BC9-CCADBFD56DD1}" dt="2024-07-31T15:18:59.571" v="205" actId="20577"/>
        <pc:sldMkLst>
          <pc:docMk/>
          <pc:sldMk cId="3560963217" sldId="2146853183"/>
        </pc:sldMkLst>
        <pc:spChg chg="mod">
          <ac:chgData name="Lexi Acosta" userId="ab736cab-d8a1-4f9f-8605-0daa8b198555" providerId="ADAL" clId="{E23191DE-88FC-4841-9BC9-CCADBFD56DD1}" dt="2024-07-31T15:17:48.161" v="201" actId="20577"/>
          <ac:spMkLst>
            <pc:docMk/>
            <pc:sldMk cId="3560963217" sldId="2146853183"/>
            <ac:spMk id="8" creationId="{7E3D717C-0975-1BB4-3DC7-49412E15070A}"/>
          </ac:spMkLst>
        </pc:spChg>
        <pc:graphicFrameChg chg="modGraphic">
          <ac:chgData name="Lexi Acosta" userId="ab736cab-d8a1-4f9f-8605-0daa8b198555" providerId="ADAL" clId="{E23191DE-88FC-4841-9BC9-CCADBFD56DD1}" dt="2024-07-31T15:18:59.571" v="205" actId="20577"/>
          <ac:graphicFrameMkLst>
            <pc:docMk/>
            <pc:sldMk cId="3560963217" sldId="2146853183"/>
            <ac:graphicFrameMk id="2" creationId="{0AD8C546-5360-940C-9B08-39B2F00F3D4E}"/>
          </ac:graphicFrameMkLst>
        </pc:graphicFrameChg>
      </pc:sldChg>
      <pc:sldChg chg="modSp mod">
        <pc:chgData name="Lexi Acosta" userId="ab736cab-d8a1-4f9f-8605-0daa8b198555" providerId="ADAL" clId="{E23191DE-88FC-4841-9BC9-CCADBFD56DD1}" dt="2024-07-31T14:49:40.453" v="65" actId="20577"/>
        <pc:sldMkLst>
          <pc:docMk/>
          <pc:sldMk cId="2703814727" sldId="2146853192"/>
        </pc:sldMkLst>
        <pc:spChg chg="mod">
          <ac:chgData name="Lexi Acosta" userId="ab736cab-d8a1-4f9f-8605-0daa8b198555" providerId="ADAL" clId="{E23191DE-88FC-4841-9BC9-CCADBFD56DD1}" dt="2024-07-31T14:49:40.453" v="65" actId="20577"/>
          <ac:spMkLst>
            <pc:docMk/>
            <pc:sldMk cId="2703814727" sldId="2146853192"/>
            <ac:spMk id="7" creationId="{479A791D-6DB5-C7C0-D2E5-62A764DC1FF5}"/>
          </ac:spMkLst>
        </pc:spChg>
      </pc:sldChg>
      <pc:sldChg chg="modSp mod modCm">
        <pc:chgData name="Lexi Acosta" userId="ab736cab-d8a1-4f9f-8605-0daa8b198555" providerId="ADAL" clId="{E23191DE-88FC-4841-9BC9-CCADBFD56DD1}" dt="2024-08-05T17:48:25.695" v="532" actId="20577"/>
        <pc:sldMkLst>
          <pc:docMk/>
          <pc:sldMk cId="419039742" sldId="2146853193"/>
        </pc:sldMkLst>
        <pc:graphicFrameChg chg="modGraphic">
          <ac:chgData name="Lexi Acosta" userId="ab736cab-d8a1-4f9f-8605-0daa8b198555" providerId="ADAL" clId="{E23191DE-88FC-4841-9BC9-CCADBFD56DD1}" dt="2024-08-05T17:48:25.695" v="532" actId="20577"/>
          <ac:graphicFrameMkLst>
            <pc:docMk/>
            <pc:sldMk cId="419039742" sldId="2146853193"/>
            <ac:graphicFrameMk id="5" creationId="{A6F338EB-CD80-5C15-1272-580ECC3DF00B}"/>
          </ac:graphicFrameMkLst>
        </pc:graphicFrameChg>
        <pc:extLst>
          <p:ext xmlns:p="http://schemas.openxmlformats.org/presentationml/2006/main" uri="{D6D511B9-2390-475A-947B-AFAB55BFBCF1}">
            <pc226:cmChg xmlns:pc226="http://schemas.microsoft.com/office/powerpoint/2022/06/main/command" chg="mod">
              <pc226:chgData name="Lexi Acosta" userId="ab736cab-d8a1-4f9f-8605-0daa8b198555" providerId="ADAL" clId="{E23191DE-88FC-4841-9BC9-CCADBFD56DD1}" dt="2024-08-05T17:48:25.695" v="532" actId="20577"/>
              <pc2:cmMkLst xmlns:pc2="http://schemas.microsoft.com/office/powerpoint/2019/9/main/command">
                <pc:docMk/>
                <pc:sldMk cId="419039742" sldId="2146853193"/>
                <pc2:cmMk id="{521DCF8E-F99E-D349-A5CA-A941C76B2D12}"/>
              </pc2:cmMkLst>
            </pc226:cmChg>
          </p:ext>
        </pc:extLst>
      </pc:sldChg>
      <pc:sldChg chg="addSp delSp modSp mod">
        <pc:chgData name="Lexi Acosta" userId="ab736cab-d8a1-4f9f-8605-0daa8b198555" providerId="ADAL" clId="{E23191DE-88FC-4841-9BC9-CCADBFD56DD1}" dt="2024-08-05T17:46:15.248" v="531" actId="1076"/>
        <pc:sldMkLst>
          <pc:docMk/>
          <pc:sldMk cId="2717192777" sldId="2146853196"/>
        </pc:sldMkLst>
        <pc:spChg chg="mod">
          <ac:chgData name="Lexi Acosta" userId="ab736cab-d8a1-4f9f-8605-0daa8b198555" providerId="ADAL" clId="{E23191DE-88FC-4841-9BC9-CCADBFD56DD1}" dt="2024-07-31T13:58:16.695" v="2"/>
          <ac:spMkLst>
            <pc:docMk/>
            <pc:sldMk cId="2717192777" sldId="2146853196"/>
            <ac:spMk id="2" creationId="{479A791D-6DB5-C7C0-D2E5-62A764DC1FF5}"/>
          </ac:spMkLst>
        </pc:spChg>
        <pc:spChg chg="mod">
          <ac:chgData name="Lexi Acosta" userId="ab736cab-d8a1-4f9f-8605-0daa8b198555" providerId="ADAL" clId="{E23191DE-88FC-4841-9BC9-CCADBFD56DD1}" dt="2024-07-31T15:35:18.542" v="344" actId="1076"/>
          <ac:spMkLst>
            <pc:docMk/>
            <pc:sldMk cId="2717192777" sldId="2146853196"/>
            <ac:spMk id="3" creationId="{479A791D-6DB5-C7C0-D2E5-62A764DC1FF5}"/>
          </ac:spMkLst>
        </pc:spChg>
        <pc:spChg chg="add del mod">
          <ac:chgData name="Lexi Acosta" userId="ab736cab-d8a1-4f9f-8605-0daa8b198555" providerId="ADAL" clId="{E23191DE-88FC-4841-9BC9-CCADBFD56DD1}" dt="2024-08-01T15:04:00.356" v="485"/>
          <ac:spMkLst>
            <pc:docMk/>
            <pc:sldMk cId="2717192777" sldId="2146853196"/>
            <ac:spMk id="4" creationId="{C7858EE9-A0A0-2C5B-4A46-187F997532C4}"/>
          </ac:spMkLst>
        </pc:spChg>
        <pc:spChg chg="add del mod">
          <ac:chgData name="Lexi Acosta" userId="ab736cab-d8a1-4f9f-8605-0daa8b198555" providerId="ADAL" clId="{E23191DE-88FC-4841-9BC9-CCADBFD56DD1}" dt="2024-08-05T17:46:09.802" v="528"/>
          <ac:spMkLst>
            <pc:docMk/>
            <pc:sldMk cId="2717192777" sldId="2146853196"/>
            <ac:spMk id="6" creationId="{6728B7F2-4CC5-BE64-57FE-D8E95D509DCA}"/>
          </ac:spMkLst>
        </pc:spChg>
        <pc:spChg chg="mod">
          <ac:chgData name="Lexi Acosta" userId="ab736cab-d8a1-4f9f-8605-0daa8b198555" providerId="ADAL" clId="{E23191DE-88FC-4841-9BC9-CCADBFD56DD1}" dt="2024-07-31T14:49:47.663" v="66"/>
          <ac:spMkLst>
            <pc:docMk/>
            <pc:sldMk cId="2717192777" sldId="2146853196"/>
            <ac:spMk id="8" creationId="{479A791D-6DB5-C7C0-D2E5-62A764DC1FF5}"/>
          </ac:spMkLst>
        </pc:spChg>
        <pc:spChg chg="mod">
          <ac:chgData name="Lexi Acosta" userId="ab736cab-d8a1-4f9f-8605-0daa8b198555" providerId="ADAL" clId="{E23191DE-88FC-4841-9BC9-CCADBFD56DD1}" dt="2024-07-31T14:01:04.168" v="12" actId="14100"/>
          <ac:spMkLst>
            <pc:docMk/>
            <pc:sldMk cId="2717192777" sldId="2146853196"/>
            <ac:spMk id="9" creationId="{479A791D-6DB5-C7C0-D2E5-62A764DC1FF5}"/>
          </ac:spMkLst>
        </pc:spChg>
        <pc:spChg chg="mod">
          <ac:chgData name="Lexi Acosta" userId="ab736cab-d8a1-4f9f-8605-0daa8b198555" providerId="ADAL" clId="{E23191DE-88FC-4841-9BC9-CCADBFD56DD1}" dt="2024-07-31T16:02:01.875" v="482" actId="1037"/>
          <ac:spMkLst>
            <pc:docMk/>
            <pc:sldMk cId="2717192777" sldId="2146853196"/>
            <ac:spMk id="10" creationId="{479A791D-6DB5-C7C0-D2E5-62A764DC1FF5}"/>
          </ac:spMkLst>
        </pc:spChg>
        <pc:spChg chg="add">
          <ac:chgData name="Lexi Acosta" userId="ab736cab-d8a1-4f9f-8605-0daa8b198555" providerId="ADAL" clId="{E23191DE-88FC-4841-9BC9-CCADBFD56DD1}" dt="2024-08-05T17:45:39.001" v="516"/>
          <ac:spMkLst>
            <pc:docMk/>
            <pc:sldMk cId="2717192777" sldId="2146853196"/>
            <ac:spMk id="11" creationId="{2FCD27E5-A0F3-B42B-44C4-99ABA41B01F1}"/>
          </ac:spMkLst>
        </pc:spChg>
        <pc:spChg chg="mod">
          <ac:chgData name="Lexi Acosta" userId="ab736cab-d8a1-4f9f-8605-0daa8b198555" providerId="ADAL" clId="{E23191DE-88FC-4841-9BC9-CCADBFD56DD1}" dt="2024-08-05T17:46:15.248" v="531" actId="1076"/>
          <ac:spMkLst>
            <pc:docMk/>
            <pc:sldMk cId="2717192777" sldId="2146853196"/>
            <ac:spMk id="13" creationId="{479A791D-6DB5-C7C0-D2E5-62A764DC1FF5}"/>
          </ac:spMkLst>
        </pc:spChg>
        <pc:spChg chg="add mod">
          <ac:chgData name="Lexi Acosta" userId="ab736cab-d8a1-4f9f-8605-0daa8b198555" providerId="ADAL" clId="{E23191DE-88FC-4841-9BC9-CCADBFD56DD1}" dt="2024-08-05T17:45:43.560" v="518"/>
          <ac:spMkLst>
            <pc:docMk/>
            <pc:sldMk cId="2717192777" sldId="2146853196"/>
            <ac:spMk id="15" creationId="{965184C5-6EA8-EC38-D851-8BBD558B4FB5}"/>
          </ac:spMkLst>
        </pc:spChg>
        <pc:spChg chg="add mod">
          <ac:chgData name="Lexi Acosta" userId="ab736cab-d8a1-4f9f-8605-0daa8b198555" providerId="ADAL" clId="{E23191DE-88FC-4841-9BC9-CCADBFD56DD1}" dt="2024-08-05T17:45:43.560" v="518"/>
          <ac:spMkLst>
            <pc:docMk/>
            <pc:sldMk cId="2717192777" sldId="2146853196"/>
            <ac:spMk id="18" creationId="{7C7BC207-0347-0820-0004-2BF9FD90B5AE}"/>
          </ac:spMkLst>
        </pc:spChg>
        <pc:spChg chg="add del mod">
          <ac:chgData name="Lexi Acosta" userId="ab736cab-d8a1-4f9f-8605-0daa8b198555" providerId="ADAL" clId="{E23191DE-88FC-4841-9BC9-CCADBFD56DD1}" dt="2024-08-05T17:46:09.802" v="530"/>
          <ac:spMkLst>
            <pc:docMk/>
            <pc:sldMk cId="2717192777" sldId="2146853196"/>
            <ac:spMk id="19" creationId="{9EEF7C54-541C-818F-EE25-E5D690919934}"/>
          </ac:spMkLst>
        </pc:spChg>
      </pc:sldChg>
      <pc:sldChg chg="modSp mod">
        <pc:chgData name="Lexi Acosta" userId="ab736cab-d8a1-4f9f-8605-0daa8b198555" providerId="ADAL" clId="{E23191DE-88FC-4841-9BC9-CCADBFD56DD1}" dt="2024-07-31T14:00:47.259" v="9" actId="20577"/>
        <pc:sldMkLst>
          <pc:docMk/>
          <pc:sldMk cId="2700901330" sldId="2146853199"/>
        </pc:sldMkLst>
        <pc:spChg chg="mod">
          <ac:chgData name="Lexi Acosta" userId="ab736cab-d8a1-4f9f-8605-0daa8b198555" providerId="ADAL" clId="{E23191DE-88FC-4841-9BC9-CCADBFD56DD1}" dt="2024-07-31T14:00:47.259" v="9" actId="20577"/>
          <ac:spMkLst>
            <pc:docMk/>
            <pc:sldMk cId="2700901330" sldId="2146853199"/>
            <ac:spMk id="7" creationId="{479A791D-6DB5-C7C0-D2E5-62A764DC1FF5}"/>
          </ac:spMkLst>
        </pc:spChg>
      </pc:sldChg>
      <pc:sldChg chg="modSp mod">
        <pc:chgData name="Lexi Acosta" userId="ab736cab-d8a1-4f9f-8605-0daa8b198555" providerId="ADAL" clId="{E23191DE-88FC-4841-9BC9-CCADBFD56DD1}" dt="2024-07-31T15:42:09.170" v="347"/>
        <pc:sldMkLst>
          <pc:docMk/>
          <pc:sldMk cId="3153184457" sldId="2146853203"/>
        </pc:sldMkLst>
        <pc:spChg chg="mod">
          <ac:chgData name="Lexi Acosta" userId="ab736cab-d8a1-4f9f-8605-0daa8b198555" providerId="ADAL" clId="{E23191DE-88FC-4841-9BC9-CCADBFD56DD1}" dt="2024-07-31T15:42:09.170" v="347"/>
          <ac:spMkLst>
            <pc:docMk/>
            <pc:sldMk cId="3153184457" sldId="2146853203"/>
            <ac:spMk id="7" creationId="{479A791D-6DB5-C7C0-D2E5-62A764DC1FF5}"/>
          </ac:spMkLst>
        </pc:spChg>
      </pc:sldChg>
      <pc:sldChg chg="modSp">
        <pc:chgData name="Lexi Acosta" userId="ab736cab-d8a1-4f9f-8605-0daa8b198555" providerId="ADAL" clId="{E23191DE-88FC-4841-9BC9-CCADBFD56DD1}" dt="2024-07-31T15:42:31.858" v="348"/>
        <pc:sldMkLst>
          <pc:docMk/>
          <pc:sldMk cId="4259571715" sldId="2146853204"/>
        </pc:sldMkLst>
        <pc:spChg chg="mod">
          <ac:chgData name="Lexi Acosta" userId="ab736cab-d8a1-4f9f-8605-0daa8b198555" providerId="ADAL" clId="{E23191DE-88FC-4841-9BC9-CCADBFD56DD1}" dt="2024-07-31T15:42:31.858" v="348"/>
          <ac:spMkLst>
            <pc:docMk/>
            <pc:sldMk cId="4259571715" sldId="2146853204"/>
            <ac:spMk id="7" creationId="{479A791D-6DB5-C7C0-D2E5-62A764DC1FF5}"/>
          </ac:spMkLst>
        </pc:spChg>
      </pc:sldChg>
      <pc:sldChg chg="modSp add mod">
        <pc:chgData name="Lexi Acosta" userId="ab736cab-d8a1-4f9f-8605-0daa8b198555" providerId="ADAL" clId="{E23191DE-88FC-4841-9BC9-CCADBFD56DD1}" dt="2024-07-31T15:43:37.561" v="362" actId="20577"/>
        <pc:sldMkLst>
          <pc:docMk/>
          <pc:sldMk cId="741661416" sldId="2146853207"/>
        </pc:sldMkLst>
        <pc:spChg chg="mod">
          <ac:chgData name="Lexi Acosta" userId="ab736cab-d8a1-4f9f-8605-0daa8b198555" providerId="ADAL" clId="{E23191DE-88FC-4841-9BC9-CCADBFD56DD1}" dt="2024-07-31T15:08:09.358" v="154" actId="20577"/>
          <ac:spMkLst>
            <pc:docMk/>
            <pc:sldMk cId="741661416" sldId="2146853207"/>
            <ac:spMk id="5" creationId="{B2766DE0-EE4B-BB83-D951-A66847F51469}"/>
          </ac:spMkLst>
        </pc:spChg>
        <pc:spChg chg="mod">
          <ac:chgData name="Lexi Acosta" userId="ab736cab-d8a1-4f9f-8605-0daa8b198555" providerId="ADAL" clId="{E23191DE-88FC-4841-9BC9-CCADBFD56DD1}" dt="2024-07-31T15:43:37.561" v="362" actId="20577"/>
          <ac:spMkLst>
            <pc:docMk/>
            <pc:sldMk cId="741661416" sldId="2146853207"/>
            <ac:spMk id="7" creationId="{479A791D-6DB5-C7C0-D2E5-62A764DC1FF5}"/>
          </ac:spMkLst>
        </pc:spChg>
      </pc:sldChg>
      <pc:sldChg chg="modSp add mod">
        <pc:chgData name="Lexi Acosta" userId="ab736cab-d8a1-4f9f-8605-0daa8b198555" providerId="ADAL" clId="{E23191DE-88FC-4841-9BC9-CCADBFD56DD1}" dt="2024-07-31T15:34:41.623" v="342" actId="20577"/>
        <pc:sldMkLst>
          <pc:docMk/>
          <pc:sldMk cId="2131126418" sldId="2146853208"/>
        </pc:sldMkLst>
        <pc:spChg chg="mod">
          <ac:chgData name="Lexi Acosta" userId="ab736cab-d8a1-4f9f-8605-0daa8b198555" providerId="ADAL" clId="{E23191DE-88FC-4841-9BC9-CCADBFD56DD1}" dt="2024-07-31T15:09:44.776" v="200" actId="20577"/>
          <ac:spMkLst>
            <pc:docMk/>
            <pc:sldMk cId="2131126418" sldId="2146853208"/>
            <ac:spMk id="8" creationId="{7E3D717C-0975-1BB4-3DC7-49412E15070A}"/>
          </ac:spMkLst>
        </pc:spChg>
        <pc:graphicFrameChg chg="mod modGraphic">
          <ac:chgData name="Lexi Acosta" userId="ab736cab-d8a1-4f9f-8605-0daa8b198555" providerId="ADAL" clId="{E23191DE-88FC-4841-9BC9-CCADBFD56DD1}" dt="2024-07-31T15:34:41.623" v="342" actId="20577"/>
          <ac:graphicFrameMkLst>
            <pc:docMk/>
            <pc:sldMk cId="2131126418" sldId="2146853208"/>
            <ac:graphicFrameMk id="2" creationId="{0AD8C546-5360-940C-9B08-39B2F00F3D4E}"/>
          </ac:graphicFrameMkLst>
        </pc:graphicFrameChg>
      </pc:sldChg>
      <pc:sldChg chg="addSp delSp modSp mod">
        <pc:chgData name="Lexi Acosta" userId="ab736cab-d8a1-4f9f-8605-0daa8b198555" providerId="ADAL" clId="{E23191DE-88FC-4841-9BC9-CCADBFD56DD1}" dt="2024-08-09T15:00:19.188" v="758" actId="113"/>
        <pc:sldMkLst>
          <pc:docMk/>
          <pc:sldMk cId="3567972240" sldId="2146853209"/>
        </pc:sldMkLst>
        <pc:spChg chg="mod">
          <ac:chgData name="Lexi Acosta" userId="ab736cab-d8a1-4f9f-8605-0daa8b198555" providerId="ADAL" clId="{E23191DE-88FC-4841-9BC9-CCADBFD56DD1}" dt="2024-08-09T15:00:19.188" v="758" actId="113"/>
          <ac:spMkLst>
            <pc:docMk/>
            <pc:sldMk cId="3567972240" sldId="2146853209"/>
            <ac:spMk id="2" creationId="{DA9143AF-39B8-DE76-11D6-E7B40A99528A}"/>
          </ac:spMkLst>
        </pc:spChg>
        <pc:spChg chg="add mod">
          <ac:chgData name="Lexi Acosta" userId="ab736cab-d8a1-4f9f-8605-0daa8b198555" providerId="ADAL" clId="{E23191DE-88FC-4841-9BC9-CCADBFD56DD1}" dt="2024-08-09T14:59:09.203" v="750"/>
          <ac:spMkLst>
            <pc:docMk/>
            <pc:sldMk cId="3567972240" sldId="2146853209"/>
            <ac:spMk id="10" creationId="{8F2002C2-954C-15B1-67B0-46D8150AE112}"/>
          </ac:spMkLst>
        </pc:spChg>
        <pc:spChg chg="mod">
          <ac:chgData name="Lexi Acosta" userId="ab736cab-d8a1-4f9f-8605-0daa8b198555" providerId="ADAL" clId="{E23191DE-88FC-4841-9BC9-CCADBFD56DD1}" dt="2024-08-09T14:57:36.696" v="662" actId="20577"/>
          <ac:spMkLst>
            <pc:docMk/>
            <pc:sldMk cId="3567972240" sldId="2146853209"/>
            <ac:spMk id="11" creationId="{0BADDFD0-38BA-1C25-4ACD-BF6F038782D9}"/>
          </ac:spMkLst>
        </pc:spChg>
        <pc:picChg chg="add del mod">
          <ac:chgData name="Lexi Acosta" userId="ab736cab-d8a1-4f9f-8605-0daa8b198555" providerId="ADAL" clId="{E23191DE-88FC-4841-9BC9-CCADBFD56DD1}" dt="2024-08-09T14:59:08.147" v="749" actId="478"/>
          <ac:picMkLst>
            <pc:docMk/>
            <pc:sldMk cId="3567972240" sldId="2146853209"/>
            <ac:picMk id="7" creationId="{D6E0CD4D-93B3-3115-C653-01056ACCA877}"/>
          </ac:picMkLst>
        </pc:picChg>
        <pc:picChg chg="del mod">
          <ac:chgData name="Lexi Acosta" userId="ab736cab-d8a1-4f9f-8605-0daa8b198555" providerId="ADAL" clId="{E23191DE-88FC-4841-9BC9-CCADBFD56DD1}" dt="2024-08-09T14:58:43.086" v="745" actId="478"/>
          <ac:picMkLst>
            <pc:docMk/>
            <pc:sldMk cId="3567972240" sldId="2146853209"/>
            <ac:picMk id="8" creationId="{B24A9329-4513-B630-1F1A-BCF0C91CBD1F}"/>
          </ac:picMkLst>
        </pc:picChg>
        <pc:picChg chg="add mod">
          <ac:chgData name="Lexi Acosta" userId="ab736cab-d8a1-4f9f-8605-0daa8b198555" providerId="ADAL" clId="{E23191DE-88FC-4841-9BC9-CCADBFD56DD1}" dt="2024-08-09T15:00:09.508" v="757" actId="1076"/>
          <ac:picMkLst>
            <pc:docMk/>
            <pc:sldMk cId="3567972240" sldId="2146853209"/>
            <ac:picMk id="12" creationId="{C86876B6-61E7-3BD0-8E0B-CCBEFA2B7E87}"/>
          </ac:picMkLst>
        </pc:picChg>
      </pc:sldChg>
    </pc:docChg>
  </pc:docChgLst>
  <pc:docChgLst>
    <pc:chgData name="Lexi Acosta" userId="S::lexi.acosta@resonate.com::ab736cab-d8a1-4f9f-8605-0daa8b198555" providerId="AD" clId="Web-{672134D2-31A2-8AE3-CF92-29202F1FBC03}"/>
    <pc:docChg chg="modSld">
      <pc:chgData name="Lexi Acosta" userId="S::lexi.acosta@resonate.com::ab736cab-d8a1-4f9f-8605-0daa8b198555" providerId="AD" clId="Web-{672134D2-31A2-8AE3-CF92-29202F1FBC03}" dt="2024-07-26T15:28:03.569" v="362" actId="20577"/>
      <pc:docMkLst>
        <pc:docMk/>
      </pc:docMkLst>
      <pc:sldChg chg="modSp modCm modNotes">
        <pc:chgData name="Lexi Acosta" userId="S::lexi.acosta@resonate.com::ab736cab-d8a1-4f9f-8605-0daa8b198555" providerId="AD" clId="Web-{672134D2-31A2-8AE3-CF92-29202F1FBC03}" dt="2024-07-26T15:28:03.569" v="362" actId="20577"/>
        <pc:sldMkLst>
          <pc:docMk/>
          <pc:sldMk cId="1511181180" sldId="258"/>
        </pc:sldMkLst>
        <pc:spChg chg="mod">
          <ac:chgData name="Lexi Acosta" userId="S::lexi.acosta@resonate.com::ab736cab-d8a1-4f9f-8605-0daa8b198555" providerId="AD" clId="Web-{672134D2-31A2-8AE3-CF92-29202F1FBC03}" dt="2024-07-26T15:28:03.569" v="362" actId="20577"/>
          <ac:spMkLst>
            <pc:docMk/>
            <pc:sldMk cId="1511181180" sldId="258"/>
            <ac:spMk id="11" creationId="{74E4A699-140B-4B62-BA34-3F9664120AEC}"/>
          </ac:spMkLst>
        </pc:spChg>
        <pc:extLst>
          <p:ext xmlns:p="http://schemas.openxmlformats.org/presentationml/2006/main" uri="{D6D511B9-2390-475A-947B-AFAB55BFBCF1}">
            <pc226:cmChg xmlns:pc226="http://schemas.microsoft.com/office/powerpoint/2022/06/main/command" chg="mod">
              <pc226:chgData name="Lexi Acosta" userId="S::lexi.acosta@resonate.com::ab736cab-d8a1-4f9f-8605-0daa8b198555" providerId="AD" clId="Web-{672134D2-31A2-8AE3-CF92-29202F1FBC03}" dt="2024-07-26T15:27:23.257" v="348" actId="20577"/>
              <pc2:cmMkLst xmlns:pc2="http://schemas.microsoft.com/office/powerpoint/2019/9/main/command">
                <pc:docMk/>
                <pc:sldMk cId="1511181180" sldId="258"/>
                <pc2:cmMk id="{BB67C5C7-0C1D-4C4C-BA05-8F00FE470AF1}"/>
              </pc2:cmMkLst>
            </pc226:cmChg>
          </p:ext>
        </pc:extLst>
      </pc:sldChg>
      <pc:sldChg chg="modSp modNotes">
        <pc:chgData name="Lexi Acosta" userId="S::lexi.acosta@resonate.com::ab736cab-d8a1-4f9f-8605-0daa8b198555" providerId="AD" clId="Web-{672134D2-31A2-8AE3-CF92-29202F1FBC03}" dt="2024-07-24T19:59:23.135" v="201"/>
        <pc:sldMkLst>
          <pc:docMk/>
          <pc:sldMk cId="1476322036" sldId="293"/>
        </pc:sldMkLst>
        <pc:spChg chg="mod">
          <ac:chgData name="Lexi Acosta" userId="S::lexi.acosta@resonate.com::ab736cab-d8a1-4f9f-8605-0daa8b198555" providerId="AD" clId="Web-{672134D2-31A2-8AE3-CF92-29202F1FBC03}" dt="2024-07-24T19:53:52.103" v="73" actId="20577"/>
          <ac:spMkLst>
            <pc:docMk/>
            <pc:sldMk cId="1476322036" sldId="293"/>
            <ac:spMk id="4" creationId="{3C32D2E5-5910-4486-85B6-C23650942E0C}"/>
          </ac:spMkLst>
        </pc:spChg>
      </pc:sldChg>
      <pc:sldChg chg="modNotes">
        <pc:chgData name="Lexi Acosta" userId="S::lexi.acosta@resonate.com::ab736cab-d8a1-4f9f-8605-0daa8b198555" providerId="AD" clId="Web-{672134D2-31A2-8AE3-CF92-29202F1FBC03}" dt="2024-07-24T20:06:51.353" v="313"/>
        <pc:sldMkLst>
          <pc:docMk/>
          <pc:sldMk cId="1784045825" sldId="294"/>
        </pc:sldMkLst>
      </pc:sldChg>
      <pc:sldChg chg="modNotes">
        <pc:chgData name="Lexi Acosta" userId="S::lexi.acosta@resonate.com::ab736cab-d8a1-4f9f-8605-0daa8b198555" providerId="AD" clId="Web-{672134D2-31A2-8AE3-CF92-29202F1FBC03}" dt="2024-07-24T19:53:43.025" v="70"/>
        <pc:sldMkLst>
          <pc:docMk/>
          <pc:sldMk cId="2100590629" sldId="297"/>
        </pc:sldMkLst>
      </pc:sldChg>
      <pc:sldChg chg="modNotes">
        <pc:chgData name="Lexi Acosta" userId="S::lexi.acosta@resonate.com::ab736cab-d8a1-4f9f-8605-0daa8b198555" providerId="AD" clId="Web-{672134D2-31A2-8AE3-CF92-29202F1FBC03}" dt="2024-07-24T20:08:05.884" v="320"/>
        <pc:sldMkLst>
          <pc:docMk/>
          <pc:sldMk cId="160288466" sldId="1473759464"/>
        </pc:sldMkLst>
      </pc:sldChg>
      <pc:sldChg chg="modNotes">
        <pc:chgData name="Lexi Acosta" userId="S::lexi.acosta@resonate.com::ab736cab-d8a1-4f9f-8605-0daa8b198555" providerId="AD" clId="Web-{672134D2-31A2-8AE3-CF92-29202F1FBC03}" dt="2024-07-24T20:04:03.556" v="219"/>
        <pc:sldMkLst>
          <pc:docMk/>
          <pc:sldMk cId="4259380980" sldId="1473760182"/>
        </pc:sldMkLst>
      </pc:sldChg>
      <pc:sldChg chg="modSp">
        <pc:chgData name="Lexi Acosta" userId="S::lexi.acosta@resonate.com::ab736cab-d8a1-4f9f-8605-0daa8b198555" providerId="AD" clId="Web-{672134D2-31A2-8AE3-CF92-29202F1FBC03}" dt="2024-07-24T21:06:20.818" v="336" actId="20577"/>
        <pc:sldMkLst>
          <pc:docMk/>
          <pc:sldMk cId="999083190" sldId="2146853176"/>
        </pc:sldMkLst>
        <pc:spChg chg="mod">
          <ac:chgData name="Lexi Acosta" userId="S::lexi.acosta@resonate.com::ab736cab-d8a1-4f9f-8605-0daa8b198555" providerId="AD" clId="Web-{672134D2-31A2-8AE3-CF92-29202F1FBC03}" dt="2024-07-24T21:06:20.818" v="336" actId="20577"/>
          <ac:spMkLst>
            <pc:docMk/>
            <pc:sldMk cId="999083190" sldId="2146853176"/>
            <ac:spMk id="4" creationId="{008564EB-FB43-0900-C1E3-1488726D632F}"/>
          </ac:spMkLst>
        </pc:spChg>
      </pc:sldChg>
      <pc:sldChg chg="modSp modNotes">
        <pc:chgData name="Lexi Acosta" userId="S::lexi.acosta@resonate.com::ab736cab-d8a1-4f9f-8605-0daa8b198555" providerId="AD" clId="Web-{672134D2-31A2-8AE3-CF92-29202F1FBC03}" dt="2024-07-24T19:46:11.447" v="46"/>
        <pc:sldMkLst>
          <pc:docMk/>
          <pc:sldMk cId="3212929085" sldId="2146853194"/>
        </pc:sldMkLst>
        <pc:graphicFrameChg chg="mod modGraphic">
          <ac:chgData name="Lexi Acosta" userId="S::lexi.acosta@resonate.com::ab736cab-d8a1-4f9f-8605-0daa8b198555" providerId="AD" clId="Web-{672134D2-31A2-8AE3-CF92-29202F1FBC03}" dt="2024-07-24T19:46:11.447" v="46"/>
          <ac:graphicFrameMkLst>
            <pc:docMk/>
            <pc:sldMk cId="3212929085" sldId="2146853194"/>
            <ac:graphicFrameMk id="5" creationId="{E5FE3175-4569-EC02-22C9-29923EAB910D}"/>
          </ac:graphicFrameMkLst>
        </pc:graphicFrameChg>
      </pc:sldChg>
      <pc:sldChg chg="modNotes">
        <pc:chgData name="Lexi Acosta" userId="S::lexi.acosta@resonate.com::ab736cab-d8a1-4f9f-8605-0daa8b198555" providerId="AD" clId="Web-{672134D2-31A2-8AE3-CF92-29202F1FBC03}" dt="2024-07-24T20:08:48.494" v="335"/>
        <pc:sldMkLst>
          <pc:docMk/>
          <pc:sldMk cId="3699292826" sldId="2146853195"/>
        </pc:sldMkLst>
      </pc:sldChg>
    </pc:docChg>
  </pc:docChgLst>
  <pc:docChgLst>
    <pc:chgData name="Jennifer Flynn" userId="8df71366-317a-457a-990f-c9475dd6a13b" providerId="ADAL" clId="{368754B4-261C-174A-81F9-D37E732854FA}"/>
    <pc:docChg chg="custSel modSld">
      <pc:chgData name="Jennifer Flynn" userId="8df71366-317a-457a-990f-c9475dd6a13b" providerId="ADAL" clId="{368754B4-261C-174A-81F9-D37E732854FA}" dt="2024-08-01T20:51:12.816" v="14"/>
      <pc:docMkLst>
        <pc:docMk/>
      </pc:docMkLst>
      <pc:sldChg chg="modSp mod">
        <pc:chgData name="Jennifer Flynn" userId="8df71366-317a-457a-990f-c9475dd6a13b" providerId="ADAL" clId="{368754B4-261C-174A-81F9-D37E732854FA}" dt="2024-08-01T20:47:56.156" v="13" actId="20577"/>
        <pc:sldMkLst>
          <pc:docMk/>
          <pc:sldMk cId="1511181180" sldId="258"/>
        </pc:sldMkLst>
        <pc:spChg chg="mod">
          <ac:chgData name="Jennifer Flynn" userId="8df71366-317a-457a-990f-c9475dd6a13b" providerId="ADAL" clId="{368754B4-261C-174A-81F9-D37E732854FA}" dt="2024-08-01T20:47:56.156" v="13" actId="20577"/>
          <ac:spMkLst>
            <pc:docMk/>
            <pc:sldMk cId="1511181180" sldId="258"/>
            <ac:spMk id="5" creationId="{31F2E23B-CFC3-40F9-84FA-84710F2703AC}"/>
          </ac:spMkLst>
        </pc:spChg>
      </pc:sldChg>
      <pc:sldChg chg="addCm">
        <pc:chgData name="Jennifer Flynn" userId="8df71366-317a-457a-990f-c9475dd6a13b" providerId="ADAL" clId="{368754B4-261C-174A-81F9-D37E732854FA}" dt="2024-08-01T20:51:12.816" v="14"/>
        <pc:sldMkLst>
          <pc:docMk/>
          <pc:sldMk cId="4274344614" sldId="270"/>
        </pc:sldMkLst>
        <pc:extLst>
          <p:ext xmlns:p="http://schemas.openxmlformats.org/presentationml/2006/main" uri="{D6D511B9-2390-475A-947B-AFAB55BFBCF1}">
            <pc226:cmChg xmlns:pc226="http://schemas.microsoft.com/office/powerpoint/2022/06/main/command" chg="add">
              <pc226:chgData name="Jennifer Flynn" userId="8df71366-317a-457a-990f-c9475dd6a13b" providerId="ADAL" clId="{368754B4-261C-174A-81F9-D37E732854FA}" dt="2024-08-01T20:51:12.816" v="14"/>
              <pc2:cmMkLst xmlns:pc2="http://schemas.microsoft.com/office/powerpoint/2019/9/main/command">
                <pc:docMk/>
                <pc:sldMk cId="4274344614" sldId="270"/>
                <pc2:cmMk id="{FB652BB9-A97F-ED43-88D1-D666CFAD9A4A}"/>
              </pc2:cmMkLst>
            </pc226:cmChg>
          </p:ext>
        </pc:extLst>
      </pc:sldChg>
      <pc:sldChg chg="modSp mod addCm">
        <pc:chgData name="Jennifer Flynn" userId="8df71366-317a-457a-990f-c9475dd6a13b" providerId="ADAL" clId="{368754B4-261C-174A-81F9-D37E732854FA}" dt="2024-08-01T20:46:15.406" v="6"/>
        <pc:sldMkLst>
          <pc:docMk/>
          <pc:sldMk cId="1300253204" sldId="274"/>
        </pc:sldMkLst>
        <pc:spChg chg="mod">
          <ac:chgData name="Jennifer Flynn" userId="8df71366-317a-457a-990f-c9475dd6a13b" providerId="ADAL" clId="{368754B4-261C-174A-81F9-D37E732854FA}" dt="2024-08-01T20:45:33.891" v="5" actId="6549"/>
          <ac:spMkLst>
            <pc:docMk/>
            <pc:sldMk cId="1300253204" sldId="274"/>
            <ac:spMk id="3" creationId="{4EFCF769-6E46-434B-8626-0DA6AE432FBA}"/>
          </ac:spMkLst>
        </pc:spChg>
        <pc:extLst>
          <p:ext xmlns:p="http://schemas.openxmlformats.org/presentationml/2006/main" uri="{D6D511B9-2390-475A-947B-AFAB55BFBCF1}">
            <pc226:cmChg xmlns:pc226="http://schemas.microsoft.com/office/powerpoint/2022/06/main/command" chg="add">
              <pc226:chgData name="Jennifer Flynn" userId="8df71366-317a-457a-990f-c9475dd6a13b" providerId="ADAL" clId="{368754B4-261C-174A-81F9-D37E732854FA}" dt="2024-08-01T20:46:15.406" v="6"/>
              <pc2:cmMkLst xmlns:pc2="http://schemas.microsoft.com/office/powerpoint/2019/9/main/command">
                <pc:docMk/>
                <pc:sldMk cId="1300253204" sldId="274"/>
                <pc2:cmMk id="{7B94612F-678D-ED49-87B4-B4F7696270E0}"/>
              </pc2:cmMkLst>
            </pc226:cmChg>
          </p:ext>
        </pc:extLst>
      </pc:sldChg>
      <pc:sldChg chg="modSp mod">
        <pc:chgData name="Jennifer Flynn" userId="8df71366-317a-457a-990f-c9475dd6a13b" providerId="ADAL" clId="{368754B4-261C-174A-81F9-D37E732854FA}" dt="2024-08-01T20:36:28.340" v="1" actId="27636"/>
        <pc:sldMkLst>
          <pc:docMk/>
          <pc:sldMk cId="1476322036" sldId="293"/>
        </pc:sldMkLst>
        <pc:spChg chg="mod">
          <ac:chgData name="Jennifer Flynn" userId="8df71366-317a-457a-990f-c9475dd6a13b" providerId="ADAL" clId="{368754B4-261C-174A-81F9-D37E732854FA}" dt="2024-08-01T20:36:28.340" v="1" actId="27636"/>
          <ac:spMkLst>
            <pc:docMk/>
            <pc:sldMk cId="1476322036" sldId="293"/>
            <ac:spMk id="9" creationId="{2800B5C5-067D-4D1B-8C86-616605F659F4}"/>
          </ac:spMkLst>
        </pc:spChg>
      </pc:sldChg>
      <pc:sldChg chg="addCm">
        <pc:chgData name="Jennifer Flynn" userId="8df71366-317a-457a-990f-c9475dd6a13b" providerId="ADAL" clId="{368754B4-261C-174A-81F9-D37E732854FA}" dt="2024-08-01T20:44:58.214" v="2"/>
        <pc:sldMkLst>
          <pc:docMk/>
          <pc:sldMk cId="2215591460" sldId="1473760293"/>
        </pc:sldMkLst>
        <pc:extLst>
          <p:ext xmlns:p="http://schemas.openxmlformats.org/presentationml/2006/main" uri="{D6D511B9-2390-475A-947B-AFAB55BFBCF1}">
            <pc226:cmChg xmlns:pc226="http://schemas.microsoft.com/office/powerpoint/2022/06/main/command" chg="add">
              <pc226:chgData name="Jennifer Flynn" userId="8df71366-317a-457a-990f-c9475dd6a13b" providerId="ADAL" clId="{368754B4-261C-174A-81F9-D37E732854FA}" dt="2024-08-01T20:44:58.214" v="2"/>
              <pc2:cmMkLst xmlns:pc2="http://schemas.microsoft.com/office/powerpoint/2019/9/main/command">
                <pc:docMk/>
                <pc:sldMk cId="2215591460" sldId="1473760293"/>
                <pc2:cmMk id="{6A1A77ED-EC7B-6341-944F-BCBD0C061FC7}"/>
              </pc2:cmMkLst>
            </pc226:cmChg>
          </p:ext>
        </pc:extLst>
      </pc:sldChg>
    </pc:docChg>
  </pc:docChgLst>
  <pc:docChgLst>
    <pc:chgData name="Lexi Acosta" userId="S::lexi.acosta@resonate.com::ab736cab-d8a1-4f9f-8605-0daa8b198555" providerId="AD" clId="Web-{0AA66C5D-3E0B-9835-6F3C-B726DDF5D961}"/>
    <pc:docChg chg="addSld modSld">
      <pc:chgData name="Lexi Acosta" userId="S::lexi.acosta@resonate.com::ab736cab-d8a1-4f9f-8605-0daa8b198555" providerId="AD" clId="Web-{0AA66C5D-3E0B-9835-6F3C-B726DDF5D961}" dt="2024-08-09T14:28:50.294" v="413" actId="20577"/>
      <pc:docMkLst>
        <pc:docMk/>
      </pc:docMkLst>
      <pc:sldChg chg="modSp add replId">
        <pc:chgData name="Lexi Acosta" userId="S::lexi.acosta@resonate.com::ab736cab-d8a1-4f9f-8605-0daa8b198555" providerId="AD" clId="Web-{0AA66C5D-3E0B-9835-6F3C-B726DDF5D961}" dt="2024-08-09T14:28:50.294" v="413" actId="20577"/>
        <pc:sldMkLst>
          <pc:docMk/>
          <pc:sldMk cId="3567972240" sldId="2146853209"/>
        </pc:sldMkLst>
        <pc:spChg chg="mod">
          <ac:chgData name="Lexi Acosta" userId="S::lexi.acosta@resonate.com::ab736cab-d8a1-4f9f-8605-0daa8b198555" providerId="AD" clId="Web-{0AA66C5D-3E0B-9835-6F3C-B726DDF5D961}" dt="2024-08-09T14:28:50.294" v="413" actId="20577"/>
          <ac:spMkLst>
            <pc:docMk/>
            <pc:sldMk cId="3567972240" sldId="2146853209"/>
            <ac:spMk id="2" creationId="{DA9143AF-39B8-DE76-11D6-E7B40A99528A}"/>
          </ac:spMkLst>
        </pc:spChg>
      </pc:sldChg>
    </pc:docChg>
  </pc:docChgLst>
  <pc:docChgLst>
    <pc:chgData name="Kelly Mead" userId="d49d4aee-9092-4df6-a628-4be612eccb80" providerId="ADAL" clId="{2E069816-7C2E-7C41-A4BE-C52FD1681151}"/>
    <pc:docChg chg="undo redo custSel addSld delSld modSld sldOrd">
      <pc:chgData name="Kelly Mead" userId="d49d4aee-9092-4df6-a628-4be612eccb80" providerId="ADAL" clId="{2E069816-7C2E-7C41-A4BE-C52FD1681151}" dt="2024-07-29T18:46:18.244" v="4139" actId="20577"/>
      <pc:docMkLst>
        <pc:docMk/>
      </pc:docMkLst>
      <pc:sldChg chg="del">
        <pc:chgData name="Kelly Mead" userId="d49d4aee-9092-4df6-a628-4be612eccb80" providerId="ADAL" clId="{2E069816-7C2E-7C41-A4BE-C52FD1681151}" dt="2024-07-24T13:13:10.093" v="61" actId="2696"/>
        <pc:sldMkLst>
          <pc:docMk/>
          <pc:sldMk cId="3130068889" sldId="256"/>
        </pc:sldMkLst>
      </pc:sldChg>
      <pc:sldChg chg="addSp delSp modSp mod ord">
        <pc:chgData name="Kelly Mead" userId="d49d4aee-9092-4df6-a628-4be612eccb80" providerId="ADAL" clId="{2E069816-7C2E-7C41-A4BE-C52FD1681151}" dt="2024-07-24T15:13:06.949" v="2059" actId="478"/>
        <pc:sldMkLst>
          <pc:docMk/>
          <pc:sldMk cId="3572700076" sldId="257"/>
        </pc:sldMkLst>
        <pc:spChg chg="mod">
          <ac:chgData name="Kelly Mead" userId="d49d4aee-9092-4df6-a628-4be612eccb80" providerId="ADAL" clId="{2E069816-7C2E-7C41-A4BE-C52FD1681151}" dt="2024-07-24T13:13:01.562" v="34" actId="20577"/>
          <ac:spMkLst>
            <pc:docMk/>
            <pc:sldMk cId="3572700076" sldId="257"/>
            <ac:spMk id="2" creationId="{02FEC5BB-32AE-0F32-9065-88DBBCF784A4}"/>
          </ac:spMkLst>
        </pc:spChg>
        <pc:spChg chg="del mod">
          <ac:chgData name="Kelly Mead" userId="d49d4aee-9092-4df6-a628-4be612eccb80" providerId="ADAL" clId="{2E069816-7C2E-7C41-A4BE-C52FD1681151}" dt="2024-07-24T15:13:05.933" v="2058" actId="478"/>
          <ac:spMkLst>
            <pc:docMk/>
            <pc:sldMk cId="3572700076" sldId="257"/>
            <ac:spMk id="3" creationId="{1A37FE99-E09C-88F4-8714-7480B4D68A75}"/>
          </ac:spMkLst>
        </pc:spChg>
        <pc:spChg chg="add del mod">
          <ac:chgData name="Kelly Mead" userId="d49d4aee-9092-4df6-a628-4be612eccb80" providerId="ADAL" clId="{2E069816-7C2E-7C41-A4BE-C52FD1681151}" dt="2024-07-24T15:13:06.949" v="2059" actId="478"/>
          <ac:spMkLst>
            <pc:docMk/>
            <pc:sldMk cId="3572700076" sldId="257"/>
            <ac:spMk id="5" creationId="{2C549683-F611-8598-C525-BD1A23027A34}"/>
          </ac:spMkLst>
        </pc:spChg>
      </pc:sldChg>
      <pc:sldChg chg="modSp add mod modCm">
        <pc:chgData name="Kelly Mead" userId="d49d4aee-9092-4df6-a628-4be612eccb80" providerId="ADAL" clId="{2E069816-7C2E-7C41-A4BE-C52FD1681151}" dt="2024-07-29T13:13:45.047" v="3900" actId="27636"/>
        <pc:sldMkLst>
          <pc:docMk/>
          <pc:sldMk cId="1511181180" sldId="258"/>
        </pc:sldMkLst>
        <pc:spChg chg="mod">
          <ac:chgData name="Kelly Mead" userId="d49d4aee-9092-4df6-a628-4be612eccb80" providerId="ADAL" clId="{2E069816-7C2E-7C41-A4BE-C52FD1681151}" dt="2024-07-24T15:28:23.160" v="2143" actId="114"/>
          <ac:spMkLst>
            <pc:docMk/>
            <pc:sldMk cId="1511181180" sldId="258"/>
            <ac:spMk id="3" creationId="{4EFCF769-6E46-434B-8626-0DA6AE432FBA}"/>
          </ac:spMkLst>
        </pc:spChg>
        <pc:spChg chg="mod">
          <ac:chgData name="Kelly Mead" userId="d49d4aee-9092-4df6-a628-4be612eccb80" providerId="ADAL" clId="{2E069816-7C2E-7C41-A4BE-C52FD1681151}" dt="2024-07-24T13:25:48.316" v="264" actId="20577"/>
          <ac:spMkLst>
            <pc:docMk/>
            <pc:sldMk cId="1511181180" sldId="258"/>
            <ac:spMk id="4" creationId="{04957C95-81EC-481F-9881-538B25C79593}"/>
          </ac:spMkLst>
        </pc:spChg>
        <pc:spChg chg="mod">
          <ac:chgData name="Kelly Mead" userId="d49d4aee-9092-4df6-a628-4be612eccb80" providerId="ADAL" clId="{2E069816-7C2E-7C41-A4BE-C52FD1681151}" dt="2024-07-24T15:39:02.095" v="2207" actId="20577"/>
          <ac:spMkLst>
            <pc:docMk/>
            <pc:sldMk cId="1511181180" sldId="258"/>
            <ac:spMk id="5" creationId="{31F2E23B-CFC3-40F9-84FA-84710F2703AC}"/>
          </ac:spMkLst>
        </pc:spChg>
        <pc:spChg chg="mod">
          <ac:chgData name="Kelly Mead" userId="d49d4aee-9092-4df6-a628-4be612eccb80" providerId="ADAL" clId="{2E069816-7C2E-7C41-A4BE-C52FD1681151}" dt="2024-07-29T13:13:45.047" v="3900" actId="27636"/>
          <ac:spMkLst>
            <pc:docMk/>
            <pc:sldMk cId="1511181180" sldId="258"/>
            <ac:spMk id="11" creationId="{74E4A699-140B-4B62-BA34-3F9664120AEC}"/>
          </ac:spMkLst>
        </pc:spChg>
        <pc:extLst>
          <p:ext xmlns:p="http://schemas.openxmlformats.org/presentationml/2006/main" uri="{D6D511B9-2390-475A-947B-AFAB55BFBCF1}">
            <pc226:cmChg xmlns:pc226="http://schemas.microsoft.com/office/powerpoint/2022/06/main/command" chg="mod">
              <pc226:chgData name="Kelly Mead" userId="d49d4aee-9092-4df6-a628-4be612eccb80" providerId="ADAL" clId="{2E069816-7C2E-7C41-A4BE-C52FD1681151}" dt="2024-07-29T13:13:44.938" v="3899" actId="20577"/>
              <pc2:cmMkLst xmlns:pc2="http://schemas.microsoft.com/office/powerpoint/2019/9/main/command">
                <pc:docMk/>
                <pc:sldMk cId="1511181180" sldId="258"/>
                <pc2:cmMk id="{BB67C5C7-0C1D-4C4C-BA05-8F00FE470AF1}"/>
              </pc2:cmMkLst>
            </pc226:cmChg>
          </p:ext>
        </pc:extLst>
      </pc:sldChg>
      <pc:sldChg chg="del">
        <pc:chgData name="Kelly Mead" userId="d49d4aee-9092-4df6-a628-4be612eccb80" providerId="ADAL" clId="{2E069816-7C2E-7C41-A4BE-C52FD1681151}" dt="2024-07-24T13:13:10.093" v="61" actId="2696"/>
        <pc:sldMkLst>
          <pc:docMk/>
          <pc:sldMk cId="2998445542" sldId="258"/>
        </pc:sldMkLst>
      </pc:sldChg>
      <pc:sldChg chg="add">
        <pc:chgData name="Kelly Mead" userId="d49d4aee-9092-4df6-a628-4be612eccb80" providerId="ADAL" clId="{2E069816-7C2E-7C41-A4BE-C52FD1681151}" dt="2024-07-24T14:51:58.992" v="1789"/>
        <pc:sldMkLst>
          <pc:docMk/>
          <pc:sldMk cId="3867425903" sldId="261"/>
        </pc:sldMkLst>
      </pc:sldChg>
      <pc:sldChg chg="modSp add mod">
        <pc:chgData name="Kelly Mead" userId="d49d4aee-9092-4df6-a628-4be612eccb80" providerId="ADAL" clId="{2E069816-7C2E-7C41-A4BE-C52FD1681151}" dt="2024-07-29T18:45:49.406" v="4136" actId="1076"/>
        <pc:sldMkLst>
          <pc:docMk/>
          <pc:sldMk cId="831702179" sldId="262"/>
        </pc:sldMkLst>
        <pc:spChg chg="mod">
          <ac:chgData name="Kelly Mead" userId="d49d4aee-9092-4df6-a628-4be612eccb80" providerId="ADAL" clId="{2E069816-7C2E-7C41-A4BE-C52FD1681151}" dt="2024-07-29T18:45:34.243" v="4134" actId="20577"/>
          <ac:spMkLst>
            <pc:docMk/>
            <pc:sldMk cId="831702179" sldId="262"/>
            <ac:spMk id="4" creationId="{4D1BF2E5-9FF4-54D2-B8FF-1CAEF1FBD7A1}"/>
          </ac:spMkLst>
        </pc:spChg>
        <pc:spChg chg="mod">
          <ac:chgData name="Kelly Mead" userId="d49d4aee-9092-4df6-a628-4be612eccb80" providerId="ADAL" clId="{2E069816-7C2E-7C41-A4BE-C52FD1681151}" dt="2024-07-29T18:45:49.406" v="4136" actId="1076"/>
          <ac:spMkLst>
            <pc:docMk/>
            <pc:sldMk cId="831702179" sldId="262"/>
            <ac:spMk id="6" creationId="{6363FD7C-529B-DECC-F615-2549847298C8}"/>
          </ac:spMkLst>
        </pc:spChg>
      </pc:sldChg>
      <pc:sldChg chg="add ord modNotesTx">
        <pc:chgData name="Kelly Mead" userId="d49d4aee-9092-4df6-a628-4be612eccb80" providerId="ADAL" clId="{2E069816-7C2E-7C41-A4BE-C52FD1681151}" dt="2024-07-24T19:33:41.019" v="2477" actId="20577"/>
        <pc:sldMkLst>
          <pc:docMk/>
          <pc:sldMk cId="1294563463" sldId="263"/>
        </pc:sldMkLst>
      </pc:sldChg>
      <pc:sldChg chg="add ord">
        <pc:chgData name="Kelly Mead" userId="d49d4aee-9092-4df6-a628-4be612eccb80" providerId="ADAL" clId="{2E069816-7C2E-7C41-A4BE-C52FD1681151}" dt="2024-07-29T13:43:20.669" v="4074" actId="20578"/>
        <pc:sldMkLst>
          <pc:docMk/>
          <pc:sldMk cId="194315996" sldId="267"/>
        </pc:sldMkLst>
      </pc:sldChg>
      <pc:sldChg chg="modSp add mod ord">
        <pc:chgData name="Kelly Mead" userId="d49d4aee-9092-4df6-a628-4be612eccb80" providerId="ADAL" clId="{2E069816-7C2E-7C41-A4BE-C52FD1681151}" dt="2024-07-29T13:13:26.979" v="3898" actId="27636"/>
        <pc:sldMkLst>
          <pc:docMk/>
          <pc:sldMk cId="4274344614" sldId="270"/>
        </pc:sldMkLst>
        <pc:spChg chg="mod">
          <ac:chgData name="Kelly Mead" userId="d49d4aee-9092-4df6-a628-4be612eccb80" providerId="ADAL" clId="{2E069816-7C2E-7C41-A4BE-C52FD1681151}" dt="2024-07-29T13:13:26.979" v="3898" actId="27636"/>
          <ac:spMkLst>
            <pc:docMk/>
            <pc:sldMk cId="4274344614" sldId="270"/>
            <ac:spMk id="3" creationId="{4EFCF769-6E46-434B-8626-0DA6AE432FBA}"/>
          </ac:spMkLst>
        </pc:spChg>
        <pc:spChg chg="mod">
          <ac:chgData name="Kelly Mead" userId="d49d4aee-9092-4df6-a628-4be612eccb80" providerId="ADAL" clId="{2E069816-7C2E-7C41-A4BE-C52FD1681151}" dt="2024-07-24T14:18:19.379" v="782" actId="27636"/>
          <ac:spMkLst>
            <pc:docMk/>
            <pc:sldMk cId="4274344614" sldId="270"/>
            <ac:spMk id="6" creationId="{C5C58ACA-0B93-4A7E-BF6E-17B9370FDBC0}"/>
          </ac:spMkLst>
        </pc:spChg>
      </pc:sldChg>
      <pc:sldChg chg="addSp delSp modSp add mod ord">
        <pc:chgData name="Kelly Mead" userId="d49d4aee-9092-4df6-a628-4be612eccb80" providerId="ADAL" clId="{2E069816-7C2E-7C41-A4BE-C52FD1681151}" dt="2024-07-24T19:59:04.804" v="3185" actId="20577"/>
        <pc:sldMkLst>
          <pc:docMk/>
          <pc:sldMk cId="1300253204" sldId="274"/>
        </pc:sldMkLst>
        <pc:spChg chg="mod">
          <ac:chgData name="Kelly Mead" userId="d49d4aee-9092-4df6-a628-4be612eccb80" providerId="ADAL" clId="{2E069816-7C2E-7C41-A4BE-C52FD1681151}" dt="2024-07-24T14:27:00.860" v="791" actId="404"/>
          <ac:spMkLst>
            <pc:docMk/>
            <pc:sldMk cId="1300253204" sldId="274"/>
            <ac:spMk id="2" creationId="{6E391E10-DBD8-4266-B45A-396E62E5D8A2}"/>
          </ac:spMkLst>
        </pc:spChg>
        <pc:spChg chg="mod">
          <ac:chgData name="Kelly Mead" userId="d49d4aee-9092-4df6-a628-4be612eccb80" providerId="ADAL" clId="{2E069816-7C2E-7C41-A4BE-C52FD1681151}" dt="2024-07-24T19:59:04.804" v="3185" actId="20577"/>
          <ac:spMkLst>
            <pc:docMk/>
            <pc:sldMk cId="1300253204" sldId="274"/>
            <ac:spMk id="4" creationId="{04957C95-81EC-481F-9881-538B25C79593}"/>
          </ac:spMkLst>
        </pc:spChg>
        <pc:spChg chg="add del mod">
          <ac:chgData name="Kelly Mead" userId="d49d4aee-9092-4df6-a628-4be612eccb80" providerId="ADAL" clId="{2E069816-7C2E-7C41-A4BE-C52FD1681151}" dt="2024-07-24T14:27:00.619" v="790" actId="11529"/>
          <ac:spMkLst>
            <pc:docMk/>
            <pc:sldMk cId="1300253204" sldId="274"/>
            <ac:spMk id="5" creationId="{D241F942-4F3B-DA8B-4FD9-CD8DDF21B6EA}"/>
          </ac:spMkLst>
        </pc:spChg>
      </pc:sldChg>
      <pc:sldChg chg="modSp add mod">
        <pc:chgData name="Kelly Mead" userId="d49d4aee-9092-4df6-a628-4be612eccb80" providerId="ADAL" clId="{2E069816-7C2E-7C41-A4BE-C52FD1681151}" dt="2024-07-24T13:13:29.748" v="63" actId="27636"/>
        <pc:sldMkLst>
          <pc:docMk/>
          <pc:sldMk cId="1095444381" sldId="279"/>
        </pc:sldMkLst>
        <pc:spChg chg="mod">
          <ac:chgData name="Kelly Mead" userId="d49d4aee-9092-4df6-a628-4be612eccb80" providerId="ADAL" clId="{2E069816-7C2E-7C41-A4BE-C52FD1681151}" dt="2024-07-24T13:13:29.748" v="63" actId="27636"/>
          <ac:spMkLst>
            <pc:docMk/>
            <pc:sldMk cId="1095444381" sldId="279"/>
            <ac:spMk id="3" creationId="{DCFE31E8-848C-B540-B3A6-E67B0E8D4C42}"/>
          </ac:spMkLst>
        </pc:spChg>
      </pc:sldChg>
      <pc:sldChg chg="addSp delSp modSp new del mod modClrScheme chgLayout">
        <pc:chgData name="Kelly Mead" userId="d49d4aee-9092-4df6-a628-4be612eccb80" providerId="ADAL" clId="{2E069816-7C2E-7C41-A4BE-C52FD1681151}" dt="2024-07-24T14:50:58.950" v="1764" actId="2696"/>
        <pc:sldMkLst>
          <pc:docMk/>
          <pc:sldMk cId="1352455879" sldId="280"/>
        </pc:sldMkLst>
        <pc:spChg chg="del">
          <ac:chgData name="Kelly Mead" userId="d49d4aee-9092-4df6-a628-4be612eccb80" providerId="ADAL" clId="{2E069816-7C2E-7C41-A4BE-C52FD1681151}" dt="2024-07-24T13:15:18.520" v="65" actId="700"/>
          <ac:spMkLst>
            <pc:docMk/>
            <pc:sldMk cId="1352455879" sldId="280"/>
            <ac:spMk id="2" creationId="{7DCB9274-7202-047A-F2CA-96B34CC2F026}"/>
          </ac:spMkLst>
        </pc:spChg>
        <pc:spChg chg="del mod ord">
          <ac:chgData name="Kelly Mead" userId="d49d4aee-9092-4df6-a628-4be612eccb80" providerId="ADAL" clId="{2E069816-7C2E-7C41-A4BE-C52FD1681151}" dt="2024-07-24T13:15:18.520" v="65" actId="700"/>
          <ac:spMkLst>
            <pc:docMk/>
            <pc:sldMk cId="1352455879" sldId="280"/>
            <ac:spMk id="3" creationId="{7882138B-AE40-115A-5BFC-D353C023F0D4}"/>
          </ac:spMkLst>
        </pc:spChg>
        <pc:spChg chg="del">
          <ac:chgData name="Kelly Mead" userId="d49d4aee-9092-4df6-a628-4be612eccb80" providerId="ADAL" clId="{2E069816-7C2E-7C41-A4BE-C52FD1681151}" dt="2024-07-24T13:15:18.520" v="65" actId="700"/>
          <ac:spMkLst>
            <pc:docMk/>
            <pc:sldMk cId="1352455879" sldId="280"/>
            <ac:spMk id="4" creationId="{35A5BCC5-1295-E544-5EC2-FC8C0AEAC34D}"/>
          </ac:spMkLst>
        </pc:spChg>
        <pc:spChg chg="add mod ord">
          <ac:chgData name="Kelly Mead" userId="d49d4aee-9092-4df6-a628-4be612eccb80" providerId="ADAL" clId="{2E069816-7C2E-7C41-A4BE-C52FD1681151}" dt="2024-07-24T13:15:26.010" v="106" actId="20577"/>
          <ac:spMkLst>
            <pc:docMk/>
            <pc:sldMk cId="1352455879" sldId="280"/>
            <ac:spMk id="5" creationId="{91C069A7-532F-7697-1782-6917361DD60B}"/>
          </ac:spMkLst>
        </pc:spChg>
      </pc:sldChg>
      <pc:sldChg chg="modSp add mod">
        <pc:chgData name="Kelly Mead" userId="d49d4aee-9092-4df6-a628-4be612eccb80" providerId="ADAL" clId="{2E069816-7C2E-7C41-A4BE-C52FD1681151}" dt="2024-07-29T13:08:52.907" v="3648" actId="27636"/>
        <pc:sldMkLst>
          <pc:docMk/>
          <pc:sldMk cId="980057231" sldId="292"/>
        </pc:sldMkLst>
        <pc:spChg chg="mod">
          <ac:chgData name="Kelly Mead" userId="d49d4aee-9092-4df6-a628-4be612eccb80" providerId="ADAL" clId="{2E069816-7C2E-7C41-A4BE-C52FD1681151}" dt="2024-07-24T13:15:53.674" v="134" actId="20577"/>
          <ac:spMkLst>
            <pc:docMk/>
            <pc:sldMk cId="980057231" sldId="292"/>
            <ac:spMk id="4" creationId="{62E2E74F-49C0-46C5-9C78-49D5592EDA10}"/>
          </ac:spMkLst>
        </pc:spChg>
        <pc:spChg chg="mod">
          <ac:chgData name="Kelly Mead" userId="d49d4aee-9092-4df6-a628-4be612eccb80" providerId="ADAL" clId="{2E069816-7C2E-7C41-A4BE-C52FD1681151}" dt="2024-07-24T13:20:21.935" v="176"/>
          <ac:spMkLst>
            <pc:docMk/>
            <pc:sldMk cId="980057231" sldId="292"/>
            <ac:spMk id="5" creationId="{0126C159-9F5D-4600-A9A7-30AD8858EE47}"/>
          </ac:spMkLst>
        </pc:spChg>
        <pc:spChg chg="mod">
          <ac:chgData name="Kelly Mead" userId="d49d4aee-9092-4df6-a628-4be612eccb80" providerId="ADAL" clId="{2E069816-7C2E-7C41-A4BE-C52FD1681151}" dt="2024-07-29T13:08:52.907" v="3648" actId="27636"/>
          <ac:spMkLst>
            <pc:docMk/>
            <pc:sldMk cId="980057231" sldId="292"/>
            <ac:spMk id="6" creationId="{C89AF25A-AB48-4FA5-B297-BBA67DEBD108}"/>
          </ac:spMkLst>
        </pc:spChg>
      </pc:sldChg>
      <pc:sldChg chg="modSp add mod modCm modNotesTx">
        <pc:chgData name="Kelly Mead" userId="d49d4aee-9092-4df6-a628-4be612eccb80" providerId="ADAL" clId="{2E069816-7C2E-7C41-A4BE-C52FD1681151}" dt="2024-07-29T13:10:24.744" v="3785" actId="14100"/>
        <pc:sldMkLst>
          <pc:docMk/>
          <pc:sldMk cId="1476322036" sldId="293"/>
        </pc:sldMkLst>
        <pc:spChg chg="mod">
          <ac:chgData name="Kelly Mead" userId="d49d4aee-9092-4df6-a628-4be612eccb80" providerId="ADAL" clId="{2E069816-7C2E-7C41-A4BE-C52FD1681151}" dt="2024-07-29T13:10:24.744" v="3785" actId="14100"/>
          <ac:spMkLst>
            <pc:docMk/>
            <pc:sldMk cId="1476322036" sldId="293"/>
            <ac:spMk id="3" creationId="{AAC26829-81C3-45CC-9A0A-558CCA298984}"/>
          </ac:spMkLst>
        </pc:spChg>
        <pc:spChg chg="mod">
          <ac:chgData name="Kelly Mead" userId="d49d4aee-9092-4df6-a628-4be612eccb80" providerId="ADAL" clId="{2E069816-7C2E-7C41-A4BE-C52FD1681151}" dt="2024-07-24T19:58:47.637" v="3173" actId="20578"/>
          <ac:spMkLst>
            <pc:docMk/>
            <pc:sldMk cId="1476322036" sldId="293"/>
            <ac:spMk id="4" creationId="{3C32D2E5-5910-4486-85B6-C23650942E0C}"/>
          </ac:spMkLst>
        </pc:spChg>
        <pc:spChg chg="mod">
          <ac:chgData name="Kelly Mead" userId="d49d4aee-9092-4df6-a628-4be612eccb80" providerId="ADAL" clId="{2E069816-7C2E-7C41-A4BE-C52FD1681151}" dt="2024-07-24T19:58:52.272" v="3174" actId="20578"/>
          <ac:spMkLst>
            <pc:docMk/>
            <pc:sldMk cId="1476322036" sldId="293"/>
            <ac:spMk id="6" creationId="{BD5ED11A-CA5F-4056-BE77-5DDF1977488B}"/>
          </ac:spMkLst>
        </pc:spChg>
        <pc:spChg chg="mod">
          <ac:chgData name="Kelly Mead" userId="d49d4aee-9092-4df6-a628-4be612eccb80" providerId="ADAL" clId="{2E069816-7C2E-7C41-A4BE-C52FD1681151}" dt="2024-07-24T19:58:16.232" v="3172" actId="20577"/>
          <ac:spMkLst>
            <pc:docMk/>
            <pc:sldMk cId="1476322036" sldId="293"/>
            <ac:spMk id="9" creationId="{2800B5C5-067D-4D1B-8C86-616605F659F4}"/>
          </ac:spMkLst>
        </pc:spChg>
        <pc:extLst>
          <p:ext xmlns:p="http://schemas.openxmlformats.org/presentationml/2006/main" uri="{D6D511B9-2390-475A-947B-AFAB55BFBCF1}">
            <pc226:cmChg xmlns:pc226="http://schemas.microsoft.com/office/powerpoint/2022/06/main/command" chg="mod">
              <pc226:chgData name="Kelly Mead" userId="d49d4aee-9092-4df6-a628-4be612eccb80" providerId="ADAL" clId="{2E069816-7C2E-7C41-A4BE-C52FD1681151}" dt="2024-07-24T19:58:16.232" v="3172" actId="20577"/>
              <pc2:cmMkLst xmlns:pc2="http://schemas.microsoft.com/office/powerpoint/2019/9/main/command">
                <pc:docMk/>
                <pc:sldMk cId="1476322036" sldId="293"/>
                <pc2:cmMk id="{88EE7747-3E9D-4D9B-ABF3-42C347BA097C}"/>
              </pc2:cmMkLst>
            </pc226:cmChg>
            <pc226:cmChg xmlns:pc226="http://schemas.microsoft.com/office/powerpoint/2022/06/main/command" chg="mod">
              <pc226:chgData name="Kelly Mead" userId="d49d4aee-9092-4df6-a628-4be612eccb80" providerId="ADAL" clId="{2E069816-7C2E-7C41-A4BE-C52FD1681151}" dt="2024-07-24T19:56:24.284" v="3165" actId="20577"/>
              <pc2:cmMkLst xmlns:pc2="http://schemas.microsoft.com/office/powerpoint/2019/9/main/command">
                <pc:docMk/>
                <pc:sldMk cId="1476322036" sldId="293"/>
                <pc2:cmMk id="{26FE8AA2-6569-4540-928B-0B553A59B83F}"/>
              </pc2:cmMkLst>
            </pc226:cmChg>
            <pc226:cmChg xmlns:pc226="http://schemas.microsoft.com/office/powerpoint/2022/06/main/command" chg="mod">
              <pc226:chgData name="Kelly Mead" userId="d49d4aee-9092-4df6-a628-4be612eccb80" providerId="ADAL" clId="{2E069816-7C2E-7C41-A4BE-C52FD1681151}" dt="2024-07-24T19:58:16.232" v="3172" actId="20577"/>
              <pc2:cmMkLst xmlns:pc2="http://schemas.microsoft.com/office/powerpoint/2019/9/main/command">
                <pc:docMk/>
                <pc:sldMk cId="1476322036" sldId="293"/>
                <pc2:cmMk id="{A69AEBB5-1541-4CA1-BDAA-64459597FB01}"/>
              </pc2:cmMkLst>
            </pc226:cmChg>
          </p:ext>
        </pc:extLst>
      </pc:sldChg>
      <pc:sldChg chg="modSp add mod ord">
        <pc:chgData name="Kelly Mead" userId="d49d4aee-9092-4df6-a628-4be612eccb80" providerId="ADAL" clId="{2E069816-7C2E-7C41-A4BE-C52FD1681151}" dt="2024-07-24T15:49:18.855" v="2376" actId="20578"/>
        <pc:sldMkLst>
          <pc:docMk/>
          <pc:sldMk cId="1784045825" sldId="294"/>
        </pc:sldMkLst>
        <pc:spChg chg="mod">
          <ac:chgData name="Kelly Mead" userId="d49d4aee-9092-4df6-a628-4be612eccb80" providerId="ADAL" clId="{2E069816-7C2E-7C41-A4BE-C52FD1681151}" dt="2024-07-24T15:28:17.981" v="2142" actId="114"/>
          <ac:spMkLst>
            <pc:docMk/>
            <pc:sldMk cId="1784045825" sldId="294"/>
            <ac:spMk id="3" creationId="{4EFCF769-6E46-434B-8626-0DA6AE432FBA}"/>
          </ac:spMkLst>
        </pc:spChg>
        <pc:spChg chg="mod">
          <ac:chgData name="Kelly Mead" userId="d49d4aee-9092-4df6-a628-4be612eccb80" providerId="ADAL" clId="{2E069816-7C2E-7C41-A4BE-C52FD1681151}" dt="2024-07-24T13:19:01.904" v="151" actId="20577"/>
          <ac:spMkLst>
            <pc:docMk/>
            <pc:sldMk cId="1784045825" sldId="294"/>
            <ac:spMk id="4" creationId="{04957C95-81EC-481F-9881-538B25C79593}"/>
          </ac:spMkLst>
        </pc:spChg>
        <pc:spChg chg="mod">
          <ac:chgData name="Kelly Mead" userId="d49d4aee-9092-4df6-a628-4be612eccb80" providerId="ADAL" clId="{2E069816-7C2E-7C41-A4BE-C52FD1681151}" dt="2024-07-24T13:23:35.551" v="239" actId="27636"/>
          <ac:spMkLst>
            <pc:docMk/>
            <pc:sldMk cId="1784045825" sldId="294"/>
            <ac:spMk id="9" creationId="{26D465D0-F5E3-4347-A2D7-6145A24411FB}"/>
          </ac:spMkLst>
        </pc:spChg>
      </pc:sldChg>
      <pc:sldChg chg="addSp delSp modSp new mod ord modClrScheme chgLayout">
        <pc:chgData name="Kelly Mead" userId="d49d4aee-9092-4df6-a628-4be612eccb80" providerId="ADAL" clId="{2E069816-7C2E-7C41-A4BE-C52FD1681151}" dt="2024-07-29T13:39:11.510" v="4062" actId="20577"/>
        <pc:sldMkLst>
          <pc:docMk/>
          <pc:sldMk cId="2748638169" sldId="295"/>
        </pc:sldMkLst>
        <pc:spChg chg="del">
          <ac:chgData name="Kelly Mead" userId="d49d4aee-9092-4df6-a628-4be612eccb80" providerId="ADAL" clId="{2E069816-7C2E-7C41-A4BE-C52FD1681151}" dt="2024-07-24T14:27:17.308" v="793" actId="700"/>
          <ac:spMkLst>
            <pc:docMk/>
            <pc:sldMk cId="2748638169" sldId="295"/>
            <ac:spMk id="2" creationId="{B8010138-87A6-A8CC-ADC8-46DB13380784}"/>
          </ac:spMkLst>
        </pc:spChg>
        <pc:spChg chg="del mod ord">
          <ac:chgData name="Kelly Mead" userId="d49d4aee-9092-4df6-a628-4be612eccb80" providerId="ADAL" clId="{2E069816-7C2E-7C41-A4BE-C52FD1681151}" dt="2024-07-24T14:27:17.308" v="793" actId="700"/>
          <ac:spMkLst>
            <pc:docMk/>
            <pc:sldMk cId="2748638169" sldId="295"/>
            <ac:spMk id="3" creationId="{4F8AF60C-AF28-4BEF-976F-C9726A546F6A}"/>
          </ac:spMkLst>
        </pc:spChg>
        <pc:spChg chg="del">
          <ac:chgData name="Kelly Mead" userId="d49d4aee-9092-4df6-a628-4be612eccb80" providerId="ADAL" clId="{2E069816-7C2E-7C41-A4BE-C52FD1681151}" dt="2024-07-24T14:27:17.308" v="793" actId="700"/>
          <ac:spMkLst>
            <pc:docMk/>
            <pc:sldMk cId="2748638169" sldId="295"/>
            <ac:spMk id="4" creationId="{88BC5344-8E46-DC7F-D8E4-5ACFA0E2BB93}"/>
          </ac:spMkLst>
        </pc:spChg>
        <pc:spChg chg="add mod ord">
          <ac:chgData name="Kelly Mead" userId="d49d4aee-9092-4df6-a628-4be612eccb80" providerId="ADAL" clId="{2E069816-7C2E-7C41-A4BE-C52FD1681151}" dt="2024-07-24T14:37:06.366" v="1642" actId="14100"/>
          <ac:spMkLst>
            <pc:docMk/>
            <pc:sldMk cId="2748638169" sldId="295"/>
            <ac:spMk id="5" creationId="{B2766DE0-EE4B-BB83-D951-A66847F51469}"/>
          </ac:spMkLst>
        </pc:spChg>
        <pc:spChg chg="add del mod ord">
          <ac:chgData name="Kelly Mead" userId="d49d4aee-9092-4df6-a628-4be612eccb80" providerId="ADAL" clId="{2E069816-7C2E-7C41-A4BE-C52FD1681151}" dt="2024-07-24T14:27:45.062" v="794" actId="478"/>
          <ac:spMkLst>
            <pc:docMk/>
            <pc:sldMk cId="2748638169" sldId="295"/>
            <ac:spMk id="6" creationId="{BA77E8FD-BE33-7EE0-2AC4-7F839DDEC56E}"/>
          </ac:spMkLst>
        </pc:spChg>
        <pc:spChg chg="add mod">
          <ac:chgData name="Kelly Mead" userId="d49d4aee-9092-4df6-a628-4be612eccb80" providerId="ADAL" clId="{2E069816-7C2E-7C41-A4BE-C52FD1681151}" dt="2024-07-29T13:39:11.510" v="4062" actId="20577"/>
          <ac:spMkLst>
            <pc:docMk/>
            <pc:sldMk cId="2748638169" sldId="295"/>
            <ac:spMk id="7" creationId="{479A791D-6DB5-C7C0-D2E5-62A764DC1FF5}"/>
          </ac:spMkLst>
        </pc:spChg>
        <pc:spChg chg="add mod">
          <ac:chgData name="Kelly Mead" userId="d49d4aee-9092-4df6-a628-4be612eccb80" providerId="ADAL" clId="{2E069816-7C2E-7C41-A4BE-C52FD1681151}" dt="2024-07-29T13:24:35.331" v="3958" actId="20577"/>
          <ac:spMkLst>
            <pc:docMk/>
            <pc:sldMk cId="2748638169" sldId="295"/>
            <ac:spMk id="8" creationId="{4B1351A5-F858-3983-3CC7-14ACA6D6AB25}"/>
          </ac:spMkLst>
        </pc:spChg>
        <pc:spChg chg="add mod">
          <ac:chgData name="Kelly Mead" userId="d49d4aee-9092-4df6-a628-4be612eccb80" providerId="ADAL" clId="{2E069816-7C2E-7C41-A4BE-C52FD1681151}" dt="2024-07-29T13:24:39.130" v="3959"/>
          <ac:spMkLst>
            <pc:docMk/>
            <pc:sldMk cId="2748638169" sldId="295"/>
            <ac:spMk id="9" creationId="{DE874B55-E582-5C44-F0D4-748869935C2C}"/>
          </ac:spMkLst>
        </pc:spChg>
      </pc:sldChg>
      <pc:sldChg chg="delSp modSp add mod ord">
        <pc:chgData name="Kelly Mead" userId="d49d4aee-9092-4df6-a628-4be612eccb80" providerId="ADAL" clId="{2E069816-7C2E-7C41-A4BE-C52FD1681151}" dt="2024-07-29T13:25:01.902" v="3963"/>
        <pc:sldMkLst>
          <pc:docMk/>
          <pc:sldMk cId="1066090838" sldId="296"/>
        </pc:sldMkLst>
        <pc:spChg chg="mod">
          <ac:chgData name="Kelly Mead" userId="d49d4aee-9092-4df6-a628-4be612eccb80" providerId="ADAL" clId="{2E069816-7C2E-7C41-A4BE-C52FD1681151}" dt="2024-07-24T14:40:12.158" v="1700" actId="20577"/>
          <ac:spMkLst>
            <pc:docMk/>
            <pc:sldMk cId="1066090838" sldId="296"/>
            <ac:spMk id="5" creationId="{B2766DE0-EE4B-BB83-D951-A66847F51469}"/>
          </ac:spMkLst>
        </pc:spChg>
        <pc:spChg chg="mod">
          <ac:chgData name="Kelly Mead" userId="d49d4aee-9092-4df6-a628-4be612eccb80" providerId="ADAL" clId="{2E069816-7C2E-7C41-A4BE-C52FD1681151}" dt="2024-07-29T13:25:01.902" v="3963"/>
          <ac:spMkLst>
            <pc:docMk/>
            <pc:sldMk cId="1066090838" sldId="296"/>
            <ac:spMk id="7" creationId="{479A791D-6DB5-C7C0-D2E5-62A764DC1FF5}"/>
          </ac:spMkLst>
        </pc:spChg>
        <pc:spChg chg="del">
          <ac:chgData name="Kelly Mead" userId="d49d4aee-9092-4df6-a628-4be612eccb80" providerId="ADAL" clId="{2E069816-7C2E-7C41-A4BE-C52FD1681151}" dt="2024-07-24T14:39:46.233" v="1688" actId="478"/>
          <ac:spMkLst>
            <pc:docMk/>
            <pc:sldMk cId="1066090838" sldId="296"/>
            <ac:spMk id="8" creationId="{4B1351A5-F858-3983-3CC7-14ACA6D6AB25}"/>
          </ac:spMkLst>
        </pc:spChg>
        <pc:spChg chg="del">
          <ac:chgData name="Kelly Mead" userId="d49d4aee-9092-4df6-a628-4be612eccb80" providerId="ADAL" clId="{2E069816-7C2E-7C41-A4BE-C52FD1681151}" dt="2024-07-24T14:39:46.233" v="1688" actId="478"/>
          <ac:spMkLst>
            <pc:docMk/>
            <pc:sldMk cId="1066090838" sldId="296"/>
            <ac:spMk id="9" creationId="{DE874B55-E582-5C44-F0D4-748869935C2C}"/>
          </ac:spMkLst>
        </pc:spChg>
      </pc:sldChg>
      <pc:sldChg chg="modSp add mod ord modNotesTx">
        <pc:chgData name="Kelly Mead" userId="d49d4aee-9092-4df6-a628-4be612eccb80" providerId="ADAL" clId="{2E069816-7C2E-7C41-A4BE-C52FD1681151}" dt="2024-07-29T13:48:51.779" v="4113" actId="20577"/>
        <pc:sldMkLst>
          <pc:docMk/>
          <pc:sldMk cId="2100590629" sldId="297"/>
        </pc:sldMkLst>
        <pc:spChg chg="mod">
          <ac:chgData name="Kelly Mead" userId="d49d4aee-9092-4df6-a628-4be612eccb80" providerId="ADAL" clId="{2E069816-7C2E-7C41-A4BE-C52FD1681151}" dt="2024-07-29T13:48:51.779" v="4113" actId="20577"/>
          <ac:spMkLst>
            <pc:docMk/>
            <pc:sldMk cId="2100590629" sldId="297"/>
            <ac:spMk id="5" creationId="{B2766DE0-EE4B-BB83-D951-A66847F51469}"/>
          </ac:spMkLst>
        </pc:spChg>
        <pc:spChg chg="mod">
          <ac:chgData name="Kelly Mead" userId="d49d4aee-9092-4df6-a628-4be612eccb80" providerId="ADAL" clId="{2E069816-7C2E-7C41-A4BE-C52FD1681151}" dt="2024-07-29T13:23:51.679" v="3948"/>
          <ac:spMkLst>
            <pc:docMk/>
            <pc:sldMk cId="2100590629" sldId="297"/>
            <ac:spMk id="7" creationId="{479A791D-6DB5-C7C0-D2E5-62A764DC1FF5}"/>
          </ac:spMkLst>
        </pc:spChg>
      </pc:sldChg>
      <pc:sldChg chg="modSp add mod ord">
        <pc:chgData name="Kelly Mead" userId="d49d4aee-9092-4df6-a628-4be612eccb80" providerId="ADAL" clId="{2E069816-7C2E-7C41-A4BE-C52FD1681151}" dt="2024-07-29T13:45:16.504" v="4087" actId="20578"/>
        <pc:sldMkLst>
          <pc:docMk/>
          <pc:sldMk cId="4046317311" sldId="298"/>
        </pc:sldMkLst>
        <pc:spChg chg="mod">
          <ac:chgData name="Kelly Mead" userId="d49d4aee-9092-4df6-a628-4be612eccb80" providerId="ADAL" clId="{2E069816-7C2E-7C41-A4BE-C52FD1681151}" dt="2024-07-29T13:40:22.377" v="4064" actId="20577"/>
          <ac:spMkLst>
            <pc:docMk/>
            <pc:sldMk cId="4046317311" sldId="298"/>
            <ac:spMk id="5" creationId="{B2766DE0-EE4B-BB83-D951-A66847F51469}"/>
          </ac:spMkLst>
        </pc:spChg>
        <pc:spChg chg="mod">
          <ac:chgData name="Kelly Mead" userId="d49d4aee-9092-4df6-a628-4be612eccb80" providerId="ADAL" clId="{2E069816-7C2E-7C41-A4BE-C52FD1681151}" dt="2024-07-29T13:25:18.492" v="3965"/>
          <ac:spMkLst>
            <pc:docMk/>
            <pc:sldMk cId="4046317311" sldId="298"/>
            <ac:spMk id="7" creationId="{479A791D-6DB5-C7C0-D2E5-62A764DC1FF5}"/>
          </ac:spMkLst>
        </pc:spChg>
      </pc:sldChg>
      <pc:sldChg chg="modSp add mod ord">
        <pc:chgData name="Kelly Mead" userId="d49d4aee-9092-4df6-a628-4be612eccb80" providerId="ADAL" clId="{2E069816-7C2E-7C41-A4BE-C52FD1681151}" dt="2024-07-29T13:24:45.920" v="3961"/>
        <pc:sldMkLst>
          <pc:docMk/>
          <pc:sldMk cId="2398104377" sldId="299"/>
        </pc:sldMkLst>
        <pc:spChg chg="mod">
          <ac:chgData name="Kelly Mead" userId="d49d4aee-9092-4df6-a628-4be612eccb80" providerId="ADAL" clId="{2E069816-7C2E-7C41-A4BE-C52FD1681151}" dt="2024-07-24T14:46:12.087" v="1744" actId="14100"/>
          <ac:spMkLst>
            <pc:docMk/>
            <pc:sldMk cId="2398104377" sldId="299"/>
            <ac:spMk id="5" creationId="{B2766DE0-EE4B-BB83-D951-A66847F51469}"/>
          </ac:spMkLst>
        </pc:spChg>
        <pc:spChg chg="mod">
          <ac:chgData name="Kelly Mead" userId="d49d4aee-9092-4df6-a628-4be612eccb80" providerId="ADAL" clId="{2E069816-7C2E-7C41-A4BE-C52FD1681151}" dt="2024-07-29T13:24:45.920" v="3961"/>
          <ac:spMkLst>
            <pc:docMk/>
            <pc:sldMk cId="2398104377" sldId="299"/>
            <ac:spMk id="7" creationId="{479A791D-6DB5-C7C0-D2E5-62A764DC1FF5}"/>
          </ac:spMkLst>
        </pc:spChg>
      </pc:sldChg>
      <pc:sldChg chg="modSp add del mod ord">
        <pc:chgData name="Kelly Mead" userId="d49d4aee-9092-4df6-a628-4be612eccb80" providerId="ADAL" clId="{2E069816-7C2E-7C41-A4BE-C52FD1681151}" dt="2024-07-24T15:43:57.134" v="2338" actId="2696"/>
        <pc:sldMkLst>
          <pc:docMk/>
          <pc:sldMk cId="3154158185" sldId="300"/>
        </pc:sldMkLst>
        <pc:spChg chg="mod">
          <ac:chgData name="Kelly Mead" userId="d49d4aee-9092-4df6-a628-4be612eccb80" providerId="ADAL" clId="{2E069816-7C2E-7C41-A4BE-C52FD1681151}" dt="2024-07-24T14:47:19.776" v="1758" actId="20577"/>
          <ac:spMkLst>
            <pc:docMk/>
            <pc:sldMk cId="3154158185" sldId="300"/>
            <ac:spMk id="5" creationId="{B2766DE0-EE4B-BB83-D951-A66847F51469}"/>
          </ac:spMkLst>
        </pc:spChg>
        <pc:spChg chg="mod">
          <ac:chgData name="Kelly Mead" userId="d49d4aee-9092-4df6-a628-4be612eccb80" providerId="ADAL" clId="{2E069816-7C2E-7C41-A4BE-C52FD1681151}" dt="2024-07-24T14:47:08.605" v="1754" actId="20577"/>
          <ac:spMkLst>
            <pc:docMk/>
            <pc:sldMk cId="3154158185" sldId="300"/>
            <ac:spMk id="7" creationId="{479A791D-6DB5-C7C0-D2E5-62A764DC1FF5}"/>
          </ac:spMkLst>
        </pc:spChg>
      </pc:sldChg>
      <pc:sldChg chg="modSp new mod">
        <pc:chgData name="Kelly Mead" userId="d49d4aee-9092-4df6-a628-4be612eccb80" providerId="ADAL" clId="{2E069816-7C2E-7C41-A4BE-C52FD1681151}" dt="2024-07-24T14:50:57.810" v="1763" actId="20577"/>
        <pc:sldMkLst>
          <pc:docMk/>
          <pc:sldMk cId="2836640885" sldId="301"/>
        </pc:sldMkLst>
        <pc:spChg chg="mod">
          <ac:chgData name="Kelly Mead" userId="d49d4aee-9092-4df6-a628-4be612eccb80" providerId="ADAL" clId="{2E069816-7C2E-7C41-A4BE-C52FD1681151}" dt="2024-07-24T14:50:57.810" v="1763" actId="20577"/>
          <ac:spMkLst>
            <pc:docMk/>
            <pc:sldMk cId="2836640885" sldId="301"/>
            <ac:spMk id="2" creationId="{0DDD8821-6434-2430-A169-EE85C70699B2}"/>
          </ac:spMkLst>
        </pc:spChg>
      </pc:sldChg>
      <pc:sldChg chg="modSp add mod">
        <pc:chgData name="Kelly Mead" userId="d49d4aee-9092-4df6-a628-4be612eccb80" providerId="ADAL" clId="{2E069816-7C2E-7C41-A4BE-C52FD1681151}" dt="2024-07-24T14:51:09.962" v="1788" actId="20577"/>
        <pc:sldMkLst>
          <pc:docMk/>
          <pc:sldMk cId="192358567" sldId="302"/>
        </pc:sldMkLst>
        <pc:spChg chg="mod">
          <ac:chgData name="Kelly Mead" userId="d49d4aee-9092-4df6-a628-4be612eccb80" providerId="ADAL" clId="{2E069816-7C2E-7C41-A4BE-C52FD1681151}" dt="2024-07-24T14:51:09.962" v="1788" actId="20577"/>
          <ac:spMkLst>
            <pc:docMk/>
            <pc:sldMk cId="192358567" sldId="302"/>
            <ac:spMk id="2" creationId="{0DDD8821-6434-2430-A169-EE85C70699B2}"/>
          </ac:spMkLst>
        </pc:spChg>
      </pc:sldChg>
      <pc:sldChg chg="modSp add mod">
        <pc:chgData name="Kelly Mead" userId="d49d4aee-9092-4df6-a628-4be612eccb80" providerId="ADAL" clId="{2E069816-7C2E-7C41-A4BE-C52FD1681151}" dt="2024-07-24T15:48:59.414" v="2375" actId="20577"/>
        <pc:sldMkLst>
          <pc:docMk/>
          <pc:sldMk cId="2183393361" sldId="303"/>
        </pc:sldMkLst>
        <pc:spChg chg="mod">
          <ac:chgData name="Kelly Mead" userId="d49d4aee-9092-4df6-a628-4be612eccb80" providerId="ADAL" clId="{2E069816-7C2E-7C41-A4BE-C52FD1681151}" dt="2024-07-24T15:48:59.414" v="2375" actId="20577"/>
          <ac:spMkLst>
            <pc:docMk/>
            <pc:sldMk cId="2183393361" sldId="303"/>
            <ac:spMk id="2" creationId="{0DDD8821-6434-2430-A169-EE85C70699B2}"/>
          </ac:spMkLst>
        </pc:spChg>
      </pc:sldChg>
      <pc:sldChg chg="add">
        <pc:chgData name="Kelly Mead" userId="d49d4aee-9092-4df6-a628-4be612eccb80" providerId="ADAL" clId="{2E069816-7C2E-7C41-A4BE-C52FD1681151}" dt="2024-07-29T13:50:43.358" v="4114"/>
        <pc:sldMkLst>
          <pc:docMk/>
          <pc:sldMk cId="2608535622" sldId="315"/>
        </pc:sldMkLst>
      </pc:sldChg>
      <pc:sldChg chg="modSp add del">
        <pc:chgData name="Kelly Mead" userId="d49d4aee-9092-4df6-a628-4be612eccb80" providerId="ADAL" clId="{2E069816-7C2E-7C41-A4BE-C52FD1681151}" dt="2024-07-24T20:07:38.792" v="3464" actId="2696"/>
        <pc:sldMkLst>
          <pc:docMk/>
          <pc:sldMk cId="1382798363" sldId="387"/>
        </pc:sldMkLst>
        <pc:spChg chg="mod">
          <ac:chgData name="Kelly Mead" userId="d49d4aee-9092-4df6-a628-4be612eccb80" providerId="ADAL" clId="{2E069816-7C2E-7C41-A4BE-C52FD1681151}" dt="2024-07-24T15:07:13.252" v="1986"/>
          <ac:spMkLst>
            <pc:docMk/>
            <pc:sldMk cId="1382798363" sldId="387"/>
            <ac:spMk id="3" creationId="{B83F9C23-6B21-564F-99B2-E99811168DFB}"/>
          </ac:spMkLst>
        </pc:spChg>
      </pc:sldChg>
      <pc:sldChg chg="add del">
        <pc:chgData name="Kelly Mead" userId="d49d4aee-9092-4df6-a628-4be612eccb80" providerId="ADAL" clId="{2E069816-7C2E-7C41-A4BE-C52FD1681151}" dt="2024-07-24T14:53:24.649" v="1792" actId="2696"/>
        <pc:sldMkLst>
          <pc:docMk/>
          <pc:sldMk cId="4028089950" sldId="1813"/>
        </pc:sldMkLst>
      </pc:sldChg>
      <pc:sldChg chg="modSp add del mod">
        <pc:chgData name="Kelly Mead" userId="d49d4aee-9092-4df6-a628-4be612eccb80" providerId="ADAL" clId="{2E069816-7C2E-7C41-A4BE-C52FD1681151}" dt="2024-07-24T15:26:47.121" v="2141" actId="2696"/>
        <pc:sldMkLst>
          <pc:docMk/>
          <pc:sldMk cId="2536990656" sldId="1473759461"/>
        </pc:sldMkLst>
        <pc:spChg chg="mod">
          <ac:chgData name="Kelly Mead" userId="d49d4aee-9092-4df6-a628-4be612eccb80" providerId="ADAL" clId="{2E069816-7C2E-7C41-A4BE-C52FD1681151}" dt="2024-07-24T14:56:32.159" v="1865" actId="20577"/>
          <ac:spMkLst>
            <pc:docMk/>
            <pc:sldMk cId="2536990656" sldId="1473759461"/>
            <ac:spMk id="4" creationId="{2061A05C-6B88-04FE-9CAC-0F3B074D48E6}"/>
          </ac:spMkLst>
        </pc:spChg>
        <pc:graphicFrameChg chg="modGraphic">
          <ac:chgData name="Kelly Mead" userId="d49d4aee-9092-4df6-a628-4be612eccb80" providerId="ADAL" clId="{2E069816-7C2E-7C41-A4BE-C52FD1681151}" dt="2024-07-24T14:56:51.042" v="1903" actId="20577"/>
          <ac:graphicFrameMkLst>
            <pc:docMk/>
            <pc:sldMk cId="2536990656" sldId="1473759461"/>
            <ac:graphicFrameMk id="9" creationId="{1A0A11A7-8AF4-CF61-CA14-7ACF9719FD5D}"/>
          </ac:graphicFrameMkLst>
        </pc:graphicFrameChg>
      </pc:sldChg>
      <pc:sldChg chg="modSp add del mod ord">
        <pc:chgData name="Kelly Mead" userId="d49d4aee-9092-4df6-a628-4be612eccb80" providerId="ADAL" clId="{2E069816-7C2E-7C41-A4BE-C52FD1681151}" dt="2024-07-24T15:26:47.121" v="2141" actId="2696"/>
        <pc:sldMkLst>
          <pc:docMk/>
          <pc:sldMk cId="1136691109" sldId="1473759462"/>
        </pc:sldMkLst>
        <pc:graphicFrameChg chg="modGraphic">
          <ac:chgData name="Kelly Mead" userId="d49d4aee-9092-4df6-a628-4be612eccb80" providerId="ADAL" clId="{2E069816-7C2E-7C41-A4BE-C52FD1681151}" dt="2024-07-24T14:56:44.589" v="1886" actId="20577"/>
          <ac:graphicFrameMkLst>
            <pc:docMk/>
            <pc:sldMk cId="1136691109" sldId="1473759462"/>
            <ac:graphicFrameMk id="9" creationId="{1A0A11A7-8AF4-CF61-CA14-7ACF9719FD5D}"/>
          </ac:graphicFrameMkLst>
        </pc:graphicFrameChg>
      </pc:sldChg>
      <pc:sldChg chg="modSp add mod">
        <pc:chgData name="Kelly Mead" userId="d49d4aee-9092-4df6-a628-4be612eccb80" providerId="ADAL" clId="{2E069816-7C2E-7C41-A4BE-C52FD1681151}" dt="2024-07-24T15:06:16.952" v="1976" actId="20577"/>
        <pc:sldMkLst>
          <pc:docMk/>
          <pc:sldMk cId="2006731778" sldId="1473759463"/>
        </pc:sldMkLst>
        <pc:spChg chg="mod">
          <ac:chgData name="Kelly Mead" userId="d49d4aee-9092-4df6-a628-4be612eccb80" providerId="ADAL" clId="{2E069816-7C2E-7C41-A4BE-C52FD1681151}" dt="2024-07-24T15:06:16.952" v="1976" actId="20577"/>
          <ac:spMkLst>
            <pc:docMk/>
            <pc:sldMk cId="2006731778" sldId="1473759463"/>
            <ac:spMk id="2" creationId="{0DDD8821-6434-2430-A169-EE85C70699B2}"/>
          </ac:spMkLst>
        </pc:spChg>
      </pc:sldChg>
      <pc:sldChg chg="modSp add mod ord">
        <pc:chgData name="Kelly Mead" userId="d49d4aee-9092-4df6-a628-4be612eccb80" providerId="ADAL" clId="{2E069816-7C2E-7C41-A4BE-C52FD1681151}" dt="2024-07-29T13:25:11.208" v="3964"/>
        <pc:sldMkLst>
          <pc:docMk/>
          <pc:sldMk cId="160288466" sldId="1473759464"/>
        </pc:sldMkLst>
        <pc:spChg chg="mod">
          <ac:chgData name="Kelly Mead" userId="d49d4aee-9092-4df6-a628-4be612eccb80" providerId="ADAL" clId="{2E069816-7C2E-7C41-A4BE-C52FD1681151}" dt="2024-07-24T20:07:56.209" v="3480" actId="20577"/>
          <ac:spMkLst>
            <pc:docMk/>
            <pc:sldMk cId="160288466" sldId="1473759464"/>
            <ac:spMk id="5" creationId="{B2766DE0-EE4B-BB83-D951-A66847F51469}"/>
          </ac:spMkLst>
        </pc:spChg>
        <pc:spChg chg="mod">
          <ac:chgData name="Kelly Mead" userId="d49d4aee-9092-4df6-a628-4be612eccb80" providerId="ADAL" clId="{2E069816-7C2E-7C41-A4BE-C52FD1681151}" dt="2024-07-29T13:25:11.208" v="3964"/>
          <ac:spMkLst>
            <pc:docMk/>
            <pc:sldMk cId="160288466" sldId="1473759464"/>
            <ac:spMk id="7" creationId="{479A791D-6DB5-C7C0-D2E5-62A764DC1FF5}"/>
          </ac:spMkLst>
        </pc:spChg>
      </pc:sldChg>
      <pc:sldChg chg="modSp add mod modNotesTx">
        <pc:chgData name="Kelly Mead" userId="d49d4aee-9092-4df6-a628-4be612eccb80" providerId="ADAL" clId="{2E069816-7C2E-7C41-A4BE-C52FD1681151}" dt="2024-07-29T13:11:18.310" v="3796" actId="20577"/>
        <pc:sldMkLst>
          <pc:docMk/>
          <pc:sldMk cId="4259380980" sldId="1473760182"/>
        </pc:sldMkLst>
        <pc:spChg chg="mod">
          <ac:chgData name="Kelly Mead" userId="d49d4aee-9092-4df6-a628-4be612eccb80" providerId="ADAL" clId="{2E069816-7C2E-7C41-A4BE-C52FD1681151}" dt="2024-07-29T13:11:18.310" v="3796" actId="20577"/>
          <ac:spMkLst>
            <pc:docMk/>
            <pc:sldMk cId="4259380980" sldId="1473760182"/>
            <ac:spMk id="10" creationId="{95FFF561-DD35-0817-F5ED-687E18A25F00}"/>
          </ac:spMkLst>
        </pc:spChg>
      </pc:sldChg>
      <pc:sldChg chg="modSp add mod">
        <pc:chgData name="Kelly Mead" userId="d49d4aee-9092-4df6-a628-4be612eccb80" providerId="ADAL" clId="{2E069816-7C2E-7C41-A4BE-C52FD1681151}" dt="2024-07-24T15:29:47.377" v="2183" actId="27636"/>
        <pc:sldMkLst>
          <pc:docMk/>
          <pc:sldMk cId="424635321" sldId="1473760250"/>
        </pc:sldMkLst>
        <pc:spChg chg="mod">
          <ac:chgData name="Kelly Mead" userId="d49d4aee-9092-4df6-a628-4be612eccb80" providerId="ADAL" clId="{2E069816-7C2E-7C41-A4BE-C52FD1681151}" dt="2024-07-24T15:29:47.377" v="2183" actId="27636"/>
          <ac:spMkLst>
            <pc:docMk/>
            <pc:sldMk cId="424635321" sldId="1473760250"/>
            <ac:spMk id="3" creationId="{EC16A4AE-7B3A-FB96-DE20-C76AE201CDC4}"/>
          </ac:spMkLst>
        </pc:spChg>
      </pc:sldChg>
      <pc:sldChg chg="modSp add mod">
        <pc:chgData name="Kelly Mead" userId="d49d4aee-9092-4df6-a628-4be612eccb80" providerId="ADAL" clId="{2E069816-7C2E-7C41-A4BE-C52FD1681151}" dt="2024-07-24T15:29:47.482" v="2184" actId="27636"/>
        <pc:sldMkLst>
          <pc:docMk/>
          <pc:sldMk cId="2410863194" sldId="1473760251"/>
        </pc:sldMkLst>
        <pc:spChg chg="mod">
          <ac:chgData name="Kelly Mead" userId="d49d4aee-9092-4df6-a628-4be612eccb80" providerId="ADAL" clId="{2E069816-7C2E-7C41-A4BE-C52FD1681151}" dt="2024-07-24T15:29:47.482" v="2184" actId="27636"/>
          <ac:spMkLst>
            <pc:docMk/>
            <pc:sldMk cId="2410863194" sldId="1473760251"/>
            <ac:spMk id="3" creationId="{EC16A4AE-7B3A-FB96-DE20-C76AE201CDC4}"/>
          </ac:spMkLst>
        </pc:spChg>
      </pc:sldChg>
      <pc:sldChg chg="modSp add del mod">
        <pc:chgData name="Kelly Mead" userId="d49d4aee-9092-4df6-a628-4be612eccb80" providerId="ADAL" clId="{2E069816-7C2E-7C41-A4BE-C52FD1681151}" dt="2024-07-24T20:07:34.549" v="3463" actId="2696"/>
        <pc:sldMkLst>
          <pc:docMk/>
          <pc:sldMk cId="3407614209" sldId="1473760254"/>
        </pc:sldMkLst>
        <pc:spChg chg="mod">
          <ac:chgData name="Kelly Mead" userId="d49d4aee-9092-4df6-a628-4be612eccb80" providerId="ADAL" clId="{2E069816-7C2E-7C41-A4BE-C52FD1681151}" dt="2024-07-24T15:07:09.028" v="1985" actId="20577"/>
          <ac:spMkLst>
            <pc:docMk/>
            <pc:sldMk cId="3407614209" sldId="1473760254"/>
            <ac:spMk id="3" creationId="{B83F9C23-6B21-564F-99B2-E99811168DFB}"/>
          </ac:spMkLst>
        </pc:spChg>
      </pc:sldChg>
      <pc:sldChg chg="modSp new del mod">
        <pc:chgData name="Kelly Mead" userId="d49d4aee-9092-4df6-a628-4be612eccb80" providerId="ADAL" clId="{2E069816-7C2E-7C41-A4BE-C52FD1681151}" dt="2024-07-24T15:26:47.121" v="2141" actId="2696"/>
        <pc:sldMkLst>
          <pc:docMk/>
          <pc:sldMk cId="1383577176" sldId="1473760255"/>
        </pc:sldMkLst>
        <pc:spChg chg="mod">
          <ac:chgData name="Kelly Mead" userId="d49d4aee-9092-4df6-a628-4be612eccb80" providerId="ADAL" clId="{2E069816-7C2E-7C41-A4BE-C52FD1681151}" dt="2024-07-24T15:08:08.158" v="2007" actId="20577"/>
          <ac:spMkLst>
            <pc:docMk/>
            <pc:sldMk cId="1383577176" sldId="1473760255"/>
            <ac:spMk id="2" creationId="{E7F1E092-5728-80B9-7863-06A210EC3A9E}"/>
          </ac:spMkLst>
        </pc:spChg>
      </pc:sldChg>
      <pc:sldChg chg="modSp add del mod">
        <pc:chgData name="Kelly Mead" userId="d49d4aee-9092-4df6-a628-4be612eccb80" providerId="ADAL" clId="{2E069816-7C2E-7C41-A4BE-C52FD1681151}" dt="2024-07-24T15:26:47.121" v="2141" actId="2696"/>
        <pc:sldMkLst>
          <pc:docMk/>
          <pc:sldMk cId="861719246" sldId="1473760256"/>
        </pc:sldMkLst>
        <pc:spChg chg="mod">
          <ac:chgData name="Kelly Mead" userId="d49d4aee-9092-4df6-a628-4be612eccb80" providerId="ADAL" clId="{2E069816-7C2E-7C41-A4BE-C52FD1681151}" dt="2024-07-24T15:08:16.696" v="2020" actId="20577"/>
          <ac:spMkLst>
            <pc:docMk/>
            <pc:sldMk cId="861719246" sldId="1473760256"/>
            <ac:spMk id="2" creationId="{E7F1E092-5728-80B9-7863-06A210EC3A9E}"/>
          </ac:spMkLst>
        </pc:spChg>
      </pc:sldChg>
      <pc:sldChg chg="addSp modSp add del mod">
        <pc:chgData name="Kelly Mead" userId="d49d4aee-9092-4df6-a628-4be612eccb80" providerId="ADAL" clId="{2E069816-7C2E-7C41-A4BE-C52FD1681151}" dt="2024-07-24T15:26:47.121" v="2141" actId="2696"/>
        <pc:sldMkLst>
          <pc:docMk/>
          <pc:sldMk cId="3287030010" sldId="1473760257"/>
        </pc:sldMkLst>
        <pc:spChg chg="mod">
          <ac:chgData name="Kelly Mead" userId="d49d4aee-9092-4df6-a628-4be612eccb80" providerId="ADAL" clId="{2E069816-7C2E-7C41-A4BE-C52FD1681151}" dt="2024-07-24T15:09:59.174" v="2054" actId="1035"/>
          <ac:spMkLst>
            <pc:docMk/>
            <pc:sldMk cId="3287030010" sldId="1473760257"/>
            <ac:spMk id="2" creationId="{4B761193-152E-42DD-F00B-0A16A0BE83D4}"/>
          </ac:spMkLst>
        </pc:spChg>
        <pc:spChg chg="add mod">
          <ac:chgData name="Kelly Mead" userId="d49d4aee-9092-4df6-a628-4be612eccb80" providerId="ADAL" clId="{2E069816-7C2E-7C41-A4BE-C52FD1681151}" dt="2024-07-24T15:09:53.658" v="2039" actId="1076"/>
          <ac:spMkLst>
            <pc:docMk/>
            <pc:sldMk cId="3287030010" sldId="1473760257"/>
            <ac:spMk id="5" creationId="{ABE5871F-AF9C-1D76-6AFB-C7CF0A47471C}"/>
          </ac:spMkLst>
        </pc:spChg>
        <pc:spChg chg="add mod">
          <ac:chgData name="Kelly Mead" userId="d49d4aee-9092-4df6-a628-4be612eccb80" providerId="ADAL" clId="{2E069816-7C2E-7C41-A4BE-C52FD1681151}" dt="2024-07-24T15:09:59.174" v="2054" actId="1035"/>
          <ac:spMkLst>
            <pc:docMk/>
            <pc:sldMk cId="3287030010" sldId="1473760257"/>
            <ac:spMk id="6" creationId="{2D8C1F49-FA95-36BA-FD40-0E0BDD95F0D8}"/>
          </ac:spMkLst>
        </pc:spChg>
      </pc:sldChg>
      <pc:sldChg chg="add">
        <pc:chgData name="Kelly Mead" userId="d49d4aee-9092-4df6-a628-4be612eccb80" providerId="ADAL" clId="{2E069816-7C2E-7C41-A4BE-C52FD1681151}" dt="2024-07-24T15:29:47.069" v="2182"/>
        <pc:sldMkLst>
          <pc:docMk/>
          <pc:sldMk cId="3367191127" sldId="1473760257"/>
        </pc:sldMkLst>
      </pc:sldChg>
      <pc:sldChg chg="modSp add del mod">
        <pc:chgData name="Kelly Mead" userId="d49d4aee-9092-4df6-a628-4be612eccb80" providerId="ADAL" clId="{2E069816-7C2E-7C41-A4BE-C52FD1681151}" dt="2024-07-24T15:26:47.121" v="2141" actId="2696"/>
        <pc:sldMkLst>
          <pc:docMk/>
          <pc:sldMk cId="16528363" sldId="1473760258"/>
        </pc:sldMkLst>
        <pc:spChg chg="mod">
          <ac:chgData name="Kelly Mead" userId="d49d4aee-9092-4df6-a628-4be612eccb80" providerId="ADAL" clId="{2E069816-7C2E-7C41-A4BE-C52FD1681151}" dt="2024-07-24T15:10:36.258" v="2057" actId="2711"/>
          <ac:spMkLst>
            <pc:docMk/>
            <pc:sldMk cId="16528363" sldId="1473760258"/>
            <ac:spMk id="2" creationId="{4B761193-152E-42DD-F00B-0A16A0BE83D4}"/>
          </ac:spMkLst>
        </pc:spChg>
      </pc:sldChg>
      <pc:sldChg chg="add del">
        <pc:chgData name="Kelly Mead" userId="d49d4aee-9092-4df6-a628-4be612eccb80" providerId="ADAL" clId="{2E069816-7C2E-7C41-A4BE-C52FD1681151}" dt="2024-07-24T15:10:02.358" v="2055" actId="2696"/>
        <pc:sldMkLst>
          <pc:docMk/>
          <pc:sldMk cId="690647843" sldId="1473760258"/>
        </pc:sldMkLst>
      </pc:sldChg>
      <pc:sldChg chg="add">
        <pc:chgData name="Kelly Mead" userId="d49d4aee-9092-4df6-a628-4be612eccb80" providerId="ADAL" clId="{2E069816-7C2E-7C41-A4BE-C52FD1681151}" dt="2024-07-24T15:29:47.069" v="2182"/>
        <pc:sldMkLst>
          <pc:docMk/>
          <pc:sldMk cId="3848292324" sldId="1473760258"/>
        </pc:sldMkLst>
      </pc:sldChg>
      <pc:sldChg chg="addSp delSp modSp new mod modClrScheme chgLayout">
        <pc:chgData name="Kelly Mead" userId="d49d4aee-9092-4df6-a628-4be612eccb80" providerId="ADAL" clId="{2E069816-7C2E-7C41-A4BE-C52FD1681151}" dt="2024-07-24T15:29:13.984" v="2181" actId="20577"/>
        <pc:sldMkLst>
          <pc:docMk/>
          <pc:sldMk cId="60501164" sldId="1473760259"/>
        </pc:sldMkLst>
        <pc:spChg chg="del mod ord">
          <ac:chgData name="Kelly Mead" userId="d49d4aee-9092-4df6-a628-4be612eccb80" providerId="ADAL" clId="{2E069816-7C2E-7C41-A4BE-C52FD1681151}" dt="2024-07-24T15:22:57.964" v="2066" actId="700"/>
          <ac:spMkLst>
            <pc:docMk/>
            <pc:sldMk cId="60501164" sldId="1473760259"/>
            <ac:spMk id="2" creationId="{DF54EDAC-17BF-11B7-FEC2-9162DD2A27AF}"/>
          </ac:spMkLst>
        </pc:spChg>
        <pc:spChg chg="add mod ord">
          <ac:chgData name="Kelly Mead" userId="d49d4aee-9092-4df6-a628-4be612eccb80" providerId="ADAL" clId="{2E069816-7C2E-7C41-A4BE-C52FD1681151}" dt="2024-07-24T15:29:13.984" v="2181" actId="20577"/>
          <ac:spMkLst>
            <pc:docMk/>
            <pc:sldMk cId="60501164" sldId="1473760259"/>
            <ac:spMk id="3" creationId="{32C4B5F4-B7FA-946E-23F6-6CFD51F0AA5B}"/>
          </ac:spMkLst>
        </pc:spChg>
      </pc:sldChg>
      <pc:sldChg chg="add">
        <pc:chgData name="Kelly Mead" userId="d49d4aee-9092-4df6-a628-4be612eccb80" providerId="ADAL" clId="{2E069816-7C2E-7C41-A4BE-C52FD1681151}" dt="2024-07-24T15:29:47.069" v="2182"/>
        <pc:sldMkLst>
          <pc:docMk/>
          <pc:sldMk cId="3519418157" sldId="1473760260"/>
        </pc:sldMkLst>
      </pc:sldChg>
      <pc:sldChg chg="add">
        <pc:chgData name="Kelly Mead" userId="d49d4aee-9092-4df6-a628-4be612eccb80" providerId="ADAL" clId="{2E069816-7C2E-7C41-A4BE-C52FD1681151}" dt="2024-07-24T15:29:47.069" v="2182"/>
        <pc:sldMkLst>
          <pc:docMk/>
          <pc:sldMk cId="1266607758" sldId="1473760261"/>
        </pc:sldMkLst>
      </pc:sldChg>
      <pc:sldChg chg="add">
        <pc:chgData name="Kelly Mead" userId="d49d4aee-9092-4df6-a628-4be612eccb80" providerId="ADAL" clId="{2E069816-7C2E-7C41-A4BE-C52FD1681151}" dt="2024-07-24T15:29:47.069" v="2182"/>
        <pc:sldMkLst>
          <pc:docMk/>
          <pc:sldMk cId="1390822608" sldId="1473760262"/>
        </pc:sldMkLst>
      </pc:sldChg>
      <pc:sldChg chg="add">
        <pc:chgData name="Kelly Mead" userId="d49d4aee-9092-4df6-a628-4be612eccb80" providerId="ADAL" clId="{2E069816-7C2E-7C41-A4BE-C52FD1681151}" dt="2024-07-24T15:29:47.069" v="2182"/>
        <pc:sldMkLst>
          <pc:docMk/>
          <pc:sldMk cId="986497678" sldId="1473760263"/>
        </pc:sldMkLst>
      </pc:sldChg>
      <pc:sldChg chg="add">
        <pc:chgData name="Kelly Mead" userId="d49d4aee-9092-4df6-a628-4be612eccb80" providerId="ADAL" clId="{2E069816-7C2E-7C41-A4BE-C52FD1681151}" dt="2024-07-24T15:29:47.069" v="2182"/>
        <pc:sldMkLst>
          <pc:docMk/>
          <pc:sldMk cId="2002917007" sldId="1473760271"/>
        </pc:sldMkLst>
      </pc:sldChg>
      <pc:sldChg chg="add">
        <pc:chgData name="Kelly Mead" userId="d49d4aee-9092-4df6-a628-4be612eccb80" providerId="ADAL" clId="{2E069816-7C2E-7C41-A4BE-C52FD1681151}" dt="2024-07-24T15:36:34.091" v="2193"/>
        <pc:sldMkLst>
          <pc:docMk/>
          <pc:sldMk cId="2215591460" sldId="1473760293"/>
        </pc:sldMkLst>
      </pc:sldChg>
      <pc:sldChg chg="add">
        <pc:chgData name="Kelly Mead" userId="d49d4aee-9092-4df6-a628-4be612eccb80" providerId="ADAL" clId="{2E069816-7C2E-7C41-A4BE-C52FD1681151}" dt="2024-07-24T15:29:47.069" v="2182"/>
        <pc:sldMkLst>
          <pc:docMk/>
          <pc:sldMk cId="2918940119" sldId="2146853174"/>
        </pc:sldMkLst>
      </pc:sldChg>
      <pc:sldChg chg="add">
        <pc:chgData name="Kelly Mead" userId="d49d4aee-9092-4df6-a628-4be612eccb80" providerId="ADAL" clId="{2E069816-7C2E-7C41-A4BE-C52FD1681151}" dt="2024-07-24T15:29:47.069" v="2182"/>
        <pc:sldMkLst>
          <pc:docMk/>
          <pc:sldMk cId="143724653" sldId="2146853175"/>
        </pc:sldMkLst>
      </pc:sldChg>
      <pc:sldChg chg="add">
        <pc:chgData name="Kelly Mead" userId="d49d4aee-9092-4df6-a628-4be612eccb80" providerId="ADAL" clId="{2E069816-7C2E-7C41-A4BE-C52FD1681151}" dt="2024-07-24T15:29:47.069" v="2182"/>
        <pc:sldMkLst>
          <pc:docMk/>
          <pc:sldMk cId="999083190" sldId="2146853176"/>
        </pc:sldMkLst>
      </pc:sldChg>
      <pc:sldChg chg="add">
        <pc:chgData name="Kelly Mead" userId="d49d4aee-9092-4df6-a628-4be612eccb80" providerId="ADAL" clId="{2E069816-7C2E-7C41-A4BE-C52FD1681151}" dt="2024-07-24T15:29:47.069" v="2182"/>
        <pc:sldMkLst>
          <pc:docMk/>
          <pc:sldMk cId="3028975784" sldId="2146853177"/>
        </pc:sldMkLst>
      </pc:sldChg>
      <pc:sldChg chg="add">
        <pc:chgData name="Kelly Mead" userId="d49d4aee-9092-4df6-a628-4be612eccb80" providerId="ADAL" clId="{2E069816-7C2E-7C41-A4BE-C52FD1681151}" dt="2024-07-24T15:29:47.069" v="2182"/>
        <pc:sldMkLst>
          <pc:docMk/>
          <pc:sldMk cId="4080790947" sldId="2146853178"/>
        </pc:sldMkLst>
      </pc:sldChg>
      <pc:sldChg chg="add">
        <pc:chgData name="Kelly Mead" userId="d49d4aee-9092-4df6-a628-4be612eccb80" providerId="ADAL" clId="{2E069816-7C2E-7C41-A4BE-C52FD1681151}" dt="2024-07-24T15:29:47.069" v="2182"/>
        <pc:sldMkLst>
          <pc:docMk/>
          <pc:sldMk cId="2860413965" sldId="2146853179"/>
        </pc:sldMkLst>
      </pc:sldChg>
      <pc:sldChg chg="add">
        <pc:chgData name="Kelly Mead" userId="d49d4aee-9092-4df6-a628-4be612eccb80" providerId="ADAL" clId="{2E069816-7C2E-7C41-A4BE-C52FD1681151}" dt="2024-07-24T15:29:47.069" v="2182"/>
        <pc:sldMkLst>
          <pc:docMk/>
          <pc:sldMk cId="1115871198" sldId="2146853180"/>
        </pc:sldMkLst>
      </pc:sldChg>
      <pc:sldChg chg="add">
        <pc:chgData name="Kelly Mead" userId="d49d4aee-9092-4df6-a628-4be612eccb80" providerId="ADAL" clId="{2E069816-7C2E-7C41-A4BE-C52FD1681151}" dt="2024-07-24T15:29:47.069" v="2182"/>
        <pc:sldMkLst>
          <pc:docMk/>
          <pc:sldMk cId="2879334851" sldId="2146853181"/>
        </pc:sldMkLst>
      </pc:sldChg>
      <pc:sldChg chg="add">
        <pc:chgData name="Kelly Mead" userId="d49d4aee-9092-4df6-a628-4be612eccb80" providerId="ADAL" clId="{2E069816-7C2E-7C41-A4BE-C52FD1681151}" dt="2024-07-24T15:29:47.069" v="2182"/>
        <pc:sldMkLst>
          <pc:docMk/>
          <pc:sldMk cId="1397737632" sldId="2146853182"/>
        </pc:sldMkLst>
      </pc:sldChg>
      <pc:sldChg chg="add">
        <pc:chgData name="Kelly Mead" userId="d49d4aee-9092-4df6-a628-4be612eccb80" providerId="ADAL" clId="{2E069816-7C2E-7C41-A4BE-C52FD1681151}" dt="2024-07-24T15:29:47.069" v="2182"/>
        <pc:sldMkLst>
          <pc:docMk/>
          <pc:sldMk cId="3560963217" sldId="2146853183"/>
        </pc:sldMkLst>
      </pc:sldChg>
      <pc:sldChg chg="add">
        <pc:chgData name="Kelly Mead" userId="d49d4aee-9092-4df6-a628-4be612eccb80" providerId="ADAL" clId="{2E069816-7C2E-7C41-A4BE-C52FD1681151}" dt="2024-07-24T15:29:47.069" v="2182"/>
        <pc:sldMkLst>
          <pc:docMk/>
          <pc:sldMk cId="1722267502" sldId="2146853184"/>
        </pc:sldMkLst>
      </pc:sldChg>
      <pc:sldChg chg="add">
        <pc:chgData name="Kelly Mead" userId="d49d4aee-9092-4df6-a628-4be612eccb80" providerId="ADAL" clId="{2E069816-7C2E-7C41-A4BE-C52FD1681151}" dt="2024-07-24T15:29:47.069" v="2182"/>
        <pc:sldMkLst>
          <pc:docMk/>
          <pc:sldMk cId="4089402673" sldId="2146853185"/>
        </pc:sldMkLst>
      </pc:sldChg>
      <pc:sldChg chg="add">
        <pc:chgData name="Kelly Mead" userId="d49d4aee-9092-4df6-a628-4be612eccb80" providerId="ADAL" clId="{2E069816-7C2E-7C41-A4BE-C52FD1681151}" dt="2024-07-24T15:29:47.069" v="2182"/>
        <pc:sldMkLst>
          <pc:docMk/>
          <pc:sldMk cId="3677920354" sldId="2146853186"/>
        </pc:sldMkLst>
      </pc:sldChg>
      <pc:sldChg chg="add">
        <pc:chgData name="Kelly Mead" userId="d49d4aee-9092-4df6-a628-4be612eccb80" providerId="ADAL" clId="{2E069816-7C2E-7C41-A4BE-C52FD1681151}" dt="2024-07-24T15:29:47.069" v="2182"/>
        <pc:sldMkLst>
          <pc:docMk/>
          <pc:sldMk cId="106365886" sldId="2146853187"/>
        </pc:sldMkLst>
      </pc:sldChg>
      <pc:sldChg chg="add">
        <pc:chgData name="Kelly Mead" userId="d49d4aee-9092-4df6-a628-4be612eccb80" providerId="ADAL" clId="{2E069816-7C2E-7C41-A4BE-C52FD1681151}" dt="2024-07-24T15:29:47.069" v="2182"/>
        <pc:sldMkLst>
          <pc:docMk/>
          <pc:sldMk cId="3185337189" sldId="2146853188"/>
        </pc:sldMkLst>
      </pc:sldChg>
      <pc:sldChg chg="add">
        <pc:chgData name="Kelly Mead" userId="d49d4aee-9092-4df6-a628-4be612eccb80" providerId="ADAL" clId="{2E069816-7C2E-7C41-A4BE-C52FD1681151}" dt="2024-07-24T15:29:47.069" v="2182"/>
        <pc:sldMkLst>
          <pc:docMk/>
          <pc:sldMk cId="1234637191" sldId="2146853189"/>
        </pc:sldMkLst>
      </pc:sldChg>
      <pc:sldChg chg="add">
        <pc:chgData name="Kelly Mead" userId="d49d4aee-9092-4df6-a628-4be612eccb80" providerId="ADAL" clId="{2E069816-7C2E-7C41-A4BE-C52FD1681151}" dt="2024-07-24T15:29:47.069" v="2182"/>
        <pc:sldMkLst>
          <pc:docMk/>
          <pc:sldMk cId="200022647" sldId="2146853190"/>
        </pc:sldMkLst>
      </pc:sldChg>
      <pc:sldChg chg="new del">
        <pc:chgData name="Kelly Mead" userId="d49d4aee-9092-4df6-a628-4be612eccb80" providerId="ADAL" clId="{2E069816-7C2E-7C41-A4BE-C52FD1681151}" dt="2024-07-24T15:40:08.369" v="2210" actId="2696"/>
        <pc:sldMkLst>
          <pc:docMk/>
          <pc:sldMk cId="288567520" sldId="2146853191"/>
        </pc:sldMkLst>
      </pc:sldChg>
      <pc:sldChg chg="modSp add mod ord">
        <pc:chgData name="Kelly Mead" userId="d49d4aee-9092-4df6-a628-4be612eccb80" providerId="ADAL" clId="{2E069816-7C2E-7C41-A4BE-C52FD1681151}" dt="2024-07-29T13:47:22.489" v="4111" actId="20578"/>
        <pc:sldMkLst>
          <pc:docMk/>
          <pc:sldMk cId="2703814727" sldId="2146853192"/>
        </pc:sldMkLst>
        <pc:spChg chg="mod">
          <ac:chgData name="Kelly Mead" userId="d49d4aee-9092-4df6-a628-4be612eccb80" providerId="ADAL" clId="{2E069816-7C2E-7C41-A4BE-C52FD1681151}" dt="2024-07-29T13:46:42.446" v="4101" actId="20577"/>
          <ac:spMkLst>
            <pc:docMk/>
            <pc:sldMk cId="2703814727" sldId="2146853192"/>
            <ac:spMk id="5" creationId="{B2766DE0-EE4B-BB83-D951-A66847F51469}"/>
          </ac:spMkLst>
        </pc:spChg>
        <pc:spChg chg="mod">
          <ac:chgData name="Kelly Mead" userId="d49d4aee-9092-4df6-a628-4be612eccb80" providerId="ADAL" clId="{2E069816-7C2E-7C41-A4BE-C52FD1681151}" dt="2024-07-29T13:24:04.199" v="3950"/>
          <ac:spMkLst>
            <pc:docMk/>
            <pc:sldMk cId="2703814727" sldId="2146853192"/>
            <ac:spMk id="7" creationId="{479A791D-6DB5-C7C0-D2E5-62A764DC1FF5}"/>
          </ac:spMkLst>
        </pc:spChg>
      </pc:sldChg>
      <pc:sldChg chg="addSp delSp modSp new mod">
        <pc:chgData name="Kelly Mead" userId="d49d4aee-9092-4df6-a628-4be612eccb80" providerId="ADAL" clId="{2E069816-7C2E-7C41-A4BE-C52FD1681151}" dt="2024-07-29T13:05:56.617" v="3554" actId="20577"/>
        <pc:sldMkLst>
          <pc:docMk/>
          <pc:sldMk cId="419039742" sldId="2146853193"/>
        </pc:sldMkLst>
        <pc:spChg chg="del">
          <ac:chgData name="Kelly Mead" userId="d49d4aee-9092-4df6-a628-4be612eccb80" providerId="ADAL" clId="{2E069816-7C2E-7C41-A4BE-C52FD1681151}" dt="2024-07-24T19:48:55.874" v="2860" actId="478"/>
          <ac:spMkLst>
            <pc:docMk/>
            <pc:sldMk cId="419039742" sldId="2146853193"/>
            <ac:spMk id="2" creationId="{67BCB03C-BD34-DC3C-E5EF-7A496CA969B6}"/>
          </ac:spMkLst>
        </pc:spChg>
        <pc:spChg chg="mod">
          <ac:chgData name="Kelly Mead" userId="d49d4aee-9092-4df6-a628-4be612eccb80" providerId="ADAL" clId="{2E069816-7C2E-7C41-A4BE-C52FD1681151}" dt="2024-07-24T19:37:34.143" v="2629" actId="20577"/>
          <ac:spMkLst>
            <pc:docMk/>
            <pc:sldMk cId="419039742" sldId="2146853193"/>
            <ac:spMk id="4" creationId="{8B72BCB6-FC92-7365-18FC-C3D049FDAE2F}"/>
          </ac:spMkLst>
        </pc:spChg>
        <pc:graphicFrameChg chg="add mod modGraphic">
          <ac:chgData name="Kelly Mead" userId="d49d4aee-9092-4df6-a628-4be612eccb80" providerId="ADAL" clId="{2E069816-7C2E-7C41-A4BE-C52FD1681151}" dt="2024-07-29T13:05:56.617" v="3554" actId="20577"/>
          <ac:graphicFrameMkLst>
            <pc:docMk/>
            <pc:sldMk cId="419039742" sldId="2146853193"/>
            <ac:graphicFrameMk id="5" creationId="{A6F338EB-CD80-5C15-1272-580ECC3DF00B}"/>
          </ac:graphicFrameMkLst>
        </pc:graphicFrameChg>
      </pc:sldChg>
      <pc:sldChg chg="addSp delSp modSp add mod modNotesTx">
        <pc:chgData name="Kelly Mead" userId="d49d4aee-9092-4df6-a628-4be612eccb80" providerId="ADAL" clId="{2E069816-7C2E-7C41-A4BE-C52FD1681151}" dt="2024-07-29T13:06:40.094" v="3557" actId="20577"/>
        <pc:sldMkLst>
          <pc:docMk/>
          <pc:sldMk cId="3212929085" sldId="2146853194"/>
        </pc:sldMkLst>
        <pc:spChg chg="del mod">
          <ac:chgData name="Kelly Mead" userId="d49d4aee-9092-4df6-a628-4be612eccb80" providerId="ADAL" clId="{2E069816-7C2E-7C41-A4BE-C52FD1681151}" dt="2024-07-24T19:44:39.204" v="2769" actId="478"/>
          <ac:spMkLst>
            <pc:docMk/>
            <pc:sldMk cId="3212929085" sldId="2146853194"/>
            <ac:spMk id="2" creationId="{67BCB03C-BD34-DC3C-E5EF-7A496CA969B6}"/>
          </ac:spMkLst>
        </pc:spChg>
        <pc:spChg chg="mod">
          <ac:chgData name="Kelly Mead" userId="d49d4aee-9092-4df6-a628-4be612eccb80" providerId="ADAL" clId="{2E069816-7C2E-7C41-A4BE-C52FD1681151}" dt="2024-07-29T13:06:40.094" v="3557" actId="20577"/>
          <ac:spMkLst>
            <pc:docMk/>
            <pc:sldMk cId="3212929085" sldId="2146853194"/>
            <ac:spMk id="3" creationId="{C4AF49F6-51E4-2436-8004-5299EA434D78}"/>
          </ac:spMkLst>
        </pc:spChg>
        <pc:spChg chg="mod">
          <ac:chgData name="Kelly Mead" userId="d49d4aee-9092-4df6-a628-4be612eccb80" providerId="ADAL" clId="{2E069816-7C2E-7C41-A4BE-C52FD1681151}" dt="2024-07-24T19:37:48.622" v="2656" actId="20577"/>
          <ac:spMkLst>
            <pc:docMk/>
            <pc:sldMk cId="3212929085" sldId="2146853194"/>
            <ac:spMk id="4" creationId="{8B72BCB6-FC92-7365-18FC-C3D049FDAE2F}"/>
          </ac:spMkLst>
        </pc:spChg>
        <pc:graphicFrameChg chg="add mod modGraphic">
          <ac:chgData name="Kelly Mead" userId="d49d4aee-9092-4df6-a628-4be612eccb80" providerId="ADAL" clId="{2E069816-7C2E-7C41-A4BE-C52FD1681151}" dt="2024-07-24T19:48:06.340" v="2855" actId="6549"/>
          <ac:graphicFrameMkLst>
            <pc:docMk/>
            <pc:sldMk cId="3212929085" sldId="2146853194"/>
            <ac:graphicFrameMk id="5" creationId="{E5FE3175-4569-EC02-22C9-29923EAB910D}"/>
          </ac:graphicFrameMkLst>
        </pc:graphicFrameChg>
      </pc:sldChg>
      <pc:sldChg chg="addSp delSp modSp new mod modClrScheme chgLayout modNotesTx">
        <pc:chgData name="Kelly Mead" userId="d49d4aee-9092-4df6-a628-4be612eccb80" providerId="ADAL" clId="{2E069816-7C2E-7C41-A4BE-C52FD1681151}" dt="2024-07-24T20:08:16.764" v="3547" actId="20577"/>
        <pc:sldMkLst>
          <pc:docMk/>
          <pc:sldMk cId="3699292826" sldId="2146853195"/>
        </pc:sldMkLst>
        <pc:spChg chg="del mod ord">
          <ac:chgData name="Kelly Mead" userId="d49d4aee-9092-4df6-a628-4be612eccb80" providerId="ADAL" clId="{2E069816-7C2E-7C41-A4BE-C52FD1681151}" dt="2024-07-24T20:07:23.940" v="3433" actId="700"/>
          <ac:spMkLst>
            <pc:docMk/>
            <pc:sldMk cId="3699292826" sldId="2146853195"/>
            <ac:spMk id="2" creationId="{DB3EA06B-8AF2-3DD3-A4C5-253D5A4A7066}"/>
          </ac:spMkLst>
        </pc:spChg>
        <pc:spChg chg="add mod ord">
          <ac:chgData name="Kelly Mead" userId="d49d4aee-9092-4df6-a628-4be612eccb80" providerId="ADAL" clId="{2E069816-7C2E-7C41-A4BE-C52FD1681151}" dt="2024-07-24T20:07:29.265" v="3462" actId="20577"/>
          <ac:spMkLst>
            <pc:docMk/>
            <pc:sldMk cId="3699292826" sldId="2146853195"/>
            <ac:spMk id="3" creationId="{D6FBCEC1-7304-A908-E486-C3E571624ABA}"/>
          </ac:spMkLst>
        </pc:spChg>
        <pc:spChg chg="add mod ord">
          <ac:chgData name="Kelly Mead" userId="d49d4aee-9092-4df6-a628-4be612eccb80" providerId="ADAL" clId="{2E069816-7C2E-7C41-A4BE-C52FD1681151}" dt="2024-07-24T20:07:23.940" v="3433" actId="700"/>
          <ac:spMkLst>
            <pc:docMk/>
            <pc:sldMk cId="3699292826" sldId="2146853195"/>
            <ac:spMk id="4" creationId="{3F53F2AA-98A1-898B-5F53-54D476E49591}"/>
          </ac:spMkLst>
        </pc:spChg>
      </pc:sldChg>
      <pc:sldChg chg="modSp mod ord">
        <pc:chgData name="Kelly Mead" userId="d49d4aee-9092-4df6-a628-4be612eccb80" providerId="ADAL" clId="{2E069816-7C2E-7C41-A4BE-C52FD1681151}" dt="2024-07-29T18:45:07.254" v="4127"/>
        <pc:sldMkLst>
          <pc:docMk/>
          <pc:sldMk cId="2717192777" sldId="2146853196"/>
        </pc:sldMkLst>
        <pc:spChg chg="mod">
          <ac:chgData name="Kelly Mead" userId="d49d4aee-9092-4df6-a628-4be612eccb80" providerId="ADAL" clId="{2E069816-7C2E-7C41-A4BE-C52FD1681151}" dt="2024-07-29T18:45:02.987" v="4126"/>
          <ac:spMkLst>
            <pc:docMk/>
            <pc:sldMk cId="2717192777" sldId="2146853196"/>
            <ac:spMk id="2" creationId="{479A791D-6DB5-C7C0-D2E5-62A764DC1FF5}"/>
          </ac:spMkLst>
        </pc:spChg>
        <pc:spChg chg="mod">
          <ac:chgData name="Kelly Mead" userId="d49d4aee-9092-4df6-a628-4be612eccb80" providerId="ADAL" clId="{2E069816-7C2E-7C41-A4BE-C52FD1681151}" dt="2024-07-29T18:45:07.254" v="4127"/>
          <ac:spMkLst>
            <pc:docMk/>
            <pc:sldMk cId="2717192777" sldId="2146853196"/>
            <ac:spMk id="3" creationId="{479A791D-6DB5-C7C0-D2E5-62A764DC1FF5}"/>
          </ac:spMkLst>
        </pc:spChg>
        <pc:spChg chg="mod">
          <ac:chgData name="Kelly Mead" userId="d49d4aee-9092-4df6-a628-4be612eccb80" providerId="ADAL" clId="{2E069816-7C2E-7C41-A4BE-C52FD1681151}" dt="2024-07-29T13:22:27.968" v="3943"/>
          <ac:spMkLst>
            <pc:docMk/>
            <pc:sldMk cId="2717192777" sldId="2146853196"/>
            <ac:spMk id="6" creationId="{479A791D-6DB5-C7C0-D2E5-62A764DC1FF5}"/>
          </ac:spMkLst>
        </pc:spChg>
        <pc:spChg chg="mod">
          <ac:chgData name="Kelly Mead" userId="d49d4aee-9092-4df6-a628-4be612eccb80" providerId="ADAL" clId="{2E069816-7C2E-7C41-A4BE-C52FD1681151}" dt="2024-07-29T13:22:01.524" v="3930"/>
          <ac:spMkLst>
            <pc:docMk/>
            <pc:sldMk cId="2717192777" sldId="2146853196"/>
            <ac:spMk id="7" creationId="{479A791D-6DB5-C7C0-D2E5-62A764DC1FF5}"/>
          </ac:spMkLst>
        </pc:spChg>
        <pc:spChg chg="mod">
          <ac:chgData name="Kelly Mead" userId="d49d4aee-9092-4df6-a628-4be612eccb80" providerId="ADAL" clId="{2E069816-7C2E-7C41-A4BE-C52FD1681151}" dt="2024-07-29T13:22:15.336" v="3933"/>
          <ac:spMkLst>
            <pc:docMk/>
            <pc:sldMk cId="2717192777" sldId="2146853196"/>
            <ac:spMk id="8" creationId="{479A791D-6DB5-C7C0-D2E5-62A764DC1FF5}"/>
          </ac:spMkLst>
        </pc:spChg>
        <pc:spChg chg="mod">
          <ac:chgData name="Kelly Mead" userId="d49d4aee-9092-4df6-a628-4be612eccb80" providerId="ADAL" clId="{2E069816-7C2E-7C41-A4BE-C52FD1681151}" dt="2024-07-29T13:22:23.255" v="3942" actId="20577"/>
          <ac:spMkLst>
            <pc:docMk/>
            <pc:sldMk cId="2717192777" sldId="2146853196"/>
            <ac:spMk id="9" creationId="{479A791D-6DB5-C7C0-D2E5-62A764DC1FF5}"/>
          </ac:spMkLst>
        </pc:spChg>
        <pc:spChg chg="mod">
          <ac:chgData name="Kelly Mead" userId="d49d4aee-9092-4df6-a628-4be612eccb80" providerId="ADAL" clId="{2E069816-7C2E-7C41-A4BE-C52FD1681151}" dt="2024-07-29T13:22:38.994" v="3945"/>
          <ac:spMkLst>
            <pc:docMk/>
            <pc:sldMk cId="2717192777" sldId="2146853196"/>
            <ac:spMk id="10" creationId="{479A791D-6DB5-C7C0-D2E5-62A764DC1FF5}"/>
          </ac:spMkLst>
        </pc:spChg>
        <pc:spChg chg="mod">
          <ac:chgData name="Kelly Mead" userId="d49d4aee-9092-4df6-a628-4be612eccb80" providerId="ADAL" clId="{2E069816-7C2E-7C41-A4BE-C52FD1681151}" dt="2024-07-29T13:22:06.544" v="3931"/>
          <ac:spMkLst>
            <pc:docMk/>
            <pc:sldMk cId="2717192777" sldId="2146853196"/>
            <ac:spMk id="11" creationId="{479A791D-6DB5-C7C0-D2E5-62A764DC1FF5}"/>
          </ac:spMkLst>
        </pc:spChg>
        <pc:spChg chg="mod">
          <ac:chgData name="Kelly Mead" userId="d49d4aee-9092-4df6-a628-4be612eccb80" providerId="ADAL" clId="{2E069816-7C2E-7C41-A4BE-C52FD1681151}" dt="2024-07-29T13:22:31.489" v="3944"/>
          <ac:spMkLst>
            <pc:docMk/>
            <pc:sldMk cId="2717192777" sldId="2146853196"/>
            <ac:spMk id="12" creationId="{479A791D-6DB5-C7C0-D2E5-62A764DC1FF5}"/>
          </ac:spMkLst>
        </pc:spChg>
        <pc:spChg chg="mod">
          <ac:chgData name="Kelly Mead" userId="d49d4aee-9092-4df6-a628-4be612eccb80" providerId="ADAL" clId="{2E069816-7C2E-7C41-A4BE-C52FD1681151}" dt="2024-07-29T13:22:09.955" v="3932"/>
          <ac:spMkLst>
            <pc:docMk/>
            <pc:sldMk cId="2717192777" sldId="2146853196"/>
            <ac:spMk id="13" creationId="{479A791D-6DB5-C7C0-D2E5-62A764DC1FF5}"/>
          </ac:spMkLst>
        </pc:spChg>
        <pc:spChg chg="mod">
          <ac:chgData name="Kelly Mead" userId="d49d4aee-9092-4df6-a628-4be612eccb80" providerId="ADAL" clId="{2E069816-7C2E-7C41-A4BE-C52FD1681151}" dt="2024-07-29T13:22:42.497" v="3946"/>
          <ac:spMkLst>
            <pc:docMk/>
            <pc:sldMk cId="2717192777" sldId="2146853196"/>
            <ac:spMk id="14" creationId="{479A791D-6DB5-C7C0-D2E5-62A764DC1FF5}"/>
          </ac:spMkLst>
        </pc:spChg>
        <pc:spChg chg="mod">
          <ac:chgData name="Kelly Mead" userId="d49d4aee-9092-4df6-a628-4be612eccb80" providerId="ADAL" clId="{2E069816-7C2E-7C41-A4BE-C52FD1681151}" dt="2024-07-29T13:53:17.539" v="4124" actId="20577"/>
          <ac:spMkLst>
            <pc:docMk/>
            <pc:sldMk cId="2717192777" sldId="2146853196"/>
            <ac:spMk id="16" creationId="{91DAF483-585B-C417-05F9-42A853D4006B}"/>
          </ac:spMkLst>
        </pc:spChg>
      </pc:sldChg>
      <pc:sldChg chg="delSp modSp mod">
        <pc:chgData name="Kelly Mead" userId="d49d4aee-9092-4df6-a628-4be612eccb80" providerId="ADAL" clId="{2E069816-7C2E-7C41-A4BE-C52FD1681151}" dt="2024-07-29T13:19:59.951" v="3913" actId="20577"/>
        <pc:sldMkLst>
          <pc:docMk/>
          <pc:sldMk cId="2080488280" sldId="2146853197"/>
        </pc:sldMkLst>
        <pc:spChg chg="mod">
          <ac:chgData name="Kelly Mead" userId="d49d4aee-9092-4df6-a628-4be612eccb80" providerId="ADAL" clId="{2E069816-7C2E-7C41-A4BE-C52FD1681151}" dt="2024-07-29T13:17:03.712" v="3904" actId="20577"/>
          <ac:spMkLst>
            <pc:docMk/>
            <pc:sldMk cId="2080488280" sldId="2146853197"/>
            <ac:spMk id="2" creationId="{6512953A-174A-DCC7-B67B-9050804C6C68}"/>
          </ac:spMkLst>
        </pc:spChg>
        <pc:spChg chg="mod">
          <ac:chgData name="Kelly Mead" userId="d49d4aee-9092-4df6-a628-4be612eccb80" providerId="ADAL" clId="{2E069816-7C2E-7C41-A4BE-C52FD1681151}" dt="2024-07-29T13:19:59.951" v="3913" actId="20577"/>
          <ac:spMkLst>
            <pc:docMk/>
            <pc:sldMk cId="2080488280" sldId="2146853197"/>
            <ac:spMk id="4" creationId="{4D1BF2E5-9FF4-54D2-B8FF-1CAEF1FBD7A1}"/>
          </ac:spMkLst>
        </pc:spChg>
        <pc:spChg chg="mod">
          <ac:chgData name="Kelly Mead" userId="d49d4aee-9092-4df6-a628-4be612eccb80" providerId="ADAL" clId="{2E069816-7C2E-7C41-A4BE-C52FD1681151}" dt="2024-07-29T13:17:18.867" v="3906" actId="20577"/>
          <ac:spMkLst>
            <pc:docMk/>
            <pc:sldMk cId="2080488280" sldId="2146853197"/>
            <ac:spMk id="5" creationId="{74027874-13A2-64C2-AC3F-24E2A00910B0}"/>
          </ac:spMkLst>
        </pc:spChg>
        <pc:spChg chg="del">
          <ac:chgData name="Kelly Mead" userId="d49d4aee-9092-4df6-a628-4be612eccb80" providerId="ADAL" clId="{2E069816-7C2E-7C41-A4BE-C52FD1681151}" dt="2024-07-29T13:17:33.492" v="3907" actId="478"/>
          <ac:spMkLst>
            <pc:docMk/>
            <pc:sldMk cId="2080488280" sldId="2146853197"/>
            <ac:spMk id="6" creationId="{6363FD7C-529B-DECC-F615-2549847298C8}"/>
          </ac:spMkLst>
        </pc:spChg>
      </pc:sldChg>
      <pc:sldChg chg="modSp mod ord">
        <pc:chgData name="Kelly Mead" userId="d49d4aee-9092-4df6-a628-4be612eccb80" providerId="ADAL" clId="{2E069816-7C2E-7C41-A4BE-C52FD1681151}" dt="2024-07-29T13:32:21.790" v="4058" actId="14100"/>
        <pc:sldMkLst>
          <pc:docMk/>
          <pc:sldMk cId="2700901330" sldId="2146853199"/>
        </pc:sldMkLst>
        <pc:spChg chg="mod">
          <ac:chgData name="Kelly Mead" userId="d49d4aee-9092-4df6-a628-4be612eccb80" providerId="ADAL" clId="{2E069816-7C2E-7C41-A4BE-C52FD1681151}" dt="2024-07-29T13:32:21.790" v="4058" actId="14100"/>
          <ac:spMkLst>
            <pc:docMk/>
            <pc:sldMk cId="2700901330" sldId="2146853199"/>
            <ac:spMk id="5" creationId="{B2766DE0-EE4B-BB83-D951-A66847F51469}"/>
          </ac:spMkLst>
        </pc:spChg>
        <pc:spChg chg="mod">
          <ac:chgData name="Kelly Mead" userId="d49d4aee-9092-4df6-a628-4be612eccb80" providerId="ADAL" clId="{2E069816-7C2E-7C41-A4BE-C52FD1681151}" dt="2024-07-29T13:24:23.888" v="3954" actId="20577"/>
          <ac:spMkLst>
            <pc:docMk/>
            <pc:sldMk cId="2700901330" sldId="2146853199"/>
            <ac:spMk id="7" creationId="{479A791D-6DB5-C7C0-D2E5-62A764DC1FF5}"/>
          </ac:spMkLst>
        </pc:spChg>
      </pc:sldChg>
      <pc:sldChg chg="modSp mod modShow">
        <pc:chgData name="Kelly Mead" userId="d49d4aee-9092-4df6-a628-4be612eccb80" providerId="ADAL" clId="{2E069816-7C2E-7C41-A4BE-C52FD1681151}" dt="2024-07-29T13:37:27.825" v="4059" actId="729"/>
        <pc:sldMkLst>
          <pc:docMk/>
          <pc:sldMk cId="220467298" sldId="2146853200"/>
        </pc:sldMkLst>
        <pc:spChg chg="mod">
          <ac:chgData name="Kelly Mead" userId="d49d4aee-9092-4df6-a628-4be612eccb80" providerId="ADAL" clId="{2E069816-7C2E-7C41-A4BE-C52FD1681151}" dt="2024-07-29T13:24:51.147" v="3962"/>
          <ac:spMkLst>
            <pc:docMk/>
            <pc:sldMk cId="220467298" sldId="2146853200"/>
            <ac:spMk id="7" creationId="{479A791D-6DB5-C7C0-D2E5-62A764DC1FF5}"/>
          </ac:spMkLst>
        </pc:spChg>
      </pc:sldChg>
      <pc:sldChg chg="modSp mod modShow">
        <pc:chgData name="Kelly Mead" userId="d49d4aee-9092-4df6-a628-4be612eccb80" providerId="ADAL" clId="{2E069816-7C2E-7C41-A4BE-C52FD1681151}" dt="2024-07-29T13:37:33.444" v="4060" actId="729"/>
        <pc:sldMkLst>
          <pc:docMk/>
          <pc:sldMk cId="310828742" sldId="2146853201"/>
        </pc:sldMkLst>
        <pc:spChg chg="mod">
          <ac:chgData name="Kelly Mead" userId="d49d4aee-9092-4df6-a628-4be612eccb80" providerId="ADAL" clId="{2E069816-7C2E-7C41-A4BE-C52FD1681151}" dt="2024-07-29T13:23:09.847" v="3947" actId="20577"/>
          <ac:spMkLst>
            <pc:docMk/>
            <pc:sldMk cId="310828742" sldId="2146853201"/>
            <ac:spMk id="5" creationId="{B2766DE0-EE4B-BB83-D951-A66847F51469}"/>
          </ac:spMkLst>
        </pc:spChg>
        <pc:spChg chg="mod">
          <ac:chgData name="Kelly Mead" userId="d49d4aee-9092-4df6-a628-4be612eccb80" providerId="ADAL" clId="{2E069816-7C2E-7C41-A4BE-C52FD1681151}" dt="2024-07-29T13:23:56.246" v="3949"/>
          <ac:spMkLst>
            <pc:docMk/>
            <pc:sldMk cId="310828742" sldId="2146853201"/>
            <ac:spMk id="7" creationId="{479A791D-6DB5-C7C0-D2E5-62A764DC1FF5}"/>
          </ac:spMkLst>
        </pc:spChg>
      </pc:sldChg>
      <pc:sldChg chg="new">
        <pc:chgData name="Kelly Mead" userId="d49d4aee-9092-4df6-a628-4be612eccb80" providerId="ADAL" clId="{2E069816-7C2E-7C41-A4BE-C52FD1681151}" dt="2024-07-29T13:44:17.476" v="4075" actId="680"/>
        <pc:sldMkLst>
          <pc:docMk/>
          <pc:sldMk cId="3807746106" sldId="2146853202"/>
        </pc:sldMkLst>
      </pc:sldChg>
      <pc:sldChg chg="modSp mod">
        <pc:chgData name="Kelly Mead" userId="d49d4aee-9092-4df6-a628-4be612eccb80" providerId="ADAL" clId="{2E069816-7C2E-7C41-A4BE-C52FD1681151}" dt="2024-07-29T18:46:18.244" v="4139" actId="20577"/>
        <pc:sldMkLst>
          <pc:docMk/>
          <pc:sldMk cId="3153184457" sldId="2146853203"/>
        </pc:sldMkLst>
        <pc:spChg chg="mod">
          <ac:chgData name="Kelly Mead" userId="d49d4aee-9092-4df6-a628-4be612eccb80" providerId="ADAL" clId="{2E069816-7C2E-7C41-A4BE-C52FD1681151}" dt="2024-07-29T18:46:18.244" v="4139" actId="20577"/>
          <ac:spMkLst>
            <pc:docMk/>
            <pc:sldMk cId="3153184457" sldId="2146853203"/>
            <ac:spMk id="5" creationId="{B2766DE0-EE4B-BB83-D951-A66847F51469}"/>
          </ac:spMkLst>
        </pc:spChg>
        <pc:spChg chg="mod">
          <ac:chgData name="Kelly Mead" userId="d49d4aee-9092-4df6-a628-4be612eccb80" providerId="ADAL" clId="{2E069816-7C2E-7C41-A4BE-C52FD1681151}" dt="2024-07-29T18:46:15.154" v="4138" actId="20577"/>
          <ac:spMkLst>
            <pc:docMk/>
            <pc:sldMk cId="3153184457" sldId="2146853203"/>
            <ac:spMk id="7" creationId="{479A791D-6DB5-C7C0-D2E5-62A764DC1FF5}"/>
          </ac:spMkLst>
        </pc:spChg>
      </pc:sldChg>
    </pc:docChg>
  </pc:docChgLst>
  <pc:docChgLst>
    <pc:chgData name="Lisa Villano" userId="S::lisa.villano@resonate.com::25038a2d-9c2c-461c-adea-2c732dbf8297" providerId="AD" clId="Web-{58698AE9-61A6-876B-B8E3-E39A6C9B81E7}"/>
    <pc:docChg chg="modSld">
      <pc:chgData name="Lisa Villano" userId="S::lisa.villano@resonate.com::25038a2d-9c2c-461c-adea-2c732dbf8297" providerId="AD" clId="Web-{58698AE9-61A6-876B-B8E3-E39A6C9B81E7}" dt="2024-07-30T16:18:59.874" v="45" actId="20577"/>
      <pc:docMkLst>
        <pc:docMk/>
      </pc:docMkLst>
      <pc:sldChg chg="modSp modCm">
        <pc:chgData name="Lisa Villano" userId="S::lisa.villano@resonate.com::25038a2d-9c2c-461c-adea-2c732dbf8297" providerId="AD" clId="Web-{58698AE9-61A6-876B-B8E3-E39A6C9B81E7}" dt="2024-07-30T16:16:54.622" v="6" actId="20577"/>
        <pc:sldMkLst>
          <pc:docMk/>
          <pc:sldMk cId="980057231" sldId="292"/>
        </pc:sldMkLst>
        <pc:spChg chg="mod">
          <ac:chgData name="Lisa Villano" userId="S::lisa.villano@resonate.com::25038a2d-9c2c-461c-adea-2c732dbf8297" providerId="AD" clId="Web-{58698AE9-61A6-876B-B8E3-E39A6C9B81E7}" dt="2024-07-30T16:16:54.622" v="6" actId="20577"/>
          <ac:spMkLst>
            <pc:docMk/>
            <pc:sldMk cId="980057231" sldId="292"/>
            <ac:spMk id="6" creationId="{C89AF25A-AB48-4FA5-B297-BBA67DEBD108}"/>
          </ac:spMkLst>
        </pc:spChg>
        <pc:extLst>
          <p:ext xmlns:p="http://schemas.openxmlformats.org/presentationml/2006/main" uri="{D6D511B9-2390-475A-947B-AFAB55BFBCF1}">
            <pc226:cmChg xmlns:pc226="http://schemas.microsoft.com/office/powerpoint/2022/06/main/command" chg="mod">
              <pc226:chgData name="Lisa Villano" userId="S::lisa.villano@resonate.com::25038a2d-9c2c-461c-adea-2c732dbf8297" providerId="AD" clId="Web-{58698AE9-61A6-876B-B8E3-E39A6C9B81E7}" dt="2024-07-30T16:16:54.076" v="5" actId="20577"/>
              <pc2:cmMkLst xmlns:pc2="http://schemas.microsoft.com/office/powerpoint/2019/9/main/command">
                <pc:docMk/>
                <pc:sldMk cId="980057231" sldId="292"/>
                <pc2:cmMk id="{13737026-9514-4CB9-B22C-131716935A45}"/>
              </pc2:cmMkLst>
            </pc226:cmChg>
          </p:ext>
        </pc:extLst>
      </pc:sldChg>
      <pc:sldChg chg="modSp">
        <pc:chgData name="Lisa Villano" userId="S::lisa.villano@resonate.com::25038a2d-9c2c-461c-adea-2c732dbf8297" providerId="AD" clId="Web-{58698AE9-61A6-876B-B8E3-E39A6C9B81E7}" dt="2024-07-30T16:18:59.874" v="45" actId="20577"/>
        <pc:sldMkLst>
          <pc:docMk/>
          <pc:sldMk cId="2717192777" sldId="2146853196"/>
        </pc:sldMkLst>
        <pc:spChg chg="mod">
          <ac:chgData name="Lisa Villano" userId="S::lisa.villano@resonate.com::25038a2d-9c2c-461c-adea-2c732dbf8297" providerId="AD" clId="Web-{58698AE9-61A6-876B-B8E3-E39A6C9B81E7}" dt="2024-07-30T16:18:59.874" v="45" actId="20577"/>
          <ac:spMkLst>
            <pc:docMk/>
            <pc:sldMk cId="2717192777" sldId="2146853196"/>
            <ac:spMk id="7" creationId="{479A791D-6DB5-C7C0-D2E5-62A764DC1FF5}"/>
          </ac:spMkLst>
        </pc:spChg>
      </pc:sldChg>
    </pc:docChg>
  </pc:docChgLst>
  <pc:docChgLst>
    <pc:chgData name="Lisa Villano" userId="S::lisa.villano@resonate.com::25038a2d-9c2c-461c-adea-2c732dbf8297" providerId="AD" clId="Web-{9B69F45E-F94A-1803-FD2E-C7F828A02223}"/>
    <pc:docChg chg="modSld">
      <pc:chgData name="Lisa Villano" userId="S::lisa.villano@resonate.com::25038a2d-9c2c-461c-adea-2c732dbf8297" providerId="AD" clId="Web-{9B69F45E-F94A-1803-FD2E-C7F828A02223}" dt="2024-07-29T20:58:43.958" v="96" actId="20577"/>
      <pc:docMkLst>
        <pc:docMk/>
      </pc:docMkLst>
      <pc:sldChg chg="modSp addCm modCm">
        <pc:chgData name="Lisa Villano" userId="S::lisa.villano@resonate.com::25038a2d-9c2c-461c-adea-2c732dbf8297" providerId="AD" clId="Web-{9B69F45E-F94A-1803-FD2E-C7F828A02223}" dt="2024-07-29T20:58:43.958" v="96" actId="20577"/>
        <pc:sldMkLst>
          <pc:docMk/>
          <pc:sldMk cId="980057231" sldId="292"/>
        </pc:sldMkLst>
        <pc:spChg chg="mod">
          <ac:chgData name="Lisa Villano" userId="S::lisa.villano@resonate.com::25038a2d-9c2c-461c-adea-2c732dbf8297" providerId="AD" clId="Web-{9B69F45E-F94A-1803-FD2E-C7F828A02223}" dt="2024-07-29T19:32:25.720" v="11" actId="20577"/>
          <ac:spMkLst>
            <pc:docMk/>
            <pc:sldMk cId="980057231" sldId="292"/>
            <ac:spMk id="3" creationId="{38549FA3-DD38-44E0-A376-4B5DD9A529C1}"/>
          </ac:spMkLst>
        </pc:spChg>
        <pc:spChg chg="mod">
          <ac:chgData name="Lisa Villano" userId="S::lisa.villano@resonate.com::25038a2d-9c2c-461c-adea-2c732dbf8297" providerId="AD" clId="Web-{9B69F45E-F94A-1803-FD2E-C7F828A02223}" dt="2024-07-29T20:57:35.691" v="93" actId="20577"/>
          <ac:spMkLst>
            <pc:docMk/>
            <pc:sldMk cId="980057231" sldId="292"/>
            <ac:spMk id="5" creationId="{0126C159-9F5D-4600-A9A7-30AD8858EE47}"/>
          </ac:spMkLst>
        </pc:spChg>
        <pc:spChg chg="mod">
          <ac:chgData name="Lisa Villano" userId="S::lisa.villano@resonate.com::25038a2d-9c2c-461c-adea-2c732dbf8297" providerId="AD" clId="Web-{9B69F45E-F94A-1803-FD2E-C7F828A02223}" dt="2024-07-29T20:58:43.958" v="96" actId="20577"/>
          <ac:spMkLst>
            <pc:docMk/>
            <pc:sldMk cId="980057231" sldId="292"/>
            <ac:spMk id="6" creationId="{C89AF25A-AB48-4FA5-B297-BBA67DEBD108}"/>
          </ac:spMkLst>
        </pc:spChg>
        <pc:extLst>
          <p:ext xmlns:p="http://schemas.openxmlformats.org/presentationml/2006/main" uri="{D6D511B9-2390-475A-947B-AFAB55BFBCF1}">
            <pc226:cmChg xmlns:pc226="http://schemas.microsoft.com/office/powerpoint/2022/06/main/command" chg="add mod">
              <pc226:chgData name="Lisa Villano" userId="S::lisa.villano@resonate.com::25038a2d-9c2c-461c-adea-2c732dbf8297" providerId="AD" clId="Web-{9B69F45E-F94A-1803-FD2E-C7F828A02223}" dt="2024-07-29T20:58:43.958" v="96" actId="20577"/>
              <pc2:cmMkLst xmlns:pc2="http://schemas.microsoft.com/office/powerpoint/2019/9/main/command">
                <pc:docMk/>
                <pc:sldMk cId="980057231" sldId="292"/>
                <pc2:cmMk id="{13737026-9514-4CB9-B22C-131716935A45}"/>
              </pc2:cmMkLst>
            </pc226:cmChg>
          </p:ext>
        </pc:extLst>
      </pc:sldChg>
    </pc:docChg>
  </pc:docChgLst>
  <pc:docChgLst>
    <pc:chgData name="Lexi Acosta" userId="S::lexi.acosta@resonate.com::ab736cab-d8a1-4f9f-8605-0daa8b198555" providerId="AD" clId="Web-{AB4C5507-8A53-6CF9-432C-486D3183BEC4}"/>
    <pc:docChg chg="modSld">
      <pc:chgData name="Lexi Acosta" userId="S::lexi.acosta@resonate.com::ab736cab-d8a1-4f9f-8605-0daa8b198555" providerId="AD" clId="Web-{AB4C5507-8A53-6CF9-432C-486D3183BEC4}" dt="2024-07-26T18:28:28.972" v="333"/>
      <pc:docMkLst>
        <pc:docMk/>
      </pc:docMkLst>
      <pc:sldChg chg="modNotes">
        <pc:chgData name="Lexi Acosta" userId="S::lexi.acosta@resonate.com::ab736cab-d8a1-4f9f-8605-0daa8b198555" providerId="AD" clId="Web-{AB4C5507-8A53-6CF9-432C-486D3183BEC4}" dt="2024-07-26T18:15:20.892" v="280"/>
        <pc:sldMkLst>
          <pc:docMk/>
          <pc:sldMk cId="1294563463" sldId="263"/>
        </pc:sldMkLst>
      </pc:sldChg>
      <pc:sldChg chg="modSp">
        <pc:chgData name="Lexi Acosta" userId="S::lexi.acosta@resonate.com::ab736cab-d8a1-4f9f-8605-0daa8b198555" providerId="AD" clId="Web-{AB4C5507-8A53-6CF9-432C-486D3183BEC4}" dt="2024-07-26T18:16:50.486" v="332"/>
        <pc:sldMkLst>
          <pc:docMk/>
          <pc:sldMk cId="419039742" sldId="2146853193"/>
        </pc:sldMkLst>
        <pc:graphicFrameChg chg="mod modGraphic">
          <ac:chgData name="Lexi Acosta" userId="S::lexi.acosta@resonate.com::ab736cab-d8a1-4f9f-8605-0daa8b198555" providerId="AD" clId="Web-{AB4C5507-8A53-6CF9-432C-486D3183BEC4}" dt="2024-07-26T18:16:50.486" v="332"/>
          <ac:graphicFrameMkLst>
            <pc:docMk/>
            <pc:sldMk cId="419039742" sldId="2146853193"/>
            <ac:graphicFrameMk id="5" creationId="{A6F338EB-CD80-5C15-1272-580ECC3DF00B}"/>
          </ac:graphicFrameMkLst>
        </pc:graphicFrameChg>
      </pc:sldChg>
      <pc:sldChg chg="modNotes">
        <pc:chgData name="Lexi Acosta" userId="S::lexi.acosta@resonate.com::ab736cab-d8a1-4f9f-8605-0daa8b198555" providerId="AD" clId="Web-{AB4C5507-8A53-6CF9-432C-486D3183BEC4}" dt="2024-07-26T18:28:28.972" v="333"/>
        <pc:sldMkLst>
          <pc:docMk/>
          <pc:sldMk cId="3212929085" sldId="2146853194"/>
        </pc:sldMkLst>
      </pc:sldChg>
      <pc:sldChg chg="addSp delSp modSp">
        <pc:chgData name="Lexi Acosta" userId="S::lexi.acosta@resonate.com::ab736cab-d8a1-4f9f-8605-0daa8b198555" providerId="AD" clId="Web-{AB4C5507-8A53-6CF9-432C-486D3183BEC4}" dt="2024-07-26T18:13:20.016" v="264" actId="1076"/>
        <pc:sldMkLst>
          <pc:docMk/>
          <pc:sldMk cId="2717192777" sldId="2146853196"/>
        </pc:sldMkLst>
        <pc:spChg chg="add del mod">
          <ac:chgData name="Lexi Acosta" userId="S::lexi.acosta@resonate.com::ab736cab-d8a1-4f9f-8605-0daa8b198555" providerId="AD" clId="Web-{AB4C5507-8A53-6CF9-432C-486D3183BEC4}" dt="2024-07-26T17:27:09.304" v="2"/>
          <ac:spMkLst>
            <pc:docMk/>
            <pc:sldMk cId="2717192777" sldId="2146853196"/>
            <ac:spMk id="3" creationId="{53276EA2-0BBA-1097-8E46-F8501A9F57AB}"/>
          </ac:spMkLst>
        </pc:spChg>
        <pc:spChg chg="add del mod">
          <ac:chgData name="Lexi Acosta" userId="S::lexi.acosta@resonate.com::ab736cab-d8a1-4f9f-8605-0daa8b198555" providerId="AD" clId="Web-{AB4C5507-8A53-6CF9-432C-486D3183BEC4}" dt="2024-07-26T17:30:50.305" v="27"/>
          <ac:spMkLst>
            <pc:docMk/>
            <pc:sldMk cId="2717192777" sldId="2146853196"/>
            <ac:spMk id="4" creationId="{617160B5-9C8C-1CBC-35FB-72F00F0223D6}"/>
          </ac:spMkLst>
        </pc:spChg>
        <pc:spChg chg="del">
          <ac:chgData name="Lexi Acosta" userId="S::lexi.acosta@resonate.com::ab736cab-d8a1-4f9f-8605-0daa8b198555" providerId="AD" clId="Web-{AB4C5507-8A53-6CF9-432C-486D3183BEC4}" dt="2024-07-26T17:27:02.273" v="0"/>
          <ac:spMkLst>
            <pc:docMk/>
            <pc:sldMk cId="2717192777" sldId="2146853196"/>
            <ac:spMk id="5" creationId="{B2766DE0-EE4B-BB83-D951-A66847F51469}"/>
          </ac:spMkLst>
        </pc:spChg>
        <pc:spChg chg="add mod">
          <ac:chgData name="Lexi Acosta" userId="S::lexi.acosta@resonate.com::ab736cab-d8a1-4f9f-8605-0daa8b198555" providerId="AD" clId="Web-{AB4C5507-8A53-6CF9-432C-486D3183BEC4}" dt="2024-07-26T18:12:54.547" v="262" actId="1076"/>
          <ac:spMkLst>
            <pc:docMk/>
            <pc:sldMk cId="2717192777" sldId="2146853196"/>
            <ac:spMk id="6" creationId="{479A791D-6DB5-C7C0-D2E5-62A764DC1FF5}"/>
          </ac:spMkLst>
        </pc:spChg>
        <pc:spChg chg="mod">
          <ac:chgData name="Lexi Acosta" userId="S::lexi.acosta@resonate.com::ab736cab-d8a1-4f9f-8605-0daa8b198555" providerId="AD" clId="Web-{AB4C5507-8A53-6CF9-432C-486D3183BEC4}" dt="2024-07-26T18:01:36.795" v="255" actId="1076"/>
          <ac:spMkLst>
            <pc:docMk/>
            <pc:sldMk cId="2717192777" sldId="2146853196"/>
            <ac:spMk id="7" creationId="{479A791D-6DB5-C7C0-D2E5-62A764DC1FF5}"/>
          </ac:spMkLst>
        </pc:spChg>
        <pc:spChg chg="add mod">
          <ac:chgData name="Lexi Acosta" userId="S::lexi.acosta@resonate.com::ab736cab-d8a1-4f9f-8605-0daa8b198555" providerId="AD" clId="Web-{AB4C5507-8A53-6CF9-432C-486D3183BEC4}" dt="2024-07-26T18:01:46.108" v="256" actId="1076"/>
          <ac:spMkLst>
            <pc:docMk/>
            <pc:sldMk cId="2717192777" sldId="2146853196"/>
            <ac:spMk id="8" creationId="{479A791D-6DB5-C7C0-D2E5-62A764DC1FF5}"/>
          </ac:spMkLst>
        </pc:spChg>
        <pc:spChg chg="add mod">
          <ac:chgData name="Lexi Acosta" userId="S::lexi.acosta@resonate.com::ab736cab-d8a1-4f9f-8605-0daa8b198555" providerId="AD" clId="Web-{AB4C5507-8A53-6CF9-432C-486D3183BEC4}" dt="2024-07-26T17:57:10.966" v="241" actId="1076"/>
          <ac:spMkLst>
            <pc:docMk/>
            <pc:sldMk cId="2717192777" sldId="2146853196"/>
            <ac:spMk id="9" creationId="{479A791D-6DB5-C7C0-D2E5-62A764DC1FF5}"/>
          </ac:spMkLst>
        </pc:spChg>
        <pc:spChg chg="add mod">
          <ac:chgData name="Lexi Acosta" userId="S::lexi.acosta@resonate.com::ab736cab-d8a1-4f9f-8605-0daa8b198555" providerId="AD" clId="Web-{AB4C5507-8A53-6CF9-432C-486D3183BEC4}" dt="2024-07-26T18:13:20.016" v="264" actId="1076"/>
          <ac:spMkLst>
            <pc:docMk/>
            <pc:sldMk cId="2717192777" sldId="2146853196"/>
            <ac:spMk id="10" creationId="{479A791D-6DB5-C7C0-D2E5-62A764DC1FF5}"/>
          </ac:spMkLst>
        </pc:spChg>
        <pc:spChg chg="add mod">
          <ac:chgData name="Lexi Acosta" userId="S::lexi.acosta@resonate.com::ab736cab-d8a1-4f9f-8605-0daa8b198555" providerId="AD" clId="Web-{AB4C5507-8A53-6CF9-432C-486D3183BEC4}" dt="2024-07-26T17:57:14.576" v="242" actId="1076"/>
          <ac:spMkLst>
            <pc:docMk/>
            <pc:sldMk cId="2717192777" sldId="2146853196"/>
            <ac:spMk id="11" creationId="{479A791D-6DB5-C7C0-D2E5-62A764DC1FF5}"/>
          </ac:spMkLst>
        </pc:spChg>
        <pc:spChg chg="add mod">
          <ac:chgData name="Lexi Acosta" userId="S::lexi.acosta@resonate.com::ab736cab-d8a1-4f9f-8605-0daa8b198555" providerId="AD" clId="Web-{AB4C5507-8A53-6CF9-432C-486D3183BEC4}" dt="2024-07-26T18:01:18.076" v="254" actId="1076"/>
          <ac:spMkLst>
            <pc:docMk/>
            <pc:sldMk cId="2717192777" sldId="2146853196"/>
            <ac:spMk id="12" creationId="{479A791D-6DB5-C7C0-D2E5-62A764DC1FF5}"/>
          </ac:spMkLst>
        </pc:spChg>
        <pc:spChg chg="add mod">
          <ac:chgData name="Lexi Acosta" userId="S::lexi.acosta@resonate.com::ab736cab-d8a1-4f9f-8605-0daa8b198555" providerId="AD" clId="Web-{AB4C5507-8A53-6CF9-432C-486D3183BEC4}" dt="2024-07-26T17:58:27.123" v="249" actId="1076"/>
          <ac:spMkLst>
            <pc:docMk/>
            <pc:sldMk cId="2717192777" sldId="2146853196"/>
            <ac:spMk id="13" creationId="{479A791D-6DB5-C7C0-D2E5-62A764DC1FF5}"/>
          </ac:spMkLst>
        </pc:spChg>
        <pc:spChg chg="add mod">
          <ac:chgData name="Lexi Acosta" userId="S::lexi.acosta@resonate.com::ab736cab-d8a1-4f9f-8605-0daa8b198555" providerId="AD" clId="Web-{AB4C5507-8A53-6CF9-432C-486D3183BEC4}" dt="2024-07-26T18:13:13.704" v="263" actId="1076"/>
          <ac:spMkLst>
            <pc:docMk/>
            <pc:sldMk cId="2717192777" sldId="2146853196"/>
            <ac:spMk id="14" creationId="{479A791D-6DB5-C7C0-D2E5-62A764DC1FF5}"/>
          </ac:spMkLst>
        </pc:spChg>
        <pc:spChg chg="add mod">
          <ac:chgData name="Lexi Acosta" userId="S::lexi.acosta@resonate.com::ab736cab-d8a1-4f9f-8605-0daa8b198555" providerId="AD" clId="Web-{AB4C5507-8A53-6CF9-432C-486D3183BEC4}" dt="2024-07-26T17:36:23.181" v="118" actId="1076"/>
          <ac:spMkLst>
            <pc:docMk/>
            <pc:sldMk cId="2717192777" sldId="2146853196"/>
            <ac:spMk id="16" creationId="{91DAF483-585B-C417-05F9-42A853D4006B}"/>
          </ac:spMkLst>
        </pc:spChg>
        <pc:graphicFrameChg chg="add mod ord modGraphic">
          <ac:chgData name="Lexi Acosta" userId="S::lexi.acosta@resonate.com::ab736cab-d8a1-4f9f-8605-0daa8b198555" providerId="AD" clId="Web-{AB4C5507-8A53-6CF9-432C-486D3183BEC4}" dt="2024-07-26T17:56:46.779" v="237"/>
          <ac:graphicFrameMkLst>
            <pc:docMk/>
            <pc:sldMk cId="2717192777" sldId="2146853196"/>
            <ac:graphicFrameMk id="17" creationId="{C74ACE8E-6192-4CEA-00EC-B74356BA7D6B}"/>
          </ac:graphicFrameMkLst>
        </pc:graphicFrameChg>
      </pc:sldChg>
    </pc:docChg>
  </pc:docChgLst>
  <pc:docChgLst>
    <pc:chgData name="Lexi Acosta" userId="S::lexi.acosta@resonate.com::ab736cab-d8a1-4f9f-8605-0daa8b198555" providerId="AD" clId="Web-{D9312122-3CFE-F220-2360-2F22A6ED21C4}"/>
    <pc:docChg chg="delSld modSld">
      <pc:chgData name="Lexi Acosta" userId="S::lexi.acosta@resonate.com::ab736cab-d8a1-4f9f-8605-0daa8b198555" providerId="AD" clId="Web-{D9312122-3CFE-F220-2360-2F22A6ED21C4}" dt="2024-07-29T17:48:55.333" v="22" actId="1076"/>
      <pc:docMkLst>
        <pc:docMk/>
      </pc:docMkLst>
      <pc:sldChg chg="modSp">
        <pc:chgData name="Lexi Acosta" userId="S::lexi.acosta@resonate.com::ab736cab-d8a1-4f9f-8605-0daa8b198555" providerId="AD" clId="Web-{D9312122-3CFE-F220-2360-2F22A6ED21C4}" dt="2024-07-29T17:48:55.333" v="22" actId="1076"/>
        <pc:sldMkLst>
          <pc:docMk/>
          <pc:sldMk cId="2717192777" sldId="2146853196"/>
        </pc:sldMkLst>
        <pc:spChg chg="mod">
          <ac:chgData name="Lexi Acosta" userId="S::lexi.acosta@resonate.com::ab736cab-d8a1-4f9f-8605-0daa8b198555" providerId="AD" clId="Web-{D9312122-3CFE-F220-2360-2F22A6ED21C4}" dt="2024-07-29T17:47:30.517" v="14" actId="1076"/>
          <ac:spMkLst>
            <pc:docMk/>
            <pc:sldMk cId="2717192777" sldId="2146853196"/>
            <ac:spMk id="2" creationId="{479A791D-6DB5-C7C0-D2E5-62A764DC1FF5}"/>
          </ac:spMkLst>
        </pc:spChg>
        <pc:spChg chg="mod">
          <ac:chgData name="Lexi Acosta" userId="S::lexi.acosta@resonate.com::ab736cab-d8a1-4f9f-8605-0daa8b198555" providerId="AD" clId="Web-{D9312122-3CFE-F220-2360-2F22A6ED21C4}" dt="2024-07-29T17:46:46.234" v="12" actId="1076"/>
          <ac:spMkLst>
            <pc:docMk/>
            <pc:sldMk cId="2717192777" sldId="2146853196"/>
            <ac:spMk id="7" creationId="{479A791D-6DB5-C7C0-D2E5-62A764DC1FF5}"/>
          </ac:spMkLst>
        </pc:spChg>
        <pc:spChg chg="mod">
          <ac:chgData name="Lexi Acosta" userId="S::lexi.acosta@resonate.com::ab736cab-d8a1-4f9f-8605-0daa8b198555" providerId="AD" clId="Web-{D9312122-3CFE-F220-2360-2F22A6ED21C4}" dt="2024-07-29T17:47:47.627" v="17" actId="1076"/>
          <ac:spMkLst>
            <pc:docMk/>
            <pc:sldMk cId="2717192777" sldId="2146853196"/>
            <ac:spMk id="9" creationId="{479A791D-6DB5-C7C0-D2E5-62A764DC1FF5}"/>
          </ac:spMkLst>
        </pc:spChg>
        <pc:spChg chg="mod">
          <ac:chgData name="Lexi Acosta" userId="S::lexi.acosta@resonate.com::ab736cab-d8a1-4f9f-8605-0daa8b198555" providerId="AD" clId="Web-{D9312122-3CFE-F220-2360-2F22A6ED21C4}" dt="2024-07-29T17:48:55.333" v="22" actId="1076"/>
          <ac:spMkLst>
            <pc:docMk/>
            <pc:sldMk cId="2717192777" sldId="2146853196"/>
            <ac:spMk id="10" creationId="{479A791D-6DB5-C7C0-D2E5-62A764DC1FF5}"/>
          </ac:spMkLst>
        </pc:spChg>
        <pc:spChg chg="mod">
          <ac:chgData name="Lexi Acosta" userId="S::lexi.acosta@resonate.com::ab736cab-d8a1-4f9f-8605-0daa8b198555" providerId="AD" clId="Web-{D9312122-3CFE-F220-2360-2F22A6ED21C4}" dt="2024-07-29T17:47:39.986" v="15" actId="1076"/>
          <ac:spMkLst>
            <pc:docMk/>
            <pc:sldMk cId="2717192777" sldId="2146853196"/>
            <ac:spMk id="13" creationId="{479A791D-6DB5-C7C0-D2E5-62A764DC1FF5}"/>
          </ac:spMkLst>
        </pc:spChg>
        <pc:spChg chg="mod">
          <ac:chgData name="Lexi Acosta" userId="S::lexi.acosta@resonate.com::ab736cab-d8a1-4f9f-8605-0daa8b198555" providerId="AD" clId="Web-{D9312122-3CFE-F220-2360-2F22A6ED21C4}" dt="2024-07-29T17:47:26.033" v="13" actId="1076"/>
          <ac:spMkLst>
            <pc:docMk/>
            <pc:sldMk cId="2717192777" sldId="2146853196"/>
            <ac:spMk id="14" creationId="{479A791D-6DB5-C7C0-D2E5-62A764DC1FF5}"/>
          </ac:spMkLst>
        </pc:spChg>
      </pc:sldChg>
      <pc:sldChg chg="del">
        <pc:chgData name="Lexi Acosta" userId="S::lexi.acosta@resonate.com::ab736cab-d8a1-4f9f-8605-0daa8b198555" providerId="AD" clId="Web-{D9312122-3CFE-F220-2360-2F22A6ED21C4}" dt="2024-07-29T17:29:32.427" v="1"/>
        <pc:sldMkLst>
          <pc:docMk/>
          <pc:sldMk cId="220467298" sldId="2146853200"/>
        </pc:sldMkLst>
      </pc:sldChg>
      <pc:sldChg chg="del">
        <pc:chgData name="Lexi Acosta" userId="S::lexi.acosta@resonate.com::ab736cab-d8a1-4f9f-8605-0daa8b198555" providerId="AD" clId="Web-{D9312122-3CFE-F220-2360-2F22A6ED21C4}" dt="2024-07-29T17:29:23.411" v="0"/>
        <pc:sldMkLst>
          <pc:docMk/>
          <pc:sldMk cId="310828742" sldId="2146853201"/>
        </pc:sldMkLst>
      </pc:sldChg>
      <pc:sldChg chg="modSp">
        <pc:chgData name="Lexi Acosta" userId="S::lexi.acosta@resonate.com::ab736cab-d8a1-4f9f-8605-0daa8b198555" providerId="AD" clId="Web-{D9312122-3CFE-F220-2360-2F22A6ED21C4}" dt="2024-07-29T17:46:12.280" v="10" actId="20577"/>
        <pc:sldMkLst>
          <pc:docMk/>
          <pc:sldMk cId="4259571715" sldId="2146853204"/>
        </pc:sldMkLst>
        <pc:spChg chg="mod">
          <ac:chgData name="Lexi Acosta" userId="S::lexi.acosta@resonate.com::ab736cab-d8a1-4f9f-8605-0daa8b198555" providerId="AD" clId="Web-{D9312122-3CFE-F220-2360-2F22A6ED21C4}" dt="2024-07-29T17:46:12.280" v="10" actId="20577"/>
          <ac:spMkLst>
            <pc:docMk/>
            <pc:sldMk cId="4259571715" sldId="2146853204"/>
            <ac:spMk id="7" creationId="{479A791D-6DB5-C7C0-D2E5-62A764DC1FF5}"/>
          </ac:spMkLst>
        </pc:spChg>
      </pc:sldChg>
    </pc:docChg>
  </pc:docChgLst>
  <pc:docChgLst>
    <pc:chgData name="Lisa Villano" userId="S::lisa.villano@resonate.com::25038a2d-9c2c-461c-adea-2c732dbf8297" providerId="AD" clId="Web-{2A582C8C-9397-BBE6-C3A1-442F83B843EB}"/>
    <pc:docChg chg="">
      <pc:chgData name="Lisa Villano" userId="S::lisa.villano@resonate.com::25038a2d-9c2c-461c-adea-2c732dbf8297" providerId="AD" clId="Web-{2A582C8C-9397-BBE6-C3A1-442F83B843EB}" dt="2024-07-24T16:40:48.052" v="14"/>
      <pc:docMkLst>
        <pc:docMk/>
      </pc:docMkLst>
      <pc:sldChg chg="addCm">
        <pc:chgData name="Lisa Villano" userId="S::lisa.villano@resonate.com::25038a2d-9c2c-461c-adea-2c732dbf8297" providerId="AD" clId="Web-{2A582C8C-9397-BBE6-C3A1-442F83B843EB}" dt="2024-07-24T16:33:11.279" v="7"/>
        <pc:sldMkLst>
          <pc:docMk/>
          <pc:sldMk cId="1511181180" sldId="258"/>
        </pc:sldMkLst>
        <pc:extLst>
          <p:ext xmlns:p="http://schemas.openxmlformats.org/presentationml/2006/main" uri="{D6D511B9-2390-475A-947B-AFAB55BFBCF1}">
            <pc226:cmChg xmlns:pc226="http://schemas.microsoft.com/office/powerpoint/2022/06/main/command" chg="add">
              <pc226:chgData name="Lisa Villano" userId="S::lisa.villano@resonate.com::25038a2d-9c2c-461c-adea-2c732dbf8297" providerId="AD" clId="Web-{2A582C8C-9397-BBE6-C3A1-442F83B843EB}" dt="2024-07-24T16:33:11.279" v="7"/>
              <pc2:cmMkLst xmlns:pc2="http://schemas.microsoft.com/office/powerpoint/2019/9/main/command">
                <pc:docMk/>
                <pc:sldMk cId="1511181180" sldId="258"/>
                <pc2:cmMk id="{BB67C5C7-0C1D-4C4C-BA05-8F00FE470AF1}"/>
              </pc2:cmMkLst>
            </pc226:cmChg>
          </p:ext>
        </pc:extLst>
      </pc:sldChg>
      <pc:sldChg chg="addCm">
        <pc:chgData name="Lisa Villano" userId="S::lisa.villano@resonate.com::25038a2d-9c2c-461c-adea-2c732dbf8297" providerId="AD" clId="Web-{2A582C8C-9397-BBE6-C3A1-442F83B843EB}" dt="2024-07-24T16:21:44.517" v="0"/>
        <pc:sldMkLst>
          <pc:docMk/>
          <pc:sldMk cId="1294563463" sldId="263"/>
        </pc:sldMkLst>
        <pc:extLst>
          <p:ext xmlns:p="http://schemas.openxmlformats.org/presentationml/2006/main" uri="{D6D511B9-2390-475A-947B-AFAB55BFBCF1}">
            <pc226:cmChg xmlns:pc226="http://schemas.microsoft.com/office/powerpoint/2022/06/main/command" chg="add">
              <pc226:chgData name="Lisa Villano" userId="S::lisa.villano@resonate.com::25038a2d-9c2c-461c-adea-2c732dbf8297" providerId="AD" clId="Web-{2A582C8C-9397-BBE6-C3A1-442F83B843EB}" dt="2024-07-24T16:21:44.517" v="0"/>
              <pc2:cmMkLst xmlns:pc2="http://schemas.microsoft.com/office/powerpoint/2019/9/main/command">
                <pc:docMk/>
                <pc:sldMk cId="1294563463" sldId="263"/>
                <pc2:cmMk id="{B2672D51-2098-41F5-85D4-5C3CD9CE181E}"/>
              </pc2:cmMkLst>
            </pc226:cmChg>
          </p:ext>
        </pc:extLst>
      </pc:sldChg>
      <pc:sldChg chg="addCm delCm">
        <pc:chgData name="Lisa Villano" userId="S::lisa.villano@resonate.com::25038a2d-9c2c-461c-adea-2c732dbf8297" providerId="AD" clId="Web-{2A582C8C-9397-BBE6-C3A1-442F83B843EB}" dt="2024-07-24T16:31:57.105" v="6"/>
        <pc:sldMkLst>
          <pc:docMk/>
          <pc:sldMk cId="1300253204" sldId="274"/>
        </pc:sldMkLst>
        <pc:extLst>
          <p:ext xmlns:p="http://schemas.openxmlformats.org/presentationml/2006/main" uri="{D6D511B9-2390-475A-947B-AFAB55BFBCF1}">
            <pc226:cmChg xmlns:pc226="http://schemas.microsoft.com/office/powerpoint/2022/06/main/command" chg="add del">
              <pc226:chgData name="Lisa Villano" userId="S::lisa.villano@resonate.com::25038a2d-9c2c-461c-adea-2c732dbf8297" providerId="AD" clId="Web-{2A582C8C-9397-BBE6-C3A1-442F83B843EB}" dt="2024-07-24T16:31:29.761" v="5"/>
              <pc2:cmMkLst xmlns:pc2="http://schemas.microsoft.com/office/powerpoint/2019/9/main/command">
                <pc:docMk/>
                <pc:sldMk cId="1300253204" sldId="274"/>
                <pc2:cmMk id="{3CCBEC0C-7F42-452C-B8D3-B07423195DCD}"/>
              </pc2:cmMkLst>
            </pc226:cmChg>
            <pc226:cmChg xmlns:pc226="http://schemas.microsoft.com/office/powerpoint/2022/06/main/command" chg="add">
              <pc226:chgData name="Lisa Villano" userId="S::lisa.villano@resonate.com::25038a2d-9c2c-461c-adea-2c732dbf8297" providerId="AD" clId="Web-{2A582C8C-9397-BBE6-C3A1-442F83B843EB}" dt="2024-07-24T16:31:57.105" v="6"/>
              <pc2:cmMkLst xmlns:pc2="http://schemas.microsoft.com/office/powerpoint/2019/9/main/command">
                <pc:docMk/>
                <pc:sldMk cId="1300253204" sldId="274"/>
                <pc2:cmMk id="{33200AD3-0F5E-4F17-AACA-A2E7E6BAD622}"/>
              </pc2:cmMkLst>
            </pc226:cmChg>
          </p:ext>
        </pc:extLst>
      </pc:sldChg>
      <pc:sldChg chg="addCm">
        <pc:chgData name="Lisa Villano" userId="S::lisa.villano@resonate.com::25038a2d-9c2c-461c-adea-2c732dbf8297" providerId="AD" clId="Web-{2A582C8C-9397-BBE6-C3A1-442F83B843EB}" dt="2024-07-24T16:40:48.052" v="14"/>
        <pc:sldMkLst>
          <pc:docMk/>
          <pc:sldMk cId="980057231" sldId="292"/>
        </pc:sldMkLst>
        <pc:extLst>
          <p:ext xmlns:p="http://schemas.openxmlformats.org/presentationml/2006/main" uri="{D6D511B9-2390-475A-947B-AFAB55BFBCF1}">
            <pc226:cmChg xmlns:pc226="http://schemas.microsoft.com/office/powerpoint/2022/06/main/command" chg="add">
              <pc226:chgData name="Lisa Villano" userId="S::lisa.villano@resonate.com::25038a2d-9c2c-461c-adea-2c732dbf8297" providerId="AD" clId="Web-{2A582C8C-9397-BBE6-C3A1-442F83B843EB}" dt="2024-07-24T16:40:48.052" v="14"/>
              <pc2:cmMkLst xmlns:pc2="http://schemas.microsoft.com/office/powerpoint/2019/9/main/command">
                <pc:docMk/>
                <pc:sldMk cId="980057231" sldId="292"/>
                <pc2:cmMk id="{3F4D15B0-43FE-4D80-998C-45E7592DDC51}"/>
              </pc2:cmMkLst>
            </pc226:cmChg>
          </p:ext>
        </pc:extLst>
      </pc:sldChg>
      <pc:sldChg chg="addCm">
        <pc:chgData name="Lisa Villano" userId="S::lisa.villano@resonate.com::25038a2d-9c2c-461c-adea-2c732dbf8297" providerId="AD" clId="Web-{2A582C8C-9397-BBE6-C3A1-442F83B843EB}" dt="2024-07-24T16:27:42.335" v="3"/>
        <pc:sldMkLst>
          <pc:docMk/>
          <pc:sldMk cId="1476322036" sldId="293"/>
        </pc:sldMkLst>
        <pc:extLst>
          <p:ext xmlns:p="http://schemas.openxmlformats.org/presentationml/2006/main" uri="{D6D511B9-2390-475A-947B-AFAB55BFBCF1}">
            <pc226:cmChg xmlns:pc226="http://schemas.microsoft.com/office/powerpoint/2022/06/main/command" chg="add">
              <pc226:chgData name="Lisa Villano" userId="S::lisa.villano@resonate.com::25038a2d-9c2c-461c-adea-2c732dbf8297" providerId="AD" clId="Web-{2A582C8C-9397-BBE6-C3A1-442F83B843EB}" dt="2024-07-24T16:25:11.927" v="1"/>
              <pc2:cmMkLst xmlns:pc2="http://schemas.microsoft.com/office/powerpoint/2019/9/main/command">
                <pc:docMk/>
                <pc:sldMk cId="1476322036" sldId="293"/>
                <pc2:cmMk id="{88EE7747-3E9D-4D9B-ABF3-42C347BA097C}"/>
              </pc2:cmMkLst>
            </pc226:cmChg>
            <pc226:cmChg xmlns:pc226="http://schemas.microsoft.com/office/powerpoint/2022/06/main/command" chg="add">
              <pc226:chgData name="Lisa Villano" userId="S::lisa.villano@resonate.com::25038a2d-9c2c-461c-adea-2c732dbf8297" providerId="AD" clId="Web-{2A582C8C-9397-BBE6-C3A1-442F83B843EB}" dt="2024-07-24T16:27:42.335" v="3"/>
              <pc2:cmMkLst xmlns:pc2="http://schemas.microsoft.com/office/powerpoint/2019/9/main/command">
                <pc:docMk/>
                <pc:sldMk cId="1476322036" sldId="293"/>
                <pc2:cmMk id="{26FE8AA2-6569-4540-928B-0B553A59B83F}"/>
              </pc2:cmMkLst>
            </pc226:cmChg>
            <pc226:cmChg xmlns:pc226="http://schemas.microsoft.com/office/powerpoint/2022/06/main/command" chg="add">
              <pc226:chgData name="Lisa Villano" userId="S::lisa.villano@resonate.com::25038a2d-9c2c-461c-adea-2c732dbf8297" providerId="AD" clId="Web-{2A582C8C-9397-BBE6-C3A1-442F83B843EB}" dt="2024-07-24T16:26:41.366" v="2"/>
              <pc2:cmMkLst xmlns:pc2="http://schemas.microsoft.com/office/powerpoint/2019/9/main/command">
                <pc:docMk/>
                <pc:sldMk cId="1476322036" sldId="293"/>
                <pc2:cmMk id="{A69AEBB5-1541-4CA1-BDAA-64459597FB01}"/>
              </pc2:cmMkLst>
            </pc226:cmChg>
          </p:ext>
        </pc:extLst>
      </pc:sldChg>
      <pc:sldChg chg="addCm">
        <pc:chgData name="Lisa Villano" userId="S::lisa.villano@resonate.com::25038a2d-9c2c-461c-adea-2c732dbf8297" providerId="AD" clId="Web-{2A582C8C-9397-BBE6-C3A1-442F83B843EB}" dt="2024-07-24T16:33:43.982" v="8"/>
        <pc:sldMkLst>
          <pc:docMk/>
          <pc:sldMk cId="1784045825" sldId="294"/>
        </pc:sldMkLst>
        <pc:extLst>
          <p:ext xmlns:p="http://schemas.openxmlformats.org/presentationml/2006/main" uri="{D6D511B9-2390-475A-947B-AFAB55BFBCF1}">
            <pc226:cmChg xmlns:pc226="http://schemas.microsoft.com/office/powerpoint/2022/06/main/command" chg="add">
              <pc226:chgData name="Lisa Villano" userId="S::lisa.villano@resonate.com::25038a2d-9c2c-461c-adea-2c732dbf8297" providerId="AD" clId="Web-{2A582C8C-9397-BBE6-C3A1-442F83B843EB}" dt="2024-07-24T16:33:43.982" v="8"/>
              <pc2:cmMkLst xmlns:pc2="http://schemas.microsoft.com/office/powerpoint/2019/9/main/command">
                <pc:docMk/>
                <pc:sldMk cId="1784045825" sldId="294"/>
                <pc2:cmMk id="{F3BC8E48-3EA0-49FB-82E1-940E1A1780AC}"/>
              </pc2:cmMkLst>
            </pc226:cmChg>
          </p:ext>
        </pc:extLst>
      </pc:sldChg>
      <pc:sldChg chg="addCm">
        <pc:chgData name="Lisa Villano" userId="S::lisa.villano@resonate.com::25038a2d-9c2c-461c-adea-2c732dbf8297" providerId="AD" clId="Web-{2A582C8C-9397-BBE6-C3A1-442F83B843EB}" dt="2024-07-24T16:34:48.218" v="9"/>
        <pc:sldMkLst>
          <pc:docMk/>
          <pc:sldMk cId="1066090838" sldId="296"/>
        </pc:sldMkLst>
        <pc:extLst>
          <p:ext xmlns:p="http://schemas.openxmlformats.org/presentationml/2006/main" uri="{D6D511B9-2390-475A-947B-AFAB55BFBCF1}">
            <pc226:cmChg xmlns:pc226="http://schemas.microsoft.com/office/powerpoint/2022/06/main/command" chg="add">
              <pc226:chgData name="Lisa Villano" userId="S::lisa.villano@resonate.com::25038a2d-9c2c-461c-adea-2c732dbf8297" providerId="AD" clId="Web-{2A582C8C-9397-BBE6-C3A1-442F83B843EB}" dt="2024-07-24T16:34:48.218" v="9"/>
              <pc2:cmMkLst xmlns:pc2="http://schemas.microsoft.com/office/powerpoint/2019/9/main/command">
                <pc:docMk/>
                <pc:sldMk cId="1066090838" sldId="296"/>
                <pc2:cmMk id="{1F7643D2-BCF0-4622-BA7C-307851AC1D84}"/>
              </pc2:cmMkLst>
            </pc226:cmChg>
          </p:ext>
        </pc:extLst>
      </pc:sldChg>
      <pc:sldChg chg="addCm">
        <pc:chgData name="Lisa Villano" userId="S::lisa.villano@resonate.com::25038a2d-9c2c-461c-adea-2c732dbf8297" providerId="AD" clId="Web-{2A582C8C-9397-BBE6-C3A1-442F83B843EB}" dt="2024-07-24T16:35:34.656" v="10"/>
        <pc:sldMkLst>
          <pc:docMk/>
          <pc:sldMk cId="2100590629" sldId="297"/>
        </pc:sldMkLst>
        <pc:extLst>
          <p:ext xmlns:p="http://schemas.openxmlformats.org/presentationml/2006/main" uri="{D6D511B9-2390-475A-947B-AFAB55BFBCF1}">
            <pc226:cmChg xmlns:pc226="http://schemas.microsoft.com/office/powerpoint/2022/06/main/command" chg="add">
              <pc226:chgData name="Lisa Villano" userId="S::lisa.villano@resonate.com::25038a2d-9c2c-461c-adea-2c732dbf8297" providerId="AD" clId="Web-{2A582C8C-9397-BBE6-C3A1-442F83B843EB}" dt="2024-07-24T16:35:34.656" v="10"/>
              <pc2:cmMkLst xmlns:pc2="http://schemas.microsoft.com/office/powerpoint/2019/9/main/command">
                <pc:docMk/>
                <pc:sldMk cId="2100590629" sldId="297"/>
                <pc2:cmMk id="{435A2038-B567-4A1E-B6DB-30EE05FE3B5E}"/>
              </pc2:cmMkLst>
            </pc226:cmChg>
          </p:ext>
        </pc:extLst>
      </pc:sldChg>
      <pc:sldChg chg="addCm">
        <pc:chgData name="Lisa Villano" userId="S::lisa.villano@resonate.com::25038a2d-9c2c-461c-adea-2c732dbf8297" providerId="AD" clId="Web-{2A582C8C-9397-BBE6-C3A1-442F83B843EB}" dt="2024-07-24T16:37:41.877" v="12"/>
        <pc:sldMkLst>
          <pc:docMk/>
          <pc:sldMk cId="1382798363" sldId="387"/>
        </pc:sldMkLst>
        <pc:extLst>
          <p:ext xmlns:p="http://schemas.openxmlformats.org/presentationml/2006/main" uri="{D6D511B9-2390-475A-947B-AFAB55BFBCF1}">
            <pc226:cmChg xmlns:pc226="http://schemas.microsoft.com/office/powerpoint/2022/06/main/command" chg="add">
              <pc226:chgData name="Lisa Villano" userId="S::lisa.villano@resonate.com::25038a2d-9c2c-461c-adea-2c732dbf8297" providerId="AD" clId="Web-{2A582C8C-9397-BBE6-C3A1-442F83B843EB}" dt="2024-07-24T16:37:41.877" v="12"/>
              <pc2:cmMkLst xmlns:pc2="http://schemas.microsoft.com/office/powerpoint/2019/9/main/command">
                <pc:docMk/>
                <pc:sldMk cId="1382798363" sldId="387"/>
                <pc2:cmMk id="{FF187C4E-0358-4C8A-B5D1-32CB99461DF0}"/>
              </pc2:cmMkLst>
            </pc226:cmChg>
          </p:ext>
        </pc:extLst>
      </pc:sldChg>
      <pc:sldChg chg="addCm">
        <pc:chgData name="Lisa Villano" userId="S::lisa.villano@resonate.com::25038a2d-9c2c-461c-adea-2c732dbf8297" providerId="AD" clId="Web-{2A582C8C-9397-BBE6-C3A1-442F83B843EB}" dt="2024-07-24T16:37:01.439" v="11"/>
        <pc:sldMkLst>
          <pc:docMk/>
          <pc:sldMk cId="160288466" sldId="1473759464"/>
        </pc:sldMkLst>
        <pc:extLst>
          <p:ext xmlns:p="http://schemas.openxmlformats.org/presentationml/2006/main" uri="{D6D511B9-2390-475A-947B-AFAB55BFBCF1}">
            <pc226:cmChg xmlns:pc226="http://schemas.microsoft.com/office/powerpoint/2022/06/main/command" chg="add">
              <pc226:chgData name="Lisa Villano" userId="S::lisa.villano@resonate.com::25038a2d-9c2c-461c-adea-2c732dbf8297" providerId="AD" clId="Web-{2A582C8C-9397-BBE6-C3A1-442F83B843EB}" dt="2024-07-24T16:37:01.439" v="11"/>
              <pc2:cmMkLst xmlns:pc2="http://schemas.microsoft.com/office/powerpoint/2019/9/main/command">
                <pc:docMk/>
                <pc:sldMk cId="160288466" sldId="1473759464"/>
                <pc2:cmMk id="{86742C90-D45F-4329-8746-AC471961507D}"/>
              </pc2:cmMkLst>
            </pc226:cmChg>
          </p:ext>
        </pc:extLst>
      </pc:sldChg>
      <pc:sldChg chg="addCm">
        <pc:chgData name="Lisa Villano" userId="S::lisa.villano@resonate.com::25038a2d-9c2c-461c-adea-2c732dbf8297" providerId="AD" clId="Web-{2A582C8C-9397-BBE6-C3A1-442F83B843EB}" dt="2024-07-24T16:38:38.065" v="13"/>
        <pc:sldMkLst>
          <pc:docMk/>
          <pc:sldMk cId="3407614209" sldId="1473760254"/>
        </pc:sldMkLst>
        <pc:extLst>
          <p:ext xmlns:p="http://schemas.openxmlformats.org/presentationml/2006/main" uri="{D6D511B9-2390-475A-947B-AFAB55BFBCF1}">
            <pc226:cmChg xmlns:pc226="http://schemas.microsoft.com/office/powerpoint/2022/06/main/command" chg="add">
              <pc226:chgData name="Lisa Villano" userId="S::lisa.villano@resonate.com::25038a2d-9c2c-461c-adea-2c732dbf8297" providerId="AD" clId="Web-{2A582C8C-9397-BBE6-C3A1-442F83B843EB}" dt="2024-07-24T16:38:38.065" v="13"/>
              <pc2:cmMkLst xmlns:pc2="http://schemas.microsoft.com/office/powerpoint/2019/9/main/command">
                <pc:docMk/>
                <pc:sldMk cId="3407614209" sldId="1473760254"/>
                <pc2:cmMk id="{3396B360-3FAA-4DBF-A1A1-564A6EA84627}"/>
              </pc2:cmMkLst>
            </pc226:cmChg>
          </p:ext>
        </pc:extLst>
      </pc:sldChg>
    </pc:docChg>
  </pc:docChgLst>
  <pc:docChgLst>
    <pc:chgData name="Lisa Villano" userId="25038a2d-9c2c-461c-adea-2c732dbf8297" providerId="ADAL" clId="{77EF3992-F3A6-4E1A-9483-58EAEBB3EE22}"/>
    <pc:docChg chg="undo custSel modSld">
      <pc:chgData name="Lisa Villano" userId="25038a2d-9c2c-461c-adea-2c732dbf8297" providerId="ADAL" clId="{77EF3992-F3A6-4E1A-9483-58EAEBB3EE22}" dt="2024-08-08T21:48:27.203" v="1155"/>
      <pc:docMkLst>
        <pc:docMk/>
      </pc:docMkLst>
      <pc:sldChg chg="addSp delSp modSp mod">
        <pc:chgData name="Lisa Villano" userId="25038a2d-9c2c-461c-adea-2c732dbf8297" providerId="ADAL" clId="{77EF3992-F3A6-4E1A-9483-58EAEBB3EE22}" dt="2024-08-01T14:23:56.923" v="416" actId="478"/>
        <pc:sldMkLst>
          <pc:docMk/>
          <pc:sldMk cId="3572700076" sldId="257"/>
        </pc:sldMkLst>
        <pc:spChg chg="mod">
          <ac:chgData name="Lisa Villano" userId="25038a2d-9c2c-461c-adea-2c732dbf8297" providerId="ADAL" clId="{77EF3992-F3A6-4E1A-9483-58EAEBB3EE22}" dt="2024-07-31T19:56:17.529" v="394" actId="20577"/>
          <ac:spMkLst>
            <pc:docMk/>
            <pc:sldMk cId="3572700076" sldId="257"/>
            <ac:spMk id="2" creationId="{02FEC5BB-32AE-0F32-9065-88DBBCF784A4}"/>
          </ac:spMkLst>
        </pc:spChg>
        <pc:spChg chg="add del">
          <ac:chgData name="Lisa Villano" userId="25038a2d-9c2c-461c-adea-2c732dbf8297" providerId="ADAL" clId="{77EF3992-F3A6-4E1A-9483-58EAEBB3EE22}" dt="2024-08-01T14:23:56.923" v="416" actId="478"/>
          <ac:spMkLst>
            <pc:docMk/>
            <pc:sldMk cId="3572700076" sldId="257"/>
            <ac:spMk id="4" creationId="{0B23F571-5221-8967-1E34-72A0D3B1AC12}"/>
          </ac:spMkLst>
        </pc:spChg>
      </pc:sldChg>
      <pc:sldChg chg="modSp mod">
        <pc:chgData name="Lisa Villano" userId="25038a2d-9c2c-461c-adea-2c732dbf8297" providerId="ADAL" clId="{77EF3992-F3A6-4E1A-9483-58EAEBB3EE22}" dt="2024-08-08T17:18:46.157" v="1154" actId="113"/>
        <pc:sldMkLst>
          <pc:docMk/>
          <pc:sldMk cId="1294563463" sldId="263"/>
        </pc:sldMkLst>
        <pc:spChg chg="mod">
          <ac:chgData name="Lisa Villano" userId="25038a2d-9c2c-461c-adea-2c732dbf8297" providerId="ADAL" clId="{77EF3992-F3A6-4E1A-9483-58EAEBB3EE22}" dt="2024-08-08T17:18:46.157" v="1154" actId="113"/>
          <ac:spMkLst>
            <pc:docMk/>
            <pc:sldMk cId="1294563463" sldId="263"/>
            <ac:spMk id="5" creationId="{31F2E23B-CFC3-40F9-84FA-84710F2703AC}"/>
          </ac:spMkLst>
        </pc:spChg>
      </pc:sldChg>
      <pc:sldChg chg="modSp mod modCm">
        <pc:chgData name="Lisa Villano" userId="25038a2d-9c2c-461c-adea-2c732dbf8297" providerId="ADAL" clId="{77EF3992-F3A6-4E1A-9483-58EAEBB3EE22}" dt="2024-08-08T16:10:55.578" v="508" actId="20577"/>
        <pc:sldMkLst>
          <pc:docMk/>
          <pc:sldMk cId="1300253204" sldId="274"/>
        </pc:sldMkLst>
        <pc:spChg chg="mod">
          <ac:chgData name="Lisa Villano" userId="25038a2d-9c2c-461c-adea-2c732dbf8297" providerId="ADAL" clId="{77EF3992-F3A6-4E1A-9483-58EAEBB3EE22}" dt="2024-08-08T16:10:55.578" v="508" actId="20577"/>
          <ac:spMkLst>
            <pc:docMk/>
            <pc:sldMk cId="1300253204" sldId="274"/>
            <ac:spMk id="9" creationId="{D62C34C6-6817-4561-B35A-AE3A0CCC8D39}"/>
          </ac:spMkLst>
        </pc:spChg>
        <pc:extLst>
          <p:ext xmlns:p="http://schemas.openxmlformats.org/presentationml/2006/main" uri="{D6D511B9-2390-475A-947B-AFAB55BFBCF1}">
            <pc226:cmChg xmlns:pc226="http://schemas.microsoft.com/office/powerpoint/2022/06/main/command" chg="mod modRxn">
              <pc226:chgData name="Lisa Villano" userId="25038a2d-9c2c-461c-adea-2c732dbf8297" providerId="ADAL" clId="{77EF3992-F3A6-4E1A-9483-58EAEBB3EE22}" dt="2024-08-08T16:10:43.835" v="498"/>
              <pc2:cmMkLst xmlns:pc2="http://schemas.microsoft.com/office/powerpoint/2019/9/main/command">
                <pc:docMk/>
                <pc:sldMk cId="1300253204" sldId="274"/>
                <pc2:cmMk id="{4A03D8BF-796B-437E-97A8-1D8BC6047473}"/>
              </pc2:cmMkLst>
            </pc226:cmChg>
          </p:ext>
        </pc:extLst>
      </pc:sldChg>
      <pc:sldChg chg="addSp modSp">
        <pc:chgData name="Lisa Villano" userId="25038a2d-9c2c-461c-adea-2c732dbf8297" providerId="ADAL" clId="{77EF3992-F3A6-4E1A-9483-58EAEBB3EE22}" dt="2024-07-31T19:56:41.372" v="395"/>
        <pc:sldMkLst>
          <pc:docMk/>
          <pc:sldMk cId="2748638169" sldId="295"/>
        </pc:sldMkLst>
        <pc:spChg chg="add mod">
          <ac:chgData name="Lisa Villano" userId="25038a2d-9c2c-461c-adea-2c732dbf8297" providerId="ADAL" clId="{77EF3992-F3A6-4E1A-9483-58EAEBB3EE22}" dt="2024-07-31T19:56:41.372" v="395"/>
          <ac:spMkLst>
            <pc:docMk/>
            <pc:sldMk cId="2748638169" sldId="295"/>
            <ac:spMk id="2" creationId="{1B98D2BB-C689-A8D4-9283-CDEA65AB8C79}"/>
          </ac:spMkLst>
        </pc:spChg>
      </pc:sldChg>
      <pc:sldChg chg="addSp modSp">
        <pc:chgData name="Lisa Villano" userId="25038a2d-9c2c-461c-adea-2c732dbf8297" providerId="ADAL" clId="{77EF3992-F3A6-4E1A-9483-58EAEBB3EE22}" dt="2024-07-31T19:56:47.247" v="397"/>
        <pc:sldMkLst>
          <pc:docMk/>
          <pc:sldMk cId="1066090838" sldId="296"/>
        </pc:sldMkLst>
        <pc:spChg chg="add mod">
          <ac:chgData name="Lisa Villano" userId="25038a2d-9c2c-461c-adea-2c732dbf8297" providerId="ADAL" clId="{77EF3992-F3A6-4E1A-9483-58EAEBB3EE22}" dt="2024-07-31T19:56:47.247" v="397"/>
          <ac:spMkLst>
            <pc:docMk/>
            <pc:sldMk cId="1066090838" sldId="296"/>
            <ac:spMk id="2" creationId="{71C2C06C-C599-3AD5-5CBD-497B8BFC1D09}"/>
          </ac:spMkLst>
        </pc:spChg>
      </pc:sldChg>
      <pc:sldChg chg="addSp modSp">
        <pc:chgData name="Lisa Villano" userId="25038a2d-9c2c-461c-adea-2c732dbf8297" providerId="ADAL" clId="{77EF3992-F3A6-4E1A-9483-58EAEBB3EE22}" dt="2024-07-31T19:56:56.400" v="401"/>
        <pc:sldMkLst>
          <pc:docMk/>
          <pc:sldMk cId="2100590629" sldId="297"/>
        </pc:sldMkLst>
        <pc:spChg chg="add mod">
          <ac:chgData name="Lisa Villano" userId="25038a2d-9c2c-461c-adea-2c732dbf8297" providerId="ADAL" clId="{77EF3992-F3A6-4E1A-9483-58EAEBB3EE22}" dt="2024-07-31T19:56:56.400" v="401"/>
          <ac:spMkLst>
            <pc:docMk/>
            <pc:sldMk cId="2100590629" sldId="297"/>
            <ac:spMk id="2" creationId="{E91CF718-8008-203D-7078-8CE55361525C}"/>
          </ac:spMkLst>
        </pc:spChg>
      </pc:sldChg>
      <pc:sldChg chg="addSp modSp">
        <pc:chgData name="Lisa Villano" userId="25038a2d-9c2c-461c-adea-2c732dbf8297" providerId="ADAL" clId="{77EF3992-F3A6-4E1A-9483-58EAEBB3EE22}" dt="2024-07-31T19:56:49.146" v="398"/>
        <pc:sldMkLst>
          <pc:docMk/>
          <pc:sldMk cId="4046317311" sldId="298"/>
        </pc:sldMkLst>
        <pc:spChg chg="add mod">
          <ac:chgData name="Lisa Villano" userId="25038a2d-9c2c-461c-adea-2c732dbf8297" providerId="ADAL" clId="{77EF3992-F3A6-4E1A-9483-58EAEBB3EE22}" dt="2024-07-31T19:56:49.146" v="398"/>
          <ac:spMkLst>
            <pc:docMk/>
            <pc:sldMk cId="4046317311" sldId="298"/>
            <ac:spMk id="2" creationId="{78B396EF-1FD1-94A0-B415-79DE8D440756}"/>
          </ac:spMkLst>
        </pc:spChg>
      </pc:sldChg>
      <pc:sldChg chg="addSp modSp">
        <pc:chgData name="Lisa Villano" userId="25038a2d-9c2c-461c-adea-2c732dbf8297" providerId="ADAL" clId="{77EF3992-F3A6-4E1A-9483-58EAEBB3EE22}" dt="2024-07-31T19:56:44.741" v="396"/>
        <pc:sldMkLst>
          <pc:docMk/>
          <pc:sldMk cId="2398104377" sldId="299"/>
        </pc:sldMkLst>
        <pc:spChg chg="add mod">
          <ac:chgData name="Lisa Villano" userId="25038a2d-9c2c-461c-adea-2c732dbf8297" providerId="ADAL" clId="{77EF3992-F3A6-4E1A-9483-58EAEBB3EE22}" dt="2024-07-31T19:56:44.741" v="396"/>
          <ac:spMkLst>
            <pc:docMk/>
            <pc:sldMk cId="2398104377" sldId="299"/>
            <ac:spMk id="2" creationId="{39F90F86-3DB4-66D4-9CAA-B28379D380D6}"/>
          </ac:spMkLst>
        </pc:spChg>
      </pc:sldChg>
      <pc:sldChg chg="addSp modSp">
        <pc:chgData name="Lisa Villano" userId="25038a2d-9c2c-461c-adea-2c732dbf8297" providerId="ADAL" clId="{77EF3992-F3A6-4E1A-9483-58EAEBB3EE22}" dt="2024-07-31T19:56:51.817" v="399"/>
        <pc:sldMkLst>
          <pc:docMk/>
          <pc:sldMk cId="160288466" sldId="1473759464"/>
        </pc:sldMkLst>
        <pc:spChg chg="add mod">
          <ac:chgData name="Lisa Villano" userId="25038a2d-9c2c-461c-adea-2c732dbf8297" providerId="ADAL" clId="{77EF3992-F3A6-4E1A-9483-58EAEBB3EE22}" dt="2024-07-31T19:56:51.817" v="399"/>
          <ac:spMkLst>
            <pc:docMk/>
            <pc:sldMk cId="160288466" sldId="1473759464"/>
            <ac:spMk id="2" creationId="{DEAAB2B3-7CB2-9689-0F6D-984C499A001F}"/>
          </ac:spMkLst>
        </pc:spChg>
      </pc:sldChg>
      <pc:sldChg chg="modCm">
        <pc:chgData name="Lisa Villano" userId="25038a2d-9c2c-461c-adea-2c732dbf8297" providerId="ADAL" clId="{77EF3992-F3A6-4E1A-9483-58EAEBB3EE22}" dt="2024-08-08T14:27:29.041" v="418"/>
        <pc:sldMkLst>
          <pc:docMk/>
          <pc:sldMk cId="2215591460" sldId="1473760293"/>
        </pc:sldMkLst>
        <pc:extLst>
          <p:ext xmlns:p="http://schemas.openxmlformats.org/presentationml/2006/main" uri="{D6D511B9-2390-475A-947B-AFAB55BFBCF1}">
            <pc226:cmChg xmlns:pc226="http://schemas.microsoft.com/office/powerpoint/2022/06/main/command" chg="mod">
              <pc226:chgData name="Lisa Villano" userId="25038a2d-9c2c-461c-adea-2c732dbf8297" providerId="ADAL" clId="{77EF3992-F3A6-4E1A-9483-58EAEBB3EE22}" dt="2024-08-08T14:27:29.041" v="418"/>
              <pc2:cmMkLst xmlns:pc2="http://schemas.microsoft.com/office/powerpoint/2019/9/main/command">
                <pc:docMk/>
                <pc:sldMk cId="2215591460" sldId="1473760293"/>
                <pc2:cmMk id="{6A1A77ED-EC7B-6341-944F-BCBD0C061FC7}"/>
              </pc2:cmMkLst>
            </pc226:cmChg>
          </p:ext>
        </pc:extLst>
      </pc:sldChg>
      <pc:sldChg chg="addCm">
        <pc:chgData name="Lisa Villano" userId="25038a2d-9c2c-461c-adea-2c732dbf8297" providerId="ADAL" clId="{77EF3992-F3A6-4E1A-9483-58EAEBB3EE22}" dt="2024-08-08T21:48:27.203" v="1155"/>
        <pc:sldMkLst>
          <pc:docMk/>
          <pc:sldMk cId="2918940119" sldId="2146853174"/>
        </pc:sldMkLst>
        <pc:extLst>
          <p:ext xmlns:p="http://schemas.openxmlformats.org/presentationml/2006/main" uri="{D6D511B9-2390-475A-947B-AFAB55BFBCF1}">
            <pc226:cmChg xmlns:pc226="http://schemas.microsoft.com/office/powerpoint/2022/06/main/command" chg="add">
              <pc226:chgData name="Lisa Villano" userId="25038a2d-9c2c-461c-adea-2c732dbf8297" providerId="ADAL" clId="{77EF3992-F3A6-4E1A-9483-58EAEBB3EE22}" dt="2024-08-08T21:48:27.203" v="1155"/>
              <pc2:cmMkLst xmlns:pc2="http://schemas.microsoft.com/office/powerpoint/2019/9/main/command">
                <pc:docMk/>
                <pc:sldMk cId="2918940119" sldId="2146853174"/>
                <pc2:cmMk id="{E45CD8B9-4F63-4CED-8AF9-ACFC8A013DFA}"/>
              </pc2:cmMkLst>
            </pc226:cmChg>
          </p:ext>
        </pc:extLst>
      </pc:sldChg>
      <pc:sldChg chg="addSp modSp delCm">
        <pc:chgData name="Lisa Villano" userId="25038a2d-9c2c-461c-adea-2c732dbf8297" providerId="ADAL" clId="{77EF3992-F3A6-4E1A-9483-58EAEBB3EE22}" dt="2024-07-31T19:57:08.916" v="403"/>
        <pc:sldMkLst>
          <pc:docMk/>
          <pc:sldMk cId="2703814727" sldId="2146853192"/>
        </pc:sldMkLst>
        <pc:spChg chg="add mod">
          <ac:chgData name="Lisa Villano" userId="25038a2d-9c2c-461c-adea-2c732dbf8297" providerId="ADAL" clId="{77EF3992-F3A6-4E1A-9483-58EAEBB3EE22}" dt="2024-07-31T19:57:02.312" v="402"/>
          <ac:spMkLst>
            <pc:docMk/>
            <pc:sldMk cId="2703814727" sldId="2146853192"/>
            <ac:spMk id="2" creationId="{2A9A5A4E-69CF-9AD7-D4FB-B838C8D64453}"/>
          </ac:spMkLst>
        </pc:spChg>
        <pc:extLst>
          <p:ext xmlns:p="http://schemas.openxmlformats.org/presentationml/2006/main" uri="{D6D511B9-2390-475A-947B-AFAB55BFBCF1}">
            <pc226:cmChg xmlns:pc226="http://schemas.microsoft.com/office/powerpoint/2022/06/main/command" chg="del">
              <pc226:chgData name="Lisa Villano" userId="25038a2d-9c2c-461c-adea-2c732dbf8297" providerId="ADAL" clId="{77EF3992-F3A6-4E1A-9483-58EAEBB3EE22}" dt="2024-07-31T19:57:08.916" v="403"/>
              <pc2:cmMkLst xmlns:pc2="http://schemas.microsoft.com/office/powerpoint/2019/9/main/command">
                <pc:docMk/>
                <pc:sldMk cId="2703814727" sldId="2146853192"/>
                <pc2:cmMk id="{366032F5-2B3B-4B91-9CB2-532EC2B51081}"/>
              </pc2:cmMkLst>
            </pc226:cmChg>
          </p:ext>
        </pc:extLst>
      </pc:sldChg>
      <pc:sldChg chg="modCm">
        <pc:chgData name="Lisa Villano" userId="25038a2d-9c2c-461c-adea-2c732dbf8297" providerId="ADAL" clId="{77EF3992-F3A6-4E1A-9483-58EAEBB3EE22}" dt="2024-08-08T14:23:41.790" v="417"/>
        <pc:sldMkLst>
          <pc:docMk/>
          <pc:sldMk cId="419039742" sldId="2146853193"/>
        </pc:sldMkLst>
        <pc:extLst>
          <p:ext xmlns:p="http://schemas.openxmlformats.org/presentationml/2006/main" uri="{D6D511B9-2390-475A-947B-AFAB55BFBCF1}">
            <pc226:cmChg xmlns:pc226="http://schemas.microsoft.com/office/powerpoint/2022/06/main/command" chg="mod">
              <pc226:chgData name="Lisa Villano" userId="25038a2d-9c2c-461c-adea-2c732dbf8297" providerId="ADAL" clId="{77EF3992-F3A6-4E1A-9483-58EAEBB3EE22}" dt="2024-08-08T14:23:41.790" v="417"/>
              <pc2:cmMkLst xmlns:pc2="http://schemas.microsoft.com/office/powerpoint/2019/9/main/command">
                <pc:docMk/>
                <pc:sldMk cId="419039742" sldId="2146853193"/>
                <pc2:cmMk id="{521DCF8E-F99E-D349-A5CA-A941C76B2D12}"/>
              </pc2:cmMkLst>
            </pc226:cmChg>
          </p:ext>
        </pc:extLst>
      </pc:sldChg>
      <pc:sldChg chg="addSp modSp mod">
        <pc:chgData name="Lisa Villano" userId="25038a2d-9c2c-461c-adea-2c732dbf8297" providerId="ADAL" clId="{77EF3992-F3A6-4E1A-9483-58EAEBB3EE22}" dt="2024-07-31T19:57:36.184" v="414" actId="20577"/>
        <pc:sldMkLst>
          <pc:docMk/>
          <pc:sldMk cId="2717192777" sldId="2146853196"/>
        </pc:sldMkLst>
        <pc:spChg chg="mod">
          <ac:chgData name="Lisa Villano" userId="25038a2d-9c2c-461c-adea-2c732dbf8297" providerId="ADAL" clId="{77EF3992-F3A6-4E1A-9483-58EAEBB3EE22}" dt="2024-07-31T19:53:13.729" v="41" actId="1035"/>
          <ac:spMkLst>
            <pc:docMk/>
            <pc:sldMk cId="2717192777" sldId="2146853196"/>
            <ac:spMk id="2" creationId="{479A791D-6DB5-C7C0-D2E5-62A764DC1FF5}"/>
          </ac:spMkLst>
        </pc:spChg>
        <pc:spChg chg="mod">
          <ac:chgData name="Lisa Villano" userId="25038a2d-9c2c-461c-adea-2c732dbf8297" providerId="ADAL" clId="{77EF3992-F3A6-4E1A-9483-58EAEBB3EE22}" dt="2024-07-31T19:53:13.729" v="41" actId="1035"/>
          <ac:spMkLst>
            <pc:docMk/>
            <pc:sldMk cId="2717192777" sldId="2146853196"/>
            <ac:spMk id="3" creationId="{479A791D-6DB5-C7C0-D2E5-62A764DC1FF5}"/>
          </ac:spMkLst>
        </pc:spChg>
        <pc:spChg chg="mod">
          <ac:chgData name="Lisa Villano" userId="25038a2d-9c2c-461c-adea-2c732dbf8297" providerId="ADAL" clId="{77EF3992-F3A6-4E1A-9483-58EAEBB3EE22}" dt="2024-07-31T19:53:13.729" v="41" actId="1035"/>
          <ac:spMkLst>
            <pc:docMk/>
            <pc:sldMk cId="2717192777" sldId="2146853196"/>
            <ac:spMk id="4" creationId="{C7858EE9-A0A0-2C5B-4A46-187F997532C4}"/>
          </ac:spMkLst>
        </pc:spChg>
        <pc:spChg chg="add mod">
          <ac:chgData name="Lisa Villano" userId="25038a2d-9c2c-461c-adea-2c732dbf8297" providerId="ADAL" clId="{77EF3992-F3A6-4E1A-9483-58EAEBB3EE22}" dt="2024-07-31T19:55:57.155" v="343" actId="1076"/>
          <ac:spMkLst>
            <pc:docMk/>
            <pc:sldMk cId="2717192777" sldId="2146853196"/>
            <ac:spMk id="5" creationId="{E44600B3-8F9F-7E3B-0971-29213013B596}"/>
          </ac:spMkLst>
        </pc:spChg>
        <pc:spChg chg="mod">
          <ac:chgData name="Lisa Villano" userId="25038a2d-9c2c-461c-adea-2c732dbf8297" providerId="ADAL" clId="{77EF3992-F3A6-4E1A-9483-58EAEBB3EE22}" dt="2024-07-31T19:53:13.729" v="41" actId="1035"/>
          <ac:spMkLst>
            <pc:docMk/>
            <pc:sldMk cId="2717192777" sldId="2146853196"/>
            <ac:spMk id="7" creationId="{479A791D-6DB5-C7C0-D2E5-62A764DC1FF5}"/>
          </ac:spMkLst>
        </pc:spChg>
        <pc:spChg chg="mod">
          <ac:chgData name="Lisa Villano" userId="25038a2d-9c2c-461c-adea-2c732dbf8297" providerId="ADAL" clId="{77EF3992-F3A6-4E1A-9483-58EAEBB3EE22}" dt="2024-07-31T19:53:13.729" v="41" actId="1035"/>
          <ac:spMkLst>
            <pc:docMk/>
            <pc:sldMk cId="2717192777" sldId="2146853196"/>
            <ac:spMk id="8" creationId="{479A791D-6DB5-C7C0-D2E5-62A764DC1FF5}"/>
          </ac:spMkLst>
        </pc:spChg>
        <pc:spChg chg="mod">
          <ac:chgData name="Lisa Villano" userId="25038a2d-9c2c-461c-adea-2c732dbf8297" providerId="ADAL" clId="{77EF3992-F3A6-4E1A-9483-58EAEBB3EE22}" dt="2024-07-31T19:53:13.729" v="41" actId="1035"/>
          <ac:spMkLst>
            <pc:docMk/>
            <pc:sldMk cId="2717192777" sldId="2146853196"/>
            <ac:spMk id="9" creationId="{479A791D-6DB5-C7C0-D2E5-62A764DC1FF5}"/>
          </ac:spMkLst>
        </pc:spChg>
        <pc:spChg chg="mod">
          <ac:chgData name="Lisa Villano" userId="25038a2d-9c2c-461c-adea-2c732dbf8297" providerId="ADAL" clId="{77EF3992-F3A6-4E1A-9483-58EAEBB3EE22}" dt="2024-07-31T19:53:13.729" v="41" actId="1035"/>
          <ac:spMkLst>
            <pc:docMk/>
            <pc:sldMk cId="2717192777" sldId="2146853196"/>
            <ac:spMk id="10" creationId="{479A791D-6DB5-C7C0-D2E5-62A764DC1FF5}"/>
          </ac:spMkLst>
        </pc:spChg>
        <pc:spChg chg="mod">
          <ac:chgData name="Lisa Villano" userId="25038a2d-9c2c-461c-adea-2c732dbf8297" providerId="ADAL" clId="{77EF3992-F3A6-4E1A-9483-58EAEBB3EE22}" dt="2024-07-31T19:53:13.729" v="41" actId="1035"/>
          <ac:spMkLst>
            <pc:docMk/>
            <pc:sldMk cId="2717192777" sldId="2146853196"/>
            <ac:spMk id="12" creationId="{479A791D-6DB5-C7C0-D2E5-62A764DC1FF5}"/>
          </ac:spMkLst>
        </pc:spChg>
        <pc:spChg chg="mod">
          <ac:chgData name="Lisa Villano" userId="25038a2d-9c2c-461c-adea-2c732dbf8297" providerId="ADAL" clId="{77EF3992-F3A6-4E1A-9483-58EAEBB3EE22}" dt="2024-07-31T19:53:13.729" v="41" actId="1035"/>
          <ac:spMkLst>
            <pc:docMk/>
            <pc:sldMk cId="2717192777" sldId="2146853196"/>
            <ac:spMk id="14" creationId="{479A791D-6DB5-C7C0-D2E5-62A764DC1FF5}"/>
          </ac:spMkLst>
        </pc:spChg>
        <pc:spChg chg="mod">
          <ac:chgData name="Lisa Villano" userId="25038a2d-9c2c-461c-adea-2c732dbf8297" providerId="ADAL" clId="{77EF3992-F3A6-4E1A-9483-58EAEBB3EE22}" dt="2024-07-31T19:57:36.184" v="414" actId="20577"/>
          <ac:spMkLst>
            <pc:docMk/>
            <pc:sldMk cId="2717192777" sldId="2146853196"/>
            <ac:spMk id="16" creationId="{91DAF483-585B-C417-05F9-42A853D4006B}"/>
          </ac:spMkLst>
        </pc:spChg>
        <pc:graphicFrameChg chg="mod">
          <ac:chgData name="Lisa Villano" userId="25038a2d-9c2c-461c-adea-2c732dbf8297" providerId="ADAL" clId="{77EF3992-F3A6-4E1A-9483-58EAEBB3EE22}" dt="2024-07-31T19:53:13.729" v="41" actId="1035"/>
          <ac:graphicFrameMkLst>
            <pc:docMk/>
            <pc:sldMk cId="2717192777" sldId="2146853196"/>
            <ac:graphicFrameMk id="17" creationId="{C74ACE8E-6192-4CEA-00EC-B74356BA7D6B}"/>
          </ac:graphicFrameMkLst>
        </pc:graphicFrameChg>
      </pc:sldChg>
      <pc:sldChg chg="addSp modSp">
        <pc:chgData name="Lisa Villano" userId="25038a2d-9c2c-461c-adea-2c732dbf8297" providerId="ADAL" clId="{77EF3992-F3A6-4E1A-9483-58EAEBB3EE22}" dt="2024-07-31T19:57:15.733" v="405"/>
        <pc:sldMkLst>
          <pc:docMk/>
          <pc:sldMk cId="2700901330" sldId="2146853199"/>
        </pc:sldMkLst>
        <pc:spChg chg="add mod">
          <ac:chgData name="Lisa Villano" userId="25038a2d-9c2c-461c-adea-2c732dbf8297" providerId="ADAL" clId="{77EF3992-F3A6-4E1A-9483-58EAEBB3EE22}" dt="2024-07-31T19:57:15.733" v="405"/>
          <ac:spMkLst>
            <pc:docMk/>
            <pc:sldMk cId="2700901330" sldId="2146853199"/>
            <ac:spMk id="2" creationId="{F5A8CA9C-F9CC-65D6-B97B-0DFC86945958}"/>
          </ac:spMkLst>
        </pc:spChg>
      </pc:sldChg>
      <pc:sldChg chg="addSp modSp delCm">
        <pc:chgData name="Lisa Villano" userId="25038a2d-9c2c-461c-adea-2c732dbf8297" providerId="ADAL" clId="{77EF3992-F3A6-4E1A-9483-58EAEBB3EE22}" dt="2024-07-31T19:56:53.921" v="400"/>
        <pc:sldMkLst>
          <pc:docMk/>
          <pc:sldMk cId="3153184457" sldId="2146853203"/>
        </pc:sldMkLst>
        <pc:spChg chg="add mod">
          <ac:chgData name="Lisa Villano" userId="25038a2d-9c2c-461c-adea-2c732dbf8297" providerId="ADAL" clId="{77EF3992-F3A6-4E1A-9483-58EAEBB3EE22}" dt="2024-07-31T19:56:53.921" v="400"/>
          <ac:spMkLst>
            <pc:docMk/>
            <pc:sldMk cId="3153184457" sldId="2146853203"/>
            <ac:spMk id="2" creationId="{EA1D4B2B-3174-98A9-C0FC-DD750C539A98}"/>
          </ac:spMkLst>
        </pc:spChg>
        <pc:extLst>
          <p:ext xmlns:p="http://schemas.openxmlformats.org/presentationml/2006/main" uri="{D6D511B9-2390-475A-947B-AFAB55BFBCF1}">
            <pc226:cmChg xmlns:pc226="http://schemas.microsoft.com/office/powerpoint/2022/06/main/command" chg="del">
              <pc226:chgData name="Lisa Villano" userId="25038a2d-9c2c-461c-adea-2c732dbf8297" providerId="ADAL" clId="{77EF3992-F3A6-4E1A-9483-58EAEBB3EE22}" dt="2024-07-31T15:51:08.718" v="0"/>
              <pc2:cmMkLst xmlns:pc2="http://schemas.microsoft.com/office/powerpoint/2019/9/main/command">
                <pc:docMk/>
                <pc:sldMk cId="3153184457" sldId="2146853203"/>
                <pc2:cmMk id="{41D578F1-EC29-4547-B8C6-0AF7E03DC08F}"/>
              </pc2:cmMkLst>
            </pc226:cmChg>
          </p:ext>
        </pc:extLst>
      </pc:sldChg>
      <pc:sldChg chg="addSp modSp">
        <pc:chgData name="Lisa Villano" userId="25038a2d-9c2c-461c-adea-2c732dbf8297" providerId="ADAL" clId="{77EF3992-F3A6-4E1A-9483-58EAEBB3EE22}" dt="2024-07-31T19:57:13.140" v="404"/>
        <pc:sldMkLst>
          <pc:docMk/>
          <pc:sldMk cId="4259571715" sldId="2146853204"/>
        </pc:sldMkLst>
        <pc:spChg chg="add mod">
          <ac:chgData name="Lisa Villano" userId="25038a2d-9c2c-461c-adea-2c732dbf8297" providerId="ADAL" clId="{77EF3992-F3A6-4E1A-9483-58EAEBB3EE22}" dt="2024-07-31T19:57:13.140" v="404"/>
          <ac:spMkLst>
            <pc:docMk/>
            <pc:sldMk cId="4259571715" sldId="2146853204"/>
            <ac:spMk id="2" creationId="{C665CE84-348D-4654-2864-1C8D8188684B}"/>
          </ac:spMkLst>
        </pc:spChg>
      </pc:sldChg>
      <pc:sldChg chg="addSp modSp">
        <pc:chgData name="Lisa Villano" userId="25038a2d-9c2c-461c-adea-2c732dbf8297" providerId="ADAL" clId="{77EF3992-F3A6-4E1A-9483-58EAEBB3EE22}" dt="2024-07-31T19:57:19.385" v="406"/>
        <pc:sldMkLst>
          <pc:docMk/>
          <pc:sldMk cId="741661416" sldId="2146853207"/>
        </pc:sldMkLst>
        <pc:spChg chg="add mod">
          <ac:chgData name="Lisa Villano" userId="25038a2d-9c2c-461c-adea-2c732dbf8297" providerId="ADAL" clId="{77EF3992-F3A6-4E1A-9483-58EAEBB3EE22}" dt="2024-07-31T19:57:19.385" v="406"/>
          <ac:spMkLst>
            <pc:docMk/>
            <pc:sldMk cId="741661416" sldId="2146853207"/>
            <ac:spMk id="2" creationId="{927701B5-EF97-D471-6617-B214FE4A2D32}"/>
          </ac:spMkLst>
        </pc:spChg>
      </pc:sldChg>
    </pc:docChg>
  </pc:docChgLst>
  <pc:docChgLst>
    <pc:chgData name="Nicole Barr" userId="S::nicole.barr@resonate.com::f9a4a785-77a4-4819-9bb1-bee4e0e9d448" providerId="AD" clId="Web-{73E0A845-B548-580F-6F10-597192EC34C8}"/>
    <pc:docChg chg="modSld">
      <pc:chgData name="Nicole Barr" userId="S::nicole.barr@resonate.com::f9a4a785-77a4-4819-9bb1-bee4e0e9d448" providerId="AD" clId="Web-{73E0A845-B548-580F-6F10-597192EC34C8}" dt="2024-08-14T17:32:38.073" v="0" actId="20577"/>
      <pc:docMkLst>
        <pc:docMk/>
      </pc:docMkLst>
      <pc:sldChg chg="modSp">
        <pc:chgData name="Nicole Barr" userId="S::nicole.barr@resonate.com::f9a4a785-77a4-4819-9bb1-bee4e0e9d448" providerId="AD" clId="Web-{73E0A845-B548-580F-6F10-597192EC34C8}" dt="2024-08-14T17:32:38.073" v="0" actId="20577"/>
        <pc:sldMkLst>
          <pc:docMk/>
          <pc:sldMk cId="419039742" sldId="2146853193"/>
        </pc:sldMkLst>
        <pc:spChg chg="mod">
          <ac:chgData name="Nicole Barr" userId="S::nicole.barr@resonate.com::f9a4a785-77a4-4819-9bb1-bee4e0e9d448" providerId="AD" clId="Web-{73E0A845-B548-580F-6F10-597192EC34C8}" dt="2024-08-14T17:32:38.073" v="0" actId="20577"/>
          <ac:spMkLst>
            <pc:docMk/>
            <pc:sldMk cId="419039742" sldId="2146853193"/>
            <ac:spMk id="3" creationId="{C4AF49F6-51E4-2436-8004-5299EA434D78}"/>
          </ac:spMkLst>
        </pc:spChg>
      </pc:sldChg>
    </pc:docChg>
  </pc:docChgLst>
  <pc:docChgLst>
    <pc:chgData name="Lexi Acosta" userId="S::lexi.acosta@resonate.com::ab736cab-d8a1-4f9f-8605-0daa8b198555" providerId="AD" clId="Web-{0386044E-E46E-F267-EFAE-9B42FB6648C6}"/>
    <pc:docChg chg="addSld delSld modSld sldOrd">
      <pc:chgData name="Lexi Acosta" userId="S::lexi.acosta@resonate.com::ab736cab-d8a1-4f9f-8605-0daa8b198555" providerId="AD" clId="Web-{0386044E-E46E-F267-EFAE-9B42FB6648C6}" dt="2024-07-26T19:07:58.653" v="1583" actId="20577"/>
      <pc:docMkLst>
        <pc:docMk/>
      </pc:docMkLst>
      <pc:sldChg chg="modSp modCm modNotes">
        <pc:chgData name="Lexi Acosta" userId="S::lexi.acosta@resonate.com::ab736cab-d8a1-4f9f-8605-0daa8b198555" providerId="AD" clId="Web-{0386044E-E46E-F267-EFAE-9B42FB6648C6}" dt="2024-07-26T19:06:59.794" v="1568" actId="20577"/>
        <pc:sldMkLst>
          <pc:docMk/>
          <pc:sldMk cId="1511181180" sldId="258"/>
        </pc:sldMkLst>
        <pc:spChg chg="mod">
          <ac:chgData name="Lexi Acosta" userId="S::lexi.acosta@resonate.com::ab736cab-d8a1-4f9f-8605-0daa8b198555" providerId="AD" clId="Web-{0386044E-E46E-F267-EFAE-9B42FB6648C6}" dt="2024-07-26T19:06:59.794" v="1568" actId="20577"/>
          <ac:spMkLst>
            <pc:docMk/>
            <pc:sldMk cId="1511181180" sldId="258"/>
            <ac:spMk id="11" creationId="{74E4A699-140B-4B62-BA34-3F9664120AEC}"/>
          </ac:spMkLst>
        </pc:spChg>
        <pc:extLst>
          <p:ext xmlns:p="http://schemas.openxmlformats.org/presentationml/2006/main" uri="{D6D511B9-2390-475A-947B-AFAB55BFBCF1}">
            <pc226:cmChg xmlns:pc226="http://schemas.microsoft.com/office/powerpoint/2022/06/main/command" chg="mod">
              <pc226:chgData name="Lexi Acosta" userId="S::lexi.acosta@resonate.com::ab736cab-d8a1-4f9f-8605-0daa8b198555" providerId="AD" clId="Web-{0386044E-E46E-F267-EFAE-9B42FB6648C6}" dt="2024-07-26T16:40:40.363" v="1408" actId="20577"/>
              <pc2:cmMkLst xmlns:pc2="http://schemas.microsoft.com/office/powerpoint/2019/9/main/command">
                <pc:docMk/>
                <pc:sldMk cId="1511181180" sldId="258"/>
                <pc2:cmMk id="{BB67C5C7-0C1D-4C4C-BA05-8F00FE470AF1}"/>
              </pc2:cmMkLst>
            </pc226:cmChg>
          </p:ext>
        </pc:extLst>
      </pc:sldChg>
      <pc:sldChg chg="modSp">
        <pc:chgData name="Lexi Acosta" userId="S::lexi.acosta@resonate.com::ab736cab-d8a1-4f9f-8605-0daa8b198555" providerId="AD" clId="Web-{0386044E-E46E-F267-EFAE-9B42FB6648C6}" dt="2024-07-26T15:06:34.134" v="866" actId="20577"/>
        <pc:sldMkLst>
          <pc:docMk/>
          <pc:sldMk cId="831702179" sldId="262"/>
        </pc:sldMkLst>
        <pc:spChg chg="mod">
          <ac:chgData name="Lexi Acosta" userId="S::lexi.acosta@resonate.com::ab736cab-d8a1-4f9f-8605-0daa8b198555" providerId="AD" clId="Web-{0386044E-E46E-F267-EFAE-9B42FB6648C6}" dt="2024-07-26T15:06:34.134" v="866" actId="20577"/>
          <ac:spMkLst>
            <pc:docMk/>
            <pc:sldMk cId="831702179" sldId="262"/>
            <ac:spMk id="2" creationId="{6512953A-174A-DCC7-B67B-9050804C6C68}"/>
          </ac:spMkLst>
        </pc:spChg>
      </pc:sldChg>
      <pc:sldChg chg="modSp modCm modNotes">
        <pc:chgData name="Lexi Acosta" userId="S::lexi.acosta@resonate.com::ab736cab-d8a1-4f9f-8605-0daa8b198555" providerId="AD" clId="Web-{0386044E-E46E-F267-EFAE-9B42FB6648C6}" dt="2024-07-26T16:36:15.547" v="1323"/>
        <pc:sldMkLst>
          <pc:docMk/>
          <pc:sldMk cId="1294563463" sldId="263"/>
        </pc:sldMkLst>
        <pc:spChg chg="mod">
          <ac:chgData name="Lexi Acosta" userId="S::lexi.acosta@resonate.com::ab736cab-d8a1-4f9f-8605-0daa8b198555" providerId="AD" clId="Web-{0386044E-E46E-F267-EFAE-9B42FB6648C6}" dt="2024-07-26T13:16:42.479" v="746" actId="20577"/>
          <ac:spMkLst>
            <pc:docMk/>
            <pc:sldMk cId="1294563463" sldId="263"/>
            <ac:spMk id="5" creationId="{31F2E23B-CFC3-40F9-84FA-84710F2703AC}"/>
          </ac:spMkLst>
        </pc:spChg>
        <pc:extLst>
          <p:ext xmlns:p="http://schemas.openxmlformats.org/presentationml/2006/main" uri="{D6D511B9-2390-475A-947B-AFAB55BFBCF1}">
            <pc226:cmChg xmlns:pc226="http://schemas.microsoft.com/office/powerpoint/2022/06/main/command" chg="mod">
              <pc226:chgData name="Lexi Acosta" userId="S::lexi.acosta@resonate.com::ab736cab-d8a1-4f9f-8605-0daa8b198555" providerId="AD" clId="Web-{0386044E-E46E-F267-EFAE-9B42FB6648C6}" dt="2024-07-26T13:16:34.917" v="744" actId="20577"/>
              <pc2:cmMkLst xmlns:pc2="http://schemas.microsoft.com/office/powerpoint/2019/9/main/command">
                <pc:docMk/>
                <pc:sldMk cId="1294563463" sldId="263"/>
                <pc2:cmMk id="{B2672D51-2098-41F5-85D4-5C3CD9CE181E}"/>
              </pc2:cmMkLst>
            </pc226:cmChg>
          </p:ext>
        </pc:extLst>
      </pc:sldChg>
      <pc:sldChg chg="modCm">
        <pc:chgData name="Lexi Acosta" userId="S::lexi.acosta@resonate.com::ab736cab-d8a1-4f9f-8605-0daa8b198555" providerId="AD" clId="Web-{0386044E-E46E-F267-EFAE-9B42FB6648C6}" dt="2024-07-25T18:18:38.701" v="564"/>
        <pc:sldMkLst>
          <pc:docMk/>
          <pc:sldMk cId="1300253204" sldId="274"/>
        </pc:sldMkLst>
        <pc:extLst>
          <p:ext xmlns:p="http://schemas.openxmlformats.org/presentationml/2006/main" uri="{D6D511B9-2390-475A-947B-AFAB55BFBCF1}">
            <pc226:cmChg xmlns:pc226="http://schemas.microsoft.com/office/powerpoint/2022/06/main/command" chg="mod">
              <pc226:chgData name="Lexi Acosta" userId="S::lexi.acosta@resonate.com::ab736cab-d8a1-4f9f-8605-0daa8b198555" providerId="AD" clId="Web-{0386044E-E46E-F267-EFAE-9B42FB6648C6}" dt="2024-07-25T18:18:38.701" v="564"/>
              <pc2:cmMkLst xmlns:pc2="http://schemas.microsoft.com/office/powerpoint/2019/9/main/command">
                <pc:docMk/>
                <pc:sldMk cId="1300253204" sldId="274"/>
                <pc2:cmMk id="{33200AD3-0F5E-4F17-AACA-A2E7E6BAD622}"/>
              </pc2:cmMkLst>
            </pc226:cmChg>
          </p:ext>
        </pc:extLst>
      </pc:sldChg>
      <pc:sldChg chg="modSp modCm modNotes">
        <pc:chgData name="Lexi Acosta" userId="S::lexi.acosta@resonate.com::ab736cab-d8a1-4f9f-8605-0daa8b198555" providerId="AD" clId="Web-{0386044E-E46E-F267-EFAE-9B42FB6648C6}" dt="2024-07-26T16:37:41.657" v="1358" actId="20577"/>
        <pc:sldMkLst>
          <pc:docMk/>
          <pc:sldMk cId="1476322036" sldId="293"/>
        </pc:sldMkLst>
        <pc:spChg chg="mod">
          <ac:chgData name="Lexi Acosta" userId="S::lexi.acosta@resonate.com::ab736cab-d8a1-4f9f-8605-0daa8b198555" providerId="AD" clId="Web-{0386044E-E46E-F267-EFAE-9B42FB6648C6}" dt="2024-07-25T14:27:27.573" v="462" actId="20577"/>
          <ac:spMkLst>
            <pc:docMk/>
            <pc:sldMk cId="1476322036" sldId="293"/>
            <ac:spMk id="3" creationId="{AAC26829-81C3-45CC-9A0A-558CCA298984}"/>
          </ac:spMkLst>
        </pc:spChg>
        <pc:spChg chg="mod">
          <ac:chgData name="Lexi Acosta" userId="S::lexi.acosta@resonate.com::ab736cab-d8a1-4f9f-8605-0daa8b198555" providerId="AD" clId="Web-{0386044E-E46E-F267-EFAE-9B42FB6648C6}" dt="2024-07-26T16:37:00.110" v="1342" actId="20577"/>
          <ac:spMkLst>
            <pc:docMk/>
            <pc:sldMk cId="1476322036" sldId="293"/>
            <ac:spMk id="6" creationId="{BD5ED11A-CA5F-4056-BE77-5DDF1977488B}"/>
          </ac:spMkLst>
        </pc:spChg>
        <pc:spChg chg="mod">
          <ac:chgData name="Lexi Acosta" userId="S::lexi.acosta@resonate.com::ab736cab-d8a1-4f9f-8605-0daa8b198555" providerId="AD" clId="Web-{0386044E-E46E-F267-EFAE-9B42FB6648C6}" dt="2024-07-26T16:37:41.657" v="1358" actId="20577"/>
          <ac:spMkLst>
            <pc:docMk/>
            <pc:sldMk cId="1476322036" sldId="293"/>
            <ac:spMk id="9" creationId="{2800B5C5-067D-4D1B-8C86-616605F659F4}"/>
          </ac:spMkLst>
        </pc:spChg>
        <pc:extLst>
          <p:ext xmlns:p="http://schemas.openxmlformats.org/presentationml/2006/main" uri="{D6D511B9-2390-475A-947B-AFAB55BFBCF1}">
            <pc226:cmChg xmlns:pc226="http://schemas.microsoft.com/office/powerpoint/2022/06/main/command" chg="mod">
              <pc226:chgData name="Lexi Acosta" userId="S::lexi.acosta@resonate.com::ab736cab-d8a1-4f9f-8605-0daa8b198555" providerId="AD" clId="Web-{0386044E-E46E-F267-EFAE-9B42FB6648C6}" dt="2024-07-26T16:37:36.485" v="1357" actId="20577"/>
              <pc2:cmMkLst xmlns:pc2="http://schemas.microsoft.com/office/powerpoint/2019/9/main/command">
                <pc:docMk/>
                <pc:sldMk cId="1476322036" sldId="293"/>
                <pc2:cmMk id="{88EE7747-3E9D-4D9B-ABF3-42C347BA097C}"/>
              </pc2:cmMkLst>
            </pc226:cmChg>
            <pc226:cmChg xmlns:pc226="http://schemas.microsoft.com/office/powerpoint/2022/06/main/command" chg="mod">
              <pc226:chgData name="Lexi Acosta" userId="S::lexi.acosta@resonate.com::ab736cab-d8a1-4f9f-8605-0daa8b198555" providerId="AD" clId="Web-{0386044E-E46E-F267-EFAE-9B42FB6648C6}" dt="2024-07-26T16:37:00.110" v="1342" actId="20577"/>
              <pc2:cmMkLst xmlns:pc2="http://schemas.microsoft.com/office/powerpoint/2019/9/main/command">
                <pc:docMk/>
                <pc:sldMk cId="1476322036" sldId="293"/>
                <pc2:cmMk id="{26FE8AA2-6569-4540-928B-0B553A59B83F}"/>
              </pc2:cmMkLst>
            </pc226:cmChg>
            <pc226:cmChg xmlns:pc226="http://schemas.microsoft.com/office/powerpoint/2022/06/main/command" chg="mod">
              <pc226:chgData name="Lexi Acosta" userId="S::lexi.acosta@resonate.com::ab736cab-d8a1-4f9f-8605-0daa8b198555" providerId="AD" clId="Web-{0386044E-E46E-F267-EFAE-9B42FB6648C6}" dt="2024-07-26T16:37:36.485" v="1357" actId="20577"/>
              <pc2:cmMkLst xmlns:pc2="http://schemas.microsoft.com/office/powerpoint/2019/9/main/command">
                <pc:docMk/>
                <pc:sldMk cId="1476322036" sldId="293"/>
                <pc2:cmMk id="{A69AEBB5-1541-4CA1-BDAA-64459597FB01}"/>
              </pc2:cmMkLst>
            </pc226:cmChg>
          </p:ext>
        </pc:extLst>
      </pc:sldChg>
      <pc:sldChg chg="modNotes">
        <pc:chgData name="Lexi Acosta" userId="S::lexi.acosta@resonate.com::ab736cab-d8a1-4f9f-8605-0daa8b198555" providerId="AD" clId="Web-{0386044E-E46E-F267-EFAE-9B42FB6648C6}" dt="2024-07-26T19:07:16.903" v="1581"/>
        <pc:sldMkLst>
          <pc:docMk/>
          <pc:sldMk cId="1784045825" sldId="294"/>
        </pc:sldMkLst>
      </pc:sldChg>
      <pc:sldChg chg="modNotes">
        <pc:chgData name="Lexi Acosta" userId="S::lexi.acosta@resonate.com::ab736cab-d8a1-4f9f-8605-0daa8b198555" providerId="AD" clId="Web-{0386044E-E46E-F267-EFAE-9B42FB6648C6}" dt="2024-07-26T13:17:29.120" v="763"/>
        <pc:sldMkLst>
          <pc:docMk/>
          <pc:sldMk cId="2100590629" sldId="297"/>
        </pc:sldMkLst>
      </pc:sldChg>
      <pc:sldChg chg="modSp">
        <pc:chgData name="Lexi Acosta" userId="S::lexi.acosta@resonate.com::ab736cab-d8a1-4f9f-8605-0daa8b198555" providerId="AD" clId="Web-{0386044E-E46E-F267-EFAE-9B42FB6648C6}" dt="2024-07-26T17:32:48.316" v="1411" actId="20577"/>
        <pc:sldMkLst>
          <pc:docMk/>
          <pc:sldMk cId="160288466" sldId="1473759464"/>
        </pc:sldMkLst>
        <pc:spChg chg="mod">
          <ac:chgData name="Lexi Acosta" userId="S::lexi.acosta@resonate.com::ab736cab-d8a1-4f9f-8605-0daa8b198555" providerId="AD" clId="Web-{0386044E-E46E-F267-EFAE-9B42FB6648C6}" dt="2024-07-26T17:32:48.316" v="1411" actId="20577"/>
          <ac:spMkLst>
            <pc:docMk/>
            <pc:sldMk cId="160288466" sldId="1473759464"/>
            <ac:spMk id="7" creationId="{479A791D-6DB5-C7C0-D2E5-62A764DC1FF5}"/>
          </ac:spMkLst>
        </pc:spChg>
      </pc:sldChg>
      <pc:sldChg chg="modNotes">
        <pc:chgData name="Lexi Acosta" userId="S::lexi.acosta@resonate.com::ab736cab-d8a1-4f9f-8605-0daa8b198555" providerId="AD" clId="Web-{0386044E-E46E-F267-EFAE-9B42FB6648C6}" dt="2024-07-25T18:18:52.529" v="566"/>
        <pc:sldMkLst>
          <pc:docMk/>
          <pc:sldMk cId="4259380980" sldId="1473760182"/>
        </pc:sldMkLst>
      </pc:sldChg>
      <pc:sldChg chg="modSp">
        <pc:chgData name="Lexi Acosta" userId="S::lexi.acosta@resonate.com::ab736cab-d8a1-4f9f-8605-0daa8b198555" providerId="AD" clId="Web-{0386044E-E46E-F267-EFAE-9B42FB6648C6}" dt="2024-07-26T18:59:34.603" v="1495"/>
        <pc:sldMkLst>
          <pc:docMk/>
          <pc:sldMk cId="419039742" sldId="2146853193"/>
        </pc:sldMkLst>
        <pc:spChg chg="mod">
          <ac:chgData name="Lexi Acosta" userId="S::lexi.acosta@resonate.com::ab736cab-d8a1-4f9f-8605-0daa8b198555" providerId="AD" clId="Web-{0386044E-E46E-F267-EFAE-9B42FB6648C6}" dt="2024-07-26T18:59:14.697" v="1476" actId="20577"/>
          <ac:spMkLst>
            <pc:docMk/>
            <pc:sldMk cId="419039742" sldId="2146853193"/>
            <ac:spMk id="3" creationId="{C4AF49F6-51E4-2436-8004-5299EA434D78}"/>
          </ac:spMkLst>
        </pc:spChg>
        <pc:spChg chg="mod">
          <ac:chgData name="Lexi Acosta" userId="S::lexi.acosta@resonate.com::ab736cab-d8a1-4f9f-8605-0daa8b198555" providerId="AD" clId="Web-{0386044E-E46E-F267-EFAE-9B42FB6648C6}" dt="2024-07-25T14:22:05.571" v="384" actId="20577"/>
          <ac:spMkLst>
            <pc:docMk/>
            <pc:sldMk cId="419039742" sldId="2146853193"/>
            <ac:spMk id="4" creationId="{8B72BCB6-FC92-7365-18FC-C3D049FDAE2F}"/>
          </ac:spMkLst>
        </pc:spChg>
        <pc:graphicFrameChg chg="mod modGraphic">
          <ac:chgData name="Lexi Acosta" userId="S::lexi.acosta@resonate.com::ab736cab-d8a1-4f9f-8605-0daa8b198555" providerId="AD" clId="Web-{0386044E-E46E-F267-EFAE-9B42FB6648C6}" dt="2024-07-26T18:59:34.603" v="1495"/>
          <ac:graphicFrameMkLst>
            <pc:docMk/>
            <pc:sldMk cId="419039742" sldId="2146853193"/>
            <ac:graphicFrameMk id="5" creationId="{A6F338EB-CD80-5C15-1272-580ECC3DF00B}"/>
          </ac:graphicFrameMkLst>
        </pc:graphicFrameChg>
      </pc:sldChg>
      <pc:sldChg chg="modSp">
        <pc:chgData name="Lexi Acosta" userId="S::lexi.acosta@resonate.com::ab736cab-d8a1-4f9f-8605-0daa8b198555" providerId="AD" clId="Web-{0386044E-E46E-F267-EFAE-9B42FB6648C6}" dt="2024-07-26T19:01:43.151" v="1562" actId="20577"/>
        <pc:sldMkLst>
          <pc:docMk/>
          <pc:sldMk cId="3212929085" sldId="2146853194"/>
        </pc:sldMkLst>
        <pc:spChg chg="mod">
          <ac:chgData name="Lexi Acosta" userId="S::lexi.acosta@resonate.com::ab736cab-d8a1-4f9f-8605-0daa8b198555" providerId="AD" clId="Web-{0386044E-E46E-F267-EFAE-9B42FB6648C6}" dt="2024-07-26T19:01:43.151" v="1562" actId="20577"/>
          <ac:spMkLst>
            <pc:docMk/>
            <pc:sldMk cId="3212929085" sldId="2146853194"/>
            <ac:spMk id="3" creationId="{C4AF49F6-51E4-2436-8004-5299EA434D78}"/>
          </ac:spMkLst>
        </pc:spChg>
        <pc:spChg chg="mod">
          <ac:chgData name="Lexi Acosta" userId="S::lexi.acosta@resonate.com::ab736cab-d8a1-4f9f-8605-0daa8b198555" providerId="AD" clId="Web-{0386044E-E46E-F267-EFAE-9B42FB6648C6}" dt="2024-07-24T21:19:04.037" v="276" actId="20577"/>
          <ac:spMkLst>
            <pc:docMk/>
            <pc:sldMk cId="3212929085" sldId="2146853194"/>
            <ac:spMk id="4" creationId="{8B72BCB6-FC92-7365-18FC-C3D049FDAE2F}"/>
          </ac:spMkLst>
        </pc:spChg>
        <pc:graphicFrameChg chg="mod modGraphic">
          <ac:chgData name="Lexi Acosta" userId="S::lexi.acosta@resonate.com::ab736cab-d8a1-4f9f-8605-0daa8b198555" providerId="AD" clId="Web-{0386044E-E46E-F267-EFAE-9B42FB6648C6}" dt="2024-07-24T21:19:45.177" v="297"/>
          <ac:graphicFrameMkLst>
            <pc:docMk/>
            <pc:sldMk cId="3212929085" sldId="2146853194"/>
            <ac:graphicFrameMk id="5" creationId="{E5FE3175-4569-EC02-22C9-29923EAB910D}"/>
          </ac:graphicFrameMkLst>
        </pc:graphicFrameChg>
      </pc:sldChg>
      <pc:sldChg chg="del">
        <pc:chgData name="Lexi Acosta" userId="S::lexi.acosta@resonate.com::ab736cab-d8a1-4f9f-8605-0daa8b198555" providerId="AD" clId="Web-{0386044E-E46E-F267-EFAE-9B42FB6648C6}" dt="2024-07-25T19:34:47.627" v="655"/>
        <pc:sldMkLst>
          <pc:docMk/>
          <pc:sldMk cId="3699292826" sldId="2146853195"/>
        </pc:sldMkLst>
      </pc:sldChg>
      <pc:sldChg chg="modSp add replId">
        <pc:chgData name="Lexi Acosta" userId="S::lexi.acosta@resonate.com::ab736cab-d8a1-4f9f-8605-0daa8b198555" providerId="AD" clId="Web-{0386044E-E46E-F267-EFAE-9B42FB6648C6}" dt="2024-07-25T15:46:12.082" v="563" actId="20577"/>
        <pc:sldMkLst>
          <pc:docMk/>
          <pc:sldMk cId="2717192777" sldId="2146853196"/>
        </pc:sldMkLst>
        <pc:spChg chg="mod">
          <ac:chgData name="Lexi Acosta" userId="S::lexi.acosta@resonate.com::ab736cab-d8a1-4f9f-8605-0daa8b198555" providerId="AD" clId="Web-{0386044E-E46E-F267-EFAE-9B42FB6648C6}" dt="2024-07-25T15:46:12.082" v="563" actId="20577"/>
          <ac:spMkLst>
            <pc:docMk/>
            <pc:sldMk cId="2717192777" sldId="2146853196"/>
            <ac:spMk id="7" creationId="{479A791D-6DB5-C7C0-D2E5-62A764DC1FF5}"/>
          </ac:spMkLst>
        </pc:spChg>
      </pc:sldChg>
      <pc:sldChg chg="modSp add ord replId">
        <pc:chgData name="Lexi Acosta" userId="S::lexi.acosta@resonate.com::ab736cab-d8a1-4f9f-8605-0daa8b198555" providerId="AD" clId="Web-{0386044E-E46E-F267-EFAE-9B42FB6648C6}" dt="2024-07-26T19:07:58.653" v="1583" actId="20577"/>
        <pc:sldMkLst>
          <pc:docMk/>
          <pc:sldMk cId="2080488280" sldId="2146853197"/>
        </pc:sldMkLst>
        <pc:spChg chg="mod">
          <ac:chgData name="Lexi Acosta" userId="S::lexi.acosta@resonate.com::ab736cab-d8a1-4f9f-8605-0daa8b198555" providerId="AD" clId="Web-{0386044E-E46E-F267-EFAE-9B42FB6648C6}" dt="2024-07-26T19:07:58.653" v="1583" actId="20577"/>
          <ac:spMkLst>
            <pc:docMk/>
            <pc:sldMk cId="2080488280" sldId="2146853197"/>
            <ac:spMk id="2" creationId="{6512953A-174A-DCC7-B67B-9050804C6C68}"/>
          </ac:spMkLst>
        </pc:spChg>
        <pc:spChg chg="mod">
          <ac:chgData name="Lexi Acosta" userId="S::lexi.acosta@resonate.com::ab736cab-d8a1-4f9f-8605-0daa8b198555" providerId="AD" clId="Web-{0386044E-E46E-F267-EFAE-9B42FB6648C6}" dt="2024-07-25T19:37:31.036" v="674" actId="20577"/>
          <ac:spMkLst>
            <pc:docMk/>
            <pc:sldMk cId="2080488280" sldId="2146853197"/>
            <ac:spMk id="4" creationId="{4D1BF2E5-9FF4-54D2-B8FF-1CAEF1FBD7A1}"/>
          </ac:spMkLst>
        </pc:spChg>
        <pc:spChg chg="mod">
          <ac:chgData name="Lexi Acosta" userId="S::lexi.acosta@resonate.com::ab736cab-d8a1-4f9f-8605-0daa8b198555" providerId="AD" clId="Web-{0386044E-E46E-F267-EFAE-9B42FB6648C6}" dt="2024-07-25T19:36:22.176" v="671" actId="20577"/>
          <ac:spMkLst>
            <pc:docMk/>
            <pc:sldMk cId="2080488280" sldId="2146853197"/>
            <ac:spMk id="5" creationId="{74027874-13A2-64C2-AC3F-24E2A00910B0}"/>
          </ac:spMkLst>
        </pc:spChg>
      </pc:sldChg>
      <pc:sldChg chg="modSp add del ord replId modNotes">
        <pc:chgData name="Lexi Acosta" userId="S::lexi.acosta@resonate.com::ab736cab-d8a1-4f9f-8605-0daa8b198555" providerId="AD" clId="Web-{0386044E-E46E-F267-EFAE-9B42FB6648C6}" dt="2024-07-26T16:19:53.520" v="1095"/>
        <pc:sldMkLst>
          <pc:docMk/>
          <pc:sldMk cId="4003564960" sldId="2146853198"/>
        </pc:sldMkLst>
        <pc:spChg chg="mod">
          <ac:chgData name="Lexi Acosta" userId="S::lexi.acosta@resonate.com::ab736cab-d8a1-4f9f-8605-0daa8b198555" providerId="AD" clId="Web-{0386044E-E46E-F267-EFAE-9B42FB6648C6}" dt="2024-07-26T16:18:34.519" v="1086" actId="20577"/>
          <ac:spMkLst>
            <pc:docMk/>
            <pc:sldMk cId="4003564960" sldId="2146853198"/>
            <ac:spMk id="5" creationId="{B2766DE0-EE4B-BB83-D951-A66847F51469}"/>
          </ac:spMkLst>
        </pc:spChg>
        <pc:spChg chg="mod">
          <ac:chgData name="Lexi Acosta" userId="S::lexi.acosta@resonate.com::ab736cab-d8a1-4f9f-8605-0daa8b198555" providerId="AD" clId="Web-{0386044E-E46E-F267-EFAE-9B42FB6648C6}" dt="2024-07-26T16:17:21.799" v="1073" actId="20577"/>
          <ac:spMkLst>
            <pc:docMk/>
            <pc:sldMk cId="4003564960" sldId="2146853198"/>
            <ac:spMk id="7" creationId="{479A791D-6DB5-C7C0-D2E5-62A764DC1FF5}"/>
          </ac:spMkLst>
        </pc:spChg>
      </pc:sldChg>
      <pc:sldChg chg="modSp add">
        <pc:chgData name="Lexi Acosta" userId="S::lexi.acosta@resonate.com::ab736cab-d8a1-4f9f-8605-0daa8b198555" providerId="AD" clId="Web-{0386044E-E46E-F267-EFAE-9B42FB6648C6}" dt="2024-07-26T19:03:22.152" v="1564" actId="20577"/>
        <pc:sldMkLst>
          <pc:docMk/>
          <pc:sldMk cId="2700901330" sldId="2146853199"/>
        </pc:sldMkLst>
        <pc:spChg chg="mod">
          <ac:chgData name="Lexi Acosta" userId="S::lexi.acosta@resonate.com::ab736cab-d8a1-4f9f-8605-0daa8b198555" providerId="AD" clId="Web-{0386044E-E46E-F267-EFAE-9B42FB6648C6}" dt="2024-07-26T19:03:22.152" v="1564" actId="20577"/>
          <ac:spMkLst>
            <pc:docMk/>
            <pc:sldMk cId="2700901330" sldId="2146853199"/>
            <ac:spMk id="5" creationId="{B2766DE0-EE4B-BB83-D951-A66847F51469}"/>
          </ac:spMkLst>
        </pc:spChg>
      </pc:sldChg>
      <pc:sldChg chg="add del">
        <pc:chgData name="Lexi Acosta" userId="S::lexi.acosta@resonate.com::ab736cab-d8a1-4f9f-8605-0daa8b198555" providerId="AD" clId="Web-{0386044E-E46E-F267-EFAE-9B42FB6648C6}" dt="2024-07-26T15:59:31.458" v="1024"/>
        <pc:sldMkLst>
          <pc:docMk/>
          <pc:sldMk cId="3519749722" sldId="2146853199"/>
        </pc:sldMkLst>
      </pc:sldChg>
      <pc:sldChg chg="modSp add">
        <pc:chgData name="Lexi Acosta" userId="S::lexi.acosta@resonate.com::ab736cab-d8a1-4f9f-8605-0daa8b198555" providerId="AD" clId="Web-{0386044E-E46E-F267-EFAE-9B42FB6648C6}" dt="2024-07-26T16:19:31.879" v="1092" actId="1076"/>
        <pc:sldMkLst>
          <pc:docMk/>
          <pc:sldMk cId="220467298" sldId="2146853200"/>
        </pc:sldMkLst>
        <pc:spChg chg="mod">
          <ac:chgData name="Lexi Acosta" userId="S::lexi.acosta@resonate.com::ab736cab-d8a1-4f9f-8605-0daa8b198555" providerId="AD" clId="Web-{0386044E-E46E-F267-EFAE-9B42FB6648C6}" dt="2024-07-26T16:19:31.879" v="1092" actId="1076"/>
          <ac:spMkLst>
            <pc:docMk/>
            <pc:sldMk cId="220467298" sldId="2146853200"/>
            <ac:spMk id="5" creationId="{B2766DE0-EE4B-BB83-D951-A66847F51469}"/>
          </ac:spMkLst>
        </pc:spChg>
      </pc:sldChg>
      <pc:sldChg chg="add del replId">
        <pc:chgData name="Lexi Acosta" userId="S::lexi.acosta@resonate.com::ab736cab-d8a1-4f9f-8605-0daa8b198555" providerId="AD" clId="Web-{0386044E-E46E-F267-EFAE-9B42FB6648C6}" dt="2024-07-26T16:19:22.582" v="1090"/>
        <pc:sldMkLst>
          <pc:docMk/>
          <pc:sldMk cId="1886971430" sldId="2146853200"/>
        </pc:sldMkLst>
      </pc:sldChg>
      <pc:sldChg chg="modSp add replId modNotes">
        <pc:chgData name="Lexi Acosta" userId="S::lexi.acosta@resonate.com::ab736cab-d8a1-4f9f-8605-0daa8b198555" providerId="AD" clId="Web-{0386044E-E46E-F267-EFAE-9B42FB6648C6}" dt="2024-07-26T16:35:54.297" v="1317" actId="20577"/>
        <pc:sldMkLst>
          <pc:docMk/>
          <pc:sldMk cId="310828742" sldId="2146853201"/>
        </pc:sldMkLst>
        <pc:spChg chg="mod">
          <ac:chgData name="Lexi Acosta" userId="S::lexi.acosta@resonate.com::ab736cab-d8a1-4f9f-8605-0daa8b198555" providerId="AD" clId="Web-{0386044E-E46E-F267-EFAE-9B42FB6648C6}" dt="2024-07-26T16:35:54.297" v="1317" actId="20577"/>
          <ac:spMkLst>
            <pc:docMk/>
            <pc:sldMk cId="310828742" sldId="2146853201"/>
            <ac:spMk id="5" creationId="{B2766DE0-EE4B-BB83-D951-A66847F51469}"/>
          </ac:spMkLst>
        </pc:spChg>
        <pc:spChg chg="mod">
          <ac:chgData name="Lexi Acosta" userId="S::lexi.acosta@resonate.com::ab736cab-d8a1-4f9f-8605-0daa8b198555" providerId="AD" clId="Web-{0386044E-E46E-F267-EFAE-9B42FB6648C6}" dt="2024-07-26T16:31:52.466" v="1130" actId="20577"/>
          <ac:spMkLst>
            <pc:docMk/>
            <pc:sldMk cId="310828742" sldId="2146853201"/>
            <ac:spMk id="7" creationId="{479A791D-6DB5-C7C0-D2E5-62A764DC1FF5}"/>
          </ac:spMkLst>
        </pc:spChg>
      </pc:sldChg>
      <pc:sldChg chg="add del replId">
        <pc:chgData name="Lexi Acosta" userId="S::lexi.acosta@resonate.com::ab736cab-d8a1-4f9f-8605-0daa8b198555" providerId="AD" clId="Web-{0386044E-E46E-F267-EFAE-9B42FB6648C6}" dt="2024-07-26T16:19:51.395" v="1094"/>
        <pc:sldMkLst>
          <pc:docMk/>
          <pc:sldMk cId="2522308885" sldId="2146853201"/>
        </pc:sldMkLst>
      </pc:sldChg>
    </pc:docChg>
  </pc:docChgLst>
</pc:chgInfo>
</file>

<file path=ppt/comments/modernComment_10E_FEC552A6.xml><?xml version="1.0" encoding="utf-8"?>
<p188:cmLst xmlns:a="http://schemas.openxmlformats.org/drawingml/2006/main" xmlns:r="http://schemas.openxmlformats.org/officeDocument/2006/relationships" xmlns:p188="http://schemas.microsoft.com/office/powerpoint/2018/8/main">
  <p188:cm id="{FB652BB9-A97F-ED43-88D1-D666CFAD9A4A}" authorId="{DFF7E71E-68C6-B8EB-DB0B-EDCCCE885F14}" status="resolved" created="2024-08-01T20:51:12.762" complete="100000">
    <ac:txMkLst xmlns:ac="http://schemas.microsoft.com/office/drawing/2013/main/command">
      <pc:docMk xmlns:pc="http://schemas.microsoft.com/office/powerpoint/2013/main/command"/>
      <pc:sldMk xmlns:pc="http://schemas.microsoft.com/office/powerpoint/2013/main/command" cId="4274344614" sldId="270"/>
      <ac:spMk id="4" creationId="{04957C95-81EC-481F-9881-538B25C79593}"/>
      <ac:txMk cp="0" len="11">
        <ac:context len="22" hash="4225394394"/>
      </ac:txMk>
    </ac:txMkLst>
    <p188:pos x="5606930" y="657764"/>
    <p188:replyLst>
      <p188:reply id="{0CA31186-27A9-D949-BF21-D72D2F20C997}" authorId="{639BF5BC-053F-1807-BE58-2B3CFB759885}" created="2024-08-05T17:09:12.510">
        <p188:txBody>
          <a:bodyPr/>
          <a:lstStyle/>
          <a:p>
            <a:r>
              <a:rPr lang="en-US"/>
              <a:t>[@Jennifer Flynn] thanks Jen this is a good callout! I added a bullet about this in here taken from a KB article </a:t>
            </a:r>
          </a:p>
        </p188:txBody>
      </p188:reply>
    </p188:replyLst>
    <p188:txBody>
      <a:bodyPr/>
      <a:lstStyle/>
      <a:p>
        <a:r>
          <a:rPr lang="en-US"/>
          <a:t>[@Lisa Villano] this slide is technically correct, but I think we may want to call out that the value of using resonate to retarget a tag is to slice your tag with resonate elements.  Ex. Retarget website visitors with a high household income.  There are other platforms out there that are better for straight up tag retargeting (where they’ll see a better match rate more quickly etc).  </a:t>
        </a:r>
      </a:p>
    </p188:txBody>
  </p188:cm>
</p188:cmLst>
</file>

<file path=ppt/comments/modernComment_112_4D804A14.xml><?xml version="1.0" encoding="utf-8"?>
<p188:cmLst xmlns:a="http://schemas.openxmlformats.org/drawingml/2006/main" xmlns:r="http://schemas.openxmlformats.org/officeDocument/2006/relationships" xmlns:p188="http://schemas.microsoft.com/office/powerpoint/2018/8/main">
  <p188:cm id="{7B94612F-678D-ED49-87B4-B4F7696270E0}" authorId="{DFF7E71E-68C6-B8EB-DB0B-EDCCCE885F14}" status="resolved" created="2024-08-01T20:46:15.354" complete="100000">
    <ac:txMkLst xmlns:ac="http://schemas.microsoft.com/office/drawing/2013/main/command">
      <pc:docMk xmlns:pc="http://schemas.microsoft.com/office/powerpoint/2013/main/command"/>
      <pc:sldMk xmlns:pc="http://schemas.microsoft.com/office/powerpoint/2013/main/command" cId="1300253204" sldId="274"/>
      <ac:spMk id="3" creationId="{4EFCF769-6E46-434B-8626-0DA6AE432FBA}"/>
      <ac:txMk cp="46">
        <ac:context len="95" hash="3893739023"/>
      </ac:txMk>
    </ac:txMkLst>
    <p188:pos x="6952651" y="678900"/>
    <p188:txBody>
      <a:bodyPr/>
      <a:lstStyle/>
      <a:p>
        <a:r>
          <a:rPr lang="en-US"/>
          <a:t>[@Lisa Villano] I recommend taking out “every” since we need a healthy size of consumers in the Tag before we can analyze.  </a:t>
        </a:r>
      </a:p>
    </p188:txBody>
  </p188:cm>
  <p188:cm id="{4A03D8BF-796B-437E-97A8-1D8BC6047473}" authorId="{7EFA3C6B-9166-22DF-EE32-AD491220F8B6}" status="resolved" created="2024-08-08T15:02:26.213" complete="100000">
    <pc:sldMkLst xmlns:pc="http://schemas.microsoft.com/office/powerpoint/2013/main/command">
      <pc:docMk/>
      <pc:sldMk cId="1300253204" sldId="274"/>
    </pc:sldMkLst>
    <p188:txBody>
      <a:bodyPr/>
      <a:lstStyle/>
      <a:p>
        <a:r>
          <a:rPr lang="en-US"/>
          <a:t>In conversion campaigns, you may want to add in language about the “funnel”  as in allows for precise performance results along the conversion funnel….</a:t>
        </a:r>
      </a:p>
    </p188:txBody>
    <p188:extLst>
      <p:ext xmlns:p="http://schemas.openxmlformats.org/presentationml/2006/main" uri="{57CB4572-C831-44C2-8A1C-0ADB6CCDFE69}">
        <p223:reactions xmlns:p223="http://schemas.microsoft.com/office/powerpoint/2022/03/main">
          <p223:rxn type="👍">
            <p223:instance time="2024-08-08T16:10:42.267" authorId="{086567E3-7AEE-2F10-6C85-F24EEDDB0D2A}"/>
          </p223:rxn>
        </p223:reactions>
      </p:ext>
    </p188:extLst>
  </p188:cm>
</p188:cmLst>
</file>

<file path=ppt/comments/modernComment_57D7CC25_840F3E24.xml><?xml version="1.0" encoding="utf-8"?>
<p188:cmLst xmlns:a="http://schemas.openxmlformats.org/drawingml/2006/main" xmlns:r="http://schemas.openxmlformats.org/officeDocument/2006/relationships" xmlns:p188="http://schemas.microsoft.com/office/powerpoint/2018/8/main">
  <p188:cm id="{6A1A77ED-EC7B-6341-944F-BCBD0C061FC7}" authorId="{DFF7E71E-68C6-B8EB-DB0B-EDCCCE885F14}" status="resolved" created="2024-08-01T20:44:58.135" complete="100000">
    <ac:txMkLst xmlns:ac="http://schemas.microsoft.com/office/drawing/2013/main/command">
      <pc:docMk xmlns:pc="http://schemas.microsoft.com/office/powerpoint/2013/main/command"/>
      <pc:sldMk xmlns:pc="http://schemas.microsoft.com/office/powerpoint/2013/main/command" cId="2215591460" sldId="1473760293"/>
      <ac:spMk id="7" creationId="{1003C4B3-8009-372C-2E20-E757BC8DE75F}"/>
      <ac:txMk cp="11" len="9">
        <ac:context len="546" hash="348451489"/>
      </ac:txMk>
    </ac:txMkLst>
    <p188:pos x="2165442" y="658235"/>
    <p188:replyLst>
      <p188:reply id="{42BC7CFD-6C2F-E44E-A64D-02D05924EEB7}" authorId="{49C623E7-B8AD-B033-DA85-BC3CD5E21FF4}" created="2024-08-02T15:55:51.314">
        <p188:txBody>
          <a:bodyPr/>
          <a:lstStyle/>
          <a:p>
            <a:r>
              <a:rPr lang="en-US"/>
              <a:t>Agreed. I’m not sure why these combinations are “not acceptable audiences”?</a:t>
            </a:r>
          </a:p>
        </p188:txBody>
      </p188:reply>
      <p188:reply id="{825248E4-449A-FF48-BF39-65E655F59AF8}" authorId="{639BF5BC-053F-1807-BE58-2B3CFB759885}" created="2024-08-05T16:48:38.141">
        <p188:txBody>
          <a:bodyPr/>
          <a:lstStyle/>
          <a:p>
            <a:r>
              <a:rPr lang="en-US"/>
              <a:t>[@Jennifer Flynn] [@Megan Passerini] this is explaining what you can/cannot build in Ignite. For example, you can't lookalike an audience that contains a tag + Resonate Element.  Does that make sense? is it that this information incorrect?  (fyi it was sourced from a slide the SE team created for internal training)</a:t>
            </a:r>
          </a:p>
        </p188:txBody>
      </p188:reply>
      <p188:reply id="{58967EE0-3882-41D8-AAFC-9ABD823B012E}" authorId="{086567E3-7AEE-2F10-6C85-F24EEDDB0D2A}" created="2024-08-05T17:34:45.145">
        <p188:txBody>
          <a:bodyPr/>
          <a:lstStyle/>
          <a:p>
            <a:r>
              <a:rPr lang="en-US"/>
              <a:t>[@Lexi Acosta] you may want to highlight that on the slide - that this is for audience building in ignite  - and which data sources you can use/not use in your definition for each goal (LAM, Suppression)</a:t>
            </a:r>
          </a:p>
        </p188:txBody>
        <p188:extLst>
          <p:ext xmlns:p="http://schemas.openxmlformats.org/presentationml/2006/main" uri="{57CB4572-C831-44C2-8A1C-0ADB6CCDFE69}">
            <p223:reactions xmlns:p223="http://schemas.microsoft.com/office/powerpoint/2022/03/main">
              <p223:rxn type="👍">
                <p223:instance time="2024-08-05T17:48:06.567" authorId="{639BF5BC-053F-1807-BE58-2B3CFB759885}"/>
              </p223:rxn>
            </p223:reactions>
          </p:ext>
        </p188:extLst>
      </p188:reply>
    </p188:replyLst>
    <p188:txBody>
      <a:bodyPr/>
      <a:lstStyle/>
      <a:p>
        <a:r>
          <a:rPr lang="en-US"/>
          <a:t>[@Lisa Villano] are the include/exclude notes for how the audiences should be built in Resonate? And THEN shipped to the DSP for suppression?  This slide is kind of confusing.</a:t>
        </a:r>
      </a:p>
    </p188:txBody>
  </p188:cm>
</p188:cmLst>
</file>

<file path=ppt/comments/modernComment_7FF66149_18FA09FE.xml><?xml version="1.0" encoding="utf-8"?>
<p188:cmLst xmlns:a="http://schemas.openxmlformats.org/drawingml/2006/main" xmlns:r="http://schemas.openxmlformats.org/officeDocument/2006/relationships" xmlns:p188="http://schemas.microsoft.com/office/powerpoint/2018/8/main">
  <p188:cm id="{521DCF8E-F99E-D349-A5CA-A941C76B2D12}" authorId="{49C623E7-B8AD-B033-DA85-BC3CD5E21FF4}" status="resolved" created="2024-08-02T15:50:45.244" complete="100000">
    <ac:txMkLst xmlns:ac="http://schemas.microsoft.com/office/drawing/2013/main/command">
      <pc:docMk xmlns:pc="http://schemas.microsoft.com/office/powerpoint/2013/main/command"/>
      <pc:sldMk xmlns:pc="http://schemas.microsoft.com/office/powerpoint/2013/main/command" cId="419039742" sldId="2146853193"/>
      <ac:graphicFrameMk id="5" creationId="{A6F338EB-CD80-5C15-1272-580ECC3DF00B}"/>
      <ac:tblMk/>
      <ac:tcMk rowId="1177586762" colId="4152516373"/>
      <ac:txMk cp="62" len="21">
        <ac:context len="84" hash="1001447168"/>
      </ac:txMk>
    </ac:txMkLst>
    <p188:pos x="12119430" y="1204307"/>
    <p188:replyLst>
      <p188:reply id="{379B0D29-0438-C749-B272-F756E97C9571}" authorId="{639BF5BC-053F-1807-BE58-2B3CFB759885}" created="2024-08-05T16:09:13.599">
        <p188:txBody>
          <a:bodyPr/>
          <a:lstStyle/>
          <a:p>
            <a:r>
              <a:rPr lang="en-US"/>
              <a:t>[@Megan Passerini] this is how we spell the word Psychological in the platform</a:t>
            </a:r>
          </a:p>
        </p188:txBody>
      </p188:reply>
      <p188:reply id="{901ED064-3EF9-0943-B9D4-10FFF252E101}" authorId="{639BF5BC-053F-1807-BE58-2B3CFB759885}" created="2024-08-05T17:00:14.634">
        <p188:txBody>
          <a:bodyPr/>
          <a:lstStyle/>
          <a:p>
            <a:r>
              <a:rPr lang="en-US"/>
              <a:t>[@Megan Passerini] oh I see - because thats the actual breadcrumb in the platform, you have to click the word three times to get to the survey attribute to add to your audience - I do agree with you that it looks odd though, I think we can probably just say it once.</a:t>
            </a:r>
          </a:p>
        </p188:txBody>
      </p188:reply>
      <p188:reply id="{AA644C73-8902-4512-8FCC-DD95F3E81214}" authorId="{086567E3-7AEE-2F10-6C85-F24EEDDB0D2A}" created="2024-08-05T17:35:35.474">
        <p188:txBody>
          <a:bodyPr/>
          <a:lstStyle/>
          <a:p>
            <a:r>
              <a:rPr lang="en-US"/>
              <a:t>[@Lexi Acosta] yes just once is fine - theyll get the hint</a:t>
            </a:r>
          </a:p>
        </p188:txBody>
        <p188:extLst>
          <p:ext xmlns:p="http://schemas.openxmlformats.org/presentationml/2006/main" uri="{57CB4572-C831-44C2-8A1C-0ADB6CCDFE69}">
            <p223:reactions xmlns:p223="http://schemas.microsoft.com/office/powerpoint/2022/03/main">
              <p223:rxn type="👍">
                <p223:instance time="2024-08-05T17:48:31.988" authorId="{639BF5BC-053F-1807-BE58-2B3CFB759885}"/>
              </p223:rxn>
            </p223:reactions>
          </p:ext>
        </p188:extLst>
      </p188:reply>
    </p188:replyLst>
    <p188:txBody>
      <a:bodyPr/>
      <a:lstStyle/>
      <a:p>
        <a:r>
          <a:rPr lang="en-US"/>
          <a:t>Is this a typo mentioning “Psychological Drivers” three times?</a:t>
        </a:r>
      </a:p>
    </p188:txBody>
  </p188:cm>
  <p188:cm id="{F338A87A-74BB-9049-9094-7EB338DBC5A7}" authorId="{49C623E7-B8AD-B033-DA85-BC3CD5E21FF4}" status="resolved" created="2024-08-02T15:51:37.831" complete="100000">
    <ac:txMkLst xmlns:ac="http://schemas.microsoft.com/office/drawing/2013/main/command">
      <pc:docMk xmlns:pc="http://schemas.microsoft.com/office/powerpoint/2013/main/command"/>
      <pc:sldMk xmlns:pc="http://schemas.microsoft.com/office/powerpoint/2013/main/command" cId="419039742" sldId="2146853193"/>
      <ac:graphicFrameMk id="5" creationId="{A6F338EB-CD80-5C15-1272-580ECC3DF00B}"/>
      <ac:tblMk/>
      <ac:tcMk rowId="3600913026" colId="4152516373"/>
      <ac:txMk cp="151" len="31">
        <ac:context len="183" hash="1741379277"/>
      </ac:txMk>
    </ac:txMkLst>
    <p188:pos x="11974287" y="3657221"/>
    <p188:replyLst>
      <p188:reply id="{D2517D3E-2FD5-2841-B930-B270F5A01C66}" authorId="{639BF5BC-053F-1807-BE58-2B3CFB759885}" created="2024-08-05T16:08:04.449">
        <p188:txBody>
          <a:bodyPr/>
          <a:lstStyle/>
          <a:p>
            <a:r>
              <a:rPr lang="en-US"/>
              <a:t>Hi [@Megan Passerini], no this is the breadcrumb in the platform. The repeated questions is “Which of the following best describe the retailers at which you prefer to shop? Please select up to five”. 
</a:t>
            </a:r>
          </a:p>
        </p188:txBody>
      </p188:reply>
    </p188:replyLst>
    <p188:txBody>
      <a:bodyPr/>
      <a:lstStyle/>
      <a:p>
        <a:r>
          <a:rPr lang="en-US"/>
          <a:t>Is this segment example cut off?</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in-market to apply for a new credit card</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r>
            <a:rPr lang="en-US" sz="1200" b="1"/>
            <a:t>Will choose a credit card that has cash back and no annual fee</a:t>
          </a:r>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41992" custLinFactNeighborX="68945"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NeighborX="-97430" custLinFactNeighborY="-3962"/>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58800" custLinFactNeighborY="-4743">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4864" custLinFactNeighborY="-33">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796" custLinFactNeighborX="-100000" custLinFactNeighborY="-6613">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in-market for pest control</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r>
            <a:rPr lang="en-US" sz="1200" b="1"/>
            <a:t>Consider reputation an important factor </a:t>
          </a:r>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83935" custLinFactNeighborX="95147"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X="-10110" custLinFactNeighborX="-100000" custLinFactNeighborY="-5566"/>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67375" custLinFactNeighborY="-6104">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15345" custLinFactNeighborY="-5760">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21758" custLinFactNeighborX="-100000" custLinFactNeighborY="-14017">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in-market for your product or service</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r>
            <a:rPr lang="en-US" sz="1200" b="1"/>
            <a:t>Buys from brands who support diversity &amp; inclusion</a:t>
          </a:r>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83935" custLinFactNeighborX="95147"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X="-10110" custLinFactNeighborX="-100000" custLinFactNeighborY="-5566"/>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67375" custLinFactNeighborY="-6104">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15345" custLinFactNeighborY="-5760">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21758" custLinFactNeighborX="-100000" custLinFactNeighborY="-14017">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in-market for your product or service</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endParaRPr lang="en-US" sz="1200" b="1"/>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83935" custLinFactNeighborX="95147"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X="-10110" custLinFactNeighborX="-100000" custLinFactNeighborY="-5566"/>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67375" custLinFactNeighborY="-6104">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15345" custLinFactNeighborY="-5760">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21758" custLinFactNeighborX="-100000" custLinFactNeighborY="-14017">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in-market for your product or service</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endParaRPr lang="en-US" sz="1200" b="1"/>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83935" custLinFactNeighborX="95147"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X="-10110" custLinFactNeighborX="-100000" custLinFactNeighborY="-5566"/>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67375" custLinFactNeighborY="-6104">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15345" custLinFactNeighborY="-5760">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21758" custLinFactNeighborX="-100000" custLinFactNeighborY="-14017">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in-market for entertainment room furniture</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r>
            <a:rPr lang="en-US" sz="1200" b="1" kern="1200">
              <a:solidFill>
                <a:srgbClr val="000000">
                  <a:hueOff val="0"/>
                  <a:satOff val="0"/>
                  <a:lumOff val="0"/>
                  <a:alphaOff val="0"/>
                </a:srgbClr>
              </a:solidFill>
              <a:latin typeface="Bw Modelica"/>
              <a:ea typeface="+mn-ea"/>
              <a:cs typeface="+mn-cs"/>
            </a:rPr>
            <a:t>Would purchase furniture that is considered unique</a:t>
          </a:r>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83935" custLinFactNeighborX="95147"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X="-10110" custLinFactNeighborX="-100000" custLinFactNeighborY="-5566"/>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67375" custLinFactNeighborY="-6104">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15345" custLinFactNeighborY="-5760">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21758" custLinFactNeighborX="-100000" custLinFactNeighborY="-14017">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dissatisfied with their arthritis treatment</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r>
            <a:rPr lang="en-US" sz="1200" b="1"/>
            <a:t>Info source for medical conditions and meds is online advertisements</a:t>
          </a:r>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41992" custLinFactNeighborX="68945"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NeighborX="-97430" custLinFactNeighborY="-3962"/>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58800" custLinFactNeighborY="-4743">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4864" custLinFactNeighborY="-33">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796" custLinFactNeighborX="-100000" custLinFactNeighborY="-6613">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drinks wine</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r>
            <a:rPr lang="en-US" sz="1200" b="1" kern="1200">
              <a:solidFill>
                <a:srgbClr val="000000">
                  <a:hueOff val="0"/>
                  <a:satOff val="0"/>
                  <a:lumOff val="0"/>
                  <a:alphaOff val="0"/>
                </a:srgbClr>
              </a:solidFill>
              <a:latin typeface="Bw Modelica"/>
              <a:ea typeface="+mn-ea"/>
              <a:cs typeface="+mn-cs"/>
            </a:rPr>
            <a:t>Purchases wine to pair with food</a:t>
          </a:r>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83935" custLinFactNeighborX="95147"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X="-10110" custLinFactNeighborX="-100000" custLinFactNeighborY="-5566"/>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67375" custLinFactNeighborY="-6104">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15345" custLinFactNeighborY="-5760">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21758" custLinFactNeighborX="-100000" custLinFactNeighborY="-14017">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in-market to buy a car</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r>
            <a:rPr lang="en-US" sz="1200" b="1"/>
            <a:t>Will choose an auto insurance provider that has a good reputation and is trustworthy</a:t>
          </a:r>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custLinFactNeighborX="4918" custLinFactNeighborY="21844">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41992" custLinFactNeighborX="68945"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NeighborX="-97430" custLinFactNeighborY="-3962"/>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58800" custLinFactNeighborY="-4743">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4864" custLinFactNeighborY="-33">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796" custLinFactNeighborX="-100000" custLinFactNeighborY="-6613">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retiring</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r>
            <a:rPr lang="en-US" sz="1200" b="1"/>
            <a:t>Will choose an investment firm based on fees and costs</a:t>
          </a:r>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custLinFactNeighborX="-1357" custLinFactNeighborY="-6787">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41992" custLinFactNeighborX="68945"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NeighborX="-97430" custLinFactNeighborY="-3962"/>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58800" custLinFactNeighborY="-4743">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4864" custLinFactNeighborY="-33">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796" custLinFactNeighborX="-100000" custLinFactNeighborY="-6613">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in-market to buy a car from your brand</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r>
            <a:rPr lang="en-US" sz="1200" b="1"/>
            <a:t>Top feature when buying a new vehicle is the environmental impact </a:t>
          </a:r>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41992" custLinFactNeighborX="68945"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NeighborX="-97430" custLinFactNeighborY="-3962"/>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58800" custLinFactNeighborY="-4743">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4864" custLinFactNeighborY="-33">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796" custLinFactNeighborX="-100000" custLinFactNeighborY="-6613">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intending to take a cruise in the next year with your brand</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r>
            <a:rPr lang="en-US" sz="1200" b="1"/>
            <a:t>Children’s activities are most important when selecting a cruise</a:t>
          </a:r>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64737" custLinFactNeighborX="86685" custLinFactNeighborY="-159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X="-8671" custLinFactNeighborX="-100000" custLinFactNeighborY="-3962"/>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66402" custLinFactNeighborY="-4743">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4864" custLinFactNeighborY="-33">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17139" custLinFactNeighborX="-100000" custLinFactNeighborY="-10300">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switching wireless providers</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r>
            <a:rPr lang="en-US" sz="1200" b="1"/>
            <a:t>Will switch providers for increased reliability  </a:t>
          </a:r>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83935" custLinFactNeighborX="95147"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X="-10110" custLinFactNeighborX="-100000" custLinFactNeighborY="-5566"/>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67375" custLinFactNeighborY="-6104">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15345" custLinFactNeighborY="-5760">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21758" custLinFactNeighborX="-100000" custLinFactNeighborY="-14017">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in-market for apparel</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r>
            <a:rPr lang="en-US" sz="1200" b="1"/>
            <a:t>Apparel purchase driver is to be well-respected by friends</a:t>
          </a:r>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83935" custLinFactNeighborX="95147"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X="-10110" custLinFactNeighborX="-100000" custLinFactNeighborY="-5566"/>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67375" custLinFactNeighborY="-6104">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15345" custLinFactNeighborY="-5760">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21758" custLinFactNeighborX="-100000" custLinFactNeighborY="-14017">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in-market to purchase snacks</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r>
            <a:rPr lang="en-US" sz="1200" b="1" kern="1200">
              <a:solidFill>
                <a:srgbClr val="000000">
                  <a:hueOff val="0"/>
                  <a:satOff val="0"/>
                  <a:lumOff val="0"/>
                  <a:alphaOff val="0"/>
                </a:srgbClr>
              </a:solidFill>
              <a:latin typeface="Bw Modelica"/>
              <a:ea typeface="+mn-ea"/>
              <a:cs typeface="+mn-cs"/>
            </a:rPr>
            <a:t>Prefer to eat cookies and crackers in the afternoon</a:t>
          </a:r>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83935" custLinFactNeighborX="95147"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X="-10110" custLinFactNeighborX="-100000" custLinFactNeighborY="-5566"/>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67375" custLinFactNeighborY="-6104">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15345" custLinFactNeighborY="-5760">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21758" custLinFactNeighborX="-100000" custLinFactNeighborY="-14017">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9F79AE-334D-3245-BE77-B59C903C50D3}"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A9DEC5DD-17A6-5241-8DB3-94A5270BA2D6}">
      <dgm:prSet phldrT="[Text]"/>
      <dgm:spPr/>
      <dgm:t>
        <a:bodyPr/>
        <a:lstStyle/>
        <a:p>
          <a:r>
            <a:rPr lang="en-US" b="1"/>
            <a:t>Identify in-market prospects</a:t>
          </a:r>
        </a:p>
      </dgm:t>
    </dgm:pt>
    <dgm:pt modelId="{C081B342-F7B2-F544-827D-BFA90AECBA65}" type="parTrans" cxnId="{2C8F0D3B-9598-FF4E-BEB3-523452DC4395}">
      <dgm:prSet/>
      <dgm:spPr/>
      <dgm:t>
        <a:bodyPr/>
        <a:lstStyle/>
        <a:p>
          <a:endParaRPr lang="en-US"/>
        </a:p>
      </dgm:t>
    </dgm:pt>
    <dgm:pt modelId="{B4B3395D-3369-A048-ADB2-7A2B6571637F}" type="sibTrans" cxnId="{2C8F0D3B-9598-FF4E-BEB3-523452DC4395}">
      <dgm:prSet/>
      <dgm:spPr/>
      <dgm:t>
        <a:bodyPr/>
        <a:lstStyle/>
        <a:p>
          <a:endParaRPr lang="en-US"/>
        </a:p>
      </dgm:t>
    </dgm:pt>
    <dgm:pt modelId="{2DBCA2A4-A2B5-974F-9A52-D042A22CA4B8}">
      <dgm:prSet phldrT="[Text]" custT="1"/>
      <dgm:spPr/>
      <dgm:t>
        <a:bodyPr/>
        <a:lstStyle/>
        <a:p>
          <a:r>
            <a:rPr lang="en-US" sz="1200" b="1"/>
            <a:t>Identify who in your prospect &amp; customer base is in-market for new bedding</a:t>
          </a:r>
        </a:p>
      </dgm:t>
    </dgm:pt>
    <dgm:pt modelId="{C37493DB-1ECC-0343-A162-4CB2021AE67F}" type="parTrans" cxnId="{DB118769-B49A-1847-BB86-3629EF5548D8}">
      <dgm:prSet/>
      <dgm:spPr/>
      <dgm:t>
        <a:bodyPr/>
        <a:lstStyle/>
        <a:p>
          <a:endParaRPr lang="en-US"/>
        </a:p>
      </dgm:t>
    </dgm:pt>
    <dgm:pt modelId="{BBECAC78-1E07-2547-9107-60A3BA1F9547}" type="sibTrans" cxnId="{DB118769-B49A-1847-BB86-3629EF5548D8}">
      <dgm:prSet/>
      <dgm:spPr/>
      <dgm:t>
        <a:bodyPr/>
        <a:lstStyle/>
        <a:p>
          <a:endParaRPr lang="en-US"/>
        </a:p>
      </dgm:t>
    </dgm:pt>
    <dgm:pt modelId="{046091CC-5B54-C843-A262-32B8155211C2}">
      <dgm:prSet phldrT="[Text]"/>
      <dgm:spPr/>
      <dgm:t>
        <a:bodyPr/>
        <a:lstStyle/>
        <a:p>
          <a:r>
            <a:rPr lang="en-US" b="1"/>
            <a:t>Understand why they make decisions</a:t>
          </a:r>
        </a:p>
      </dgm:t>
    </dgm:pt>
    <dgm:pt modelId="{13337ECD-1B60-D24A-9FAE-EE76DA77C04A}" type="parTrans" cxnId="{2E31F688-A4F7-AC47-8AEC-2CF89F2AEAD7}">
      <dgm:prSet/>
      <dgm:spPr/>
      <dgm:t>
        <a:bodyPr/>
        <a:lstStyle/>
        <a:p>
          <a:endParaRPr lang="en-US"/>
        </a:p>
      </dgm:t>
    </dgm:pt>
    <dgm:pt modelId="{3D0E9BCB-9C08-DA49-BCD9-C5B31C3016EC}" type="sibTrans" cxnId="{2E31F688-A4F7-AC47-8AEC-2CF89F2AEAD7}">
      <dgm:prSet/>
      <dgm:spPr/>
      <dgm:t>
        <a:bodyPr/>
        <a:lstStyle/>
        <a:p>
          <a:endParaRPr lang="en-US"/>
        </a:p>
      </dgm:t>
    </dgm:pt>
    <dgm:pt modelId="{DC27195F-0575-7649-BA18-85B9C240DB25}">
      <dgm:prSet phldrT="[Text]" custT="1"/>
      <dgm:spPr/>
      <dgm:t>
        <a:bodyPr/>
        <a:lstStyle/>
        <a:p>
          <a:r>
            <a:rPr lang="en-US" sz="1200" b="1"/>
            <a:t>Prefer brands that ship from manufacturer directly to me</a:t>
          </a:r>
        </a:p>
      </dgm:t>
    </dgm:pt>
    <dgm:pt modelId="{BA6708C7-44C7-9146-A995-F74701128BBD}" type="parTrans" cxnId="{C90501D7-BE33-0744-9F8F-8C4924476D25}">
      <dgm:prSet/>
      <dgm:spPr/>
      <dgm:t>
        <a:bodyPr/>
        <a:lstStyle/>
        <a:p>
          <a:endParaRPr lang="en-US"/>
        </a:p>
      </dgm:t>
    </dgm:pt>
    <dgm:pt modelId="{986F7FB1-ABC8-B849-BA63-FD25BB4141E8}" type="sibTrans" cxnId="{C90501D7-BE33-0744-9F8F-8C4924476D25}">
      <dgm:prSet/>
      <dgm:spPr/>
      <dgm:t>
        <a:bodyPr/>
        <a:lstStyle/>
        <a:p>
          <a:endParaRPr lang="en-US"/>
        </a:p>
      </dgm:t>
    </dgm:pt>
    <dgm:pt modelId="{657A150D-53EE-964A-8006-60E0E0B1A009}">
      <dgm:prSet phldrT="[Text]"/>
      <dgm:spPr/>
      <dgm:t>
        <a:bodyPr/>
        <a:lstStyle/>
        <a:p>
          <a:r>
            <a:rPr lang="en-US" b="1"/>
            <a:t>Personalize messaging and creative</a:t>
          </a:r>
        </a:p>
      </dgm:t>
    </dgm:pt>
    <dgm:pt modelId="{12267F82-310B-5045-B254-C82F42AAD40E}" type="parTrans" cxnId="{AC11F749-6EEE-2C4F-900E-F6F4457A31A9}">
      <dgm:prSet/>
      <dgm:spPr/>
      <dgm:t>
        <a:bodyPr/>
        <a:lstStyle/>
        <a:p>
          <a:endParaRPr lang="en-US"/>
        </a:p>
      </dgm:t>
    </dgm:pt>
    <dgm:pt modelId="{661375AF-6B40-C149-B62D-1230F46740B7}" type="sibTrans" cxnId="{AC11F749-6EEE-2C4F-900E-F6F4457A31A9}">
      <dgm:prSet/>
      <dgm:spPr/>
      <dgm:t>
        <a:bodyPr/>
        <a:lstStyle/>
        <a:p>
          <a:endParaRPr lang="en-US"/>
        </a:p>
      </dgm:t>
    </dgm:pt>
    <dgm:pt modelId="{9D4028A5-E63A-F145-B57A-1D1CE64F3F3E}" type="pres">
      <dgm:prSet presAssocID="{0F9F79AE-334D-3245-BE77-B59C903C50D3}" presName="rootnode" presStyleCnt="0">
        <dgm:presLayoutVars>
          <dgm:chMax/>
          <dgm:chPref/>
          <dgm:dir/>
          <dgm:animLvl val="lvl"/>
        </dgm:presLayoutVars>
      </dgm:prSet>
      <dgm:spPr/>
    </dgm:pt>
    <dgm:pt modelId="{9CD1B4CA-832F-2E43-8854-B8BE1AD73906}" type="pres">
      <dgm:prSet presAssocID="{A9DEC5DD-17A6-5241-8DB3-94A5270BA2D6}" presName="composite" presStyleCnt="0"/>
      <dgm:spPr/>
    </dgm:pt>
    <dgm:pt modelId="{A6289541-59E9-2F4D-8E08-548EEB8B19B6}" type="pres">
      <dgm:prSet presAssocID="{A9DEC5DD-17A6-5241-8DB3-94A5270BA2D6}" presName="bentUpArrow1" presStyleLbl="alignImgPlace1" presStyleIdx="0" presStyleCnt="2" custScaleX="52181" custLinFactNeighborX="-26583" custLinFactNeighborY="1287"/>
      <dgm:spPr>
        <a:solidFill>
          <a:schemeClr val="accent2">
            <a:lumMod val="20000"/>
            <a:lumOff val="80000"/>
          </a:schemeClr>
        </a:solidFill>
      </dgm:spPr>
    </dgm:pt>
    <dgm:pt modelId="{C057019D-9382-564B-9452-9FEEFD540310}" type="pres">
      <dgm:prSet presAssocID="{A9DEC5DD-17A6-5241-8DB3-94A5270BA2D6}" presName="ParentText" presStyleLbl="node1" presStyleIdx="0" presStyleCnt="3">
        <dgm:presLayoutVars>
          <dgm:chMax val="1"/>
          <dgm:chPref val="1"/>
          <dgm:bulletEnabled val="1"/>
        </dgm:presLayoutVars>
      </dgm:prSet>
      <dgm:spPr/>
    </dgm:pt>
    <dgm:pt modelId="{5BBF02DF-76C3-F245-A6D8-5759B4BE75F6}" type="pres">
      <dgm:prSet presAssocID="{A9DEC5DD-17A6-5241-8DB3-94A5270BA2D6}" presName="ChildText" presStyleLbl="revTx" presStyleIdx="0" presStyleCnt="2" custScaleX="283935" custLinFactNeighborX="95147" custLinFactNeighborY="-75">
        <dgm:presLayoutVars>
          <dgm:chMax val="0"/>
          <dgm:chPref val="0"/>
          <dgm:bulletEnabled val="1"/>
        </dgm:presLayoutVars>
      </dgm:prSet>
      <dgm:spPr/>
    </dgm:pt>
    <dgm:pt modelId="{9FD64F0E-D4C7-764C-A994-86A38F169AD4}" type="pres">
      <dgm:prSet presAssocID="{B4B3395D-3369-A048-ADB2-7A2B6571637F}" presName="sibTrans" presStyleCnt="0"/>
      <dgm:spPr/>
    </dgm:pt>
    <dgm:pt modelId="{480644EF-0842-944A-B9D6-61A11C142C2A}" type="pres">
      <dgm:prSet presAssocID="{046091CC-5B54-C843-A262-32B8155211C2}" presName="composite" presStyleCnt="0"/>
      <dgm:spPr/>
    </dgm:pt>
    <dgm:pt modelId="{9A0A8E8F-BFC7-9E4A-A623-94C422CC0339}" type="pres">
      <dgm:prSet presAssocID="{046091CC-5B54-C843-A262-32B8155211C2}" presName="bentUpArrow1" presStyleLbl="alignImgPlace1" presStyleIdx="1" presStyleCnt="2" custScaleX="60624" custLinFactX="-10110" custLinFactNeighborX="-100000" custLinFactNeighborY="-5566"/>
      <dgm:spPr>
        <a:solidFill>
          <a:schemeClr val="accent3">
            <a:lumMod val="20000"/>
            <a:lumOff val="80000"/>
          </a:schemeClr>
        </a:solidFill>
      </dgm:spPr>
    </dgm:pt>
    <dgm:pt modelId="{35AD452E-03ED-2A41-A9BE-B10712275BD0}" type="pres">
      <dgm:prSet presAssocID="{046091CC-5B54-C843-A262-32B8155211C2}" presName="ParentText" presStyleLbl="node1" presStyleIdx="1" presStyleCnt="3" custLinFactNeighborX="-67375" custLinFactNeighborY="-6104">
        <dgm:presLayoutVars>
          <dgm:chMax val="1"/>
          <dgm:chPref val="1"/>
          <dgm:bulletEnabled val="1"/>
        </dgm:presLayoutVars>
      </dgm:prSet>
      <dgm:spPr/>
    </dgm:pt>
    <dgm:pt modelId="{2EC99501-5578-0549-BA74-22C978D3D4B1}" type="pres">
      <dgm:prSet presAssocID="{046091CC-5B54-C843-A262-32B8155211C2}" presName="ChildText" presStyleLbl="revTx" presStyleIdx="1" presStyleCnt="2" custScaleX="255735" custLinFactNeighborX="-15345" custLinFactNeighborY="-5760">
        <dgm:presLayoutVars>
          <dgm:chMax val="0"/>
          <dgm:chPref val="0"/>
          <dgm:bulletEnabled val="1"/>
        </dgm:presLayoutVars>
      </dgm:prSet>
      <dgm:spPr/>
    </dgm:pt>
    <dgm:pt modelId="{30CA0F2C-9471-5642-8DA9-F55CDD963273}" type="pres">
      <dgm:prSet presAssocID="{3D0E9BCB-9C08-DA49-BCD9-C5B31C3016EC}" presName="sibTrans" presStyleCnt="0"/>
      <dgm:spPr/>
    </dgm:pt>
    <dgm:pt modelId="{8CB3C8B9-A51B-5744-B879-FCE88B9BA1D4}" type="pres">
      <dgm:prSet presAssocID="{657A150D-53EE-964A-8006-60E0E0B1A009}" presName="composite" presStyleCnt="0"/>
      <dgm:spPr/>
    </dgm:pt>
    <dgm:pt modelId="{7464F130-CBED-0045-B093-A537D7A7C62A}" type="pres">
      <dgm:prSet presAssocID="{657A150D-53EE-964A-8006-60E0E0B1A009}" presName="ParentText" presStyleLbl="node1" presStyleIdx="2" presStyleCnt="3" custLinFactX="-21758" custLinFactNeighborX="-100000" custLinFactNeighborY="-14017">
        <dgm:presLayoutVars>
          <dgm:chMax val="1"/>
          <dgm:chPref val="1"/>
          <dgm:bulletEnabled val="1"/>
        </dgm:presLayoutVars>
      </dgm:prSet>
      <dgm:spPr/>
    </dgm:pt>
  </dgm:ptLst>
  <dgm:cxnLst>
    <dgm:cxn modelId="{96E5FF02-E9A4-CB4E-AA8B-D98E148721CC}" type="presOf" srcId="{DC27195F-0575-7649-BA18-85B9C240DB25}" destId="{2EC99501-5578-0549-BA74-22C978D3D4B1}" srcOrd="0" destOrd="0" presId="urn:microsoft.com/office/officeart/2005/8/layout/StepDownProcess"/>
    <dgm:cxn modelId="{424C0825-56D0-9E4A-A6C1-56A56A40DDA4}" type="presOf" srcId="{657A150D-53EE-964A-8006-60E0E0B1A009}" destId="{7464F130-CBED-0045-B093-A537D7A7C62A}" srcOrd="0" destOrd="0" presId="urn:microsoft.com/office/officeart/2005/8/layout/StepDownProcess"/>
    <dgm:cxn modelId="{2C8F0D3B-9598-FF4E-BEB3-523452DC4395}" srcId="{0F9F79AE-334D-3245-BE77-B59C903C50D3}" destId="{A9DEC5DD-17A6-5241-8DB3-94A5270BA2D6}" srcOrd="0" destOrd="0" parTransId="{C081B342-F7B2-F544-827D-BFA90AECBA65}" sibTransId="{B4B3395D-3369-A048-ADB2-7A2B6571637F}"/>
    <dgm:cxn modelId="{CD95665D-A9B8-C849-85FF-063E50BAB331}" type="presOf" srcId="{2DBCA2A4-A2B5-974F-9A52-D042A22CA4B8}" destId="{5BBF02DF-76C3-F245-A6D8-5759B4BE75F6}" srcOrd="0" destOrd="0" presId="urn:microsoft.com/office/officeart/2005/8/layout/StepDownProcess"/>
    <dgm:cxn modelId="{DB118769-B49A-1847-BB86-3629EF5548D8}" srcId="{A9DEC5DD-17A6-5241-8DB3-94A5270BA2D6}" destId="{2DBCA2A4-A2B5-974F-9A52-D042A22CA4B8}" srcOrd="0" destOrd="0" parTransId="{C37493DB-1ECC-0343-A162-4CB2021AE67F}" sibTransId="{BBECAC78-1E07-2547-9107-60A3BA1F9547}"/>
    <dgm:cxn modelId="{AC11F749-6EEE-2C4F-900E-F6F4457A31A9}" srcId="{0F9F79AE-334D-3245-BE77-B59C903C50D3}" destId="{657A150D-53EE-964A-8006-60E0E0B1A009}" srcOrd="2" destOrd="0" parTransId="{12267F82-310B-5045-B254-C82F42AAD40E}" sibTransId="{661375AF-6B40-C149-B62D-1230F46740B7}"/>
    <dgm:cxn modelId="{2E31F688-A4F7-AC47-8AEC-2CF89F2AEAD7}" srcId="{0F9F79AE-334D-3245-BE77-B59C903C50D3}" destId="{046091CC-5B54-C843-A262-32B8155211C2}" srcOrd="1" destOrd="0" parTransId="{13337ECD-1B60-D24A-9FAE-EE76DA77C04A}" sibTransId="{3D0E9BCB-9C08-DA49-BCD9-C5B31C3016EC}"/>
    <dgm:cxn modelId="{1D0141C4-19EB-794A-B5C9-6D1C012A9175}" type="presOf" srcId="{A9DEC5DD-17A6-5241-8DB3-94A5270BA2D6}" destId="{C057019D-9382-564B-9452-9FEEFD540310}" srcOrd="0" destOrd="0" presId="urn:microsoft.com/office/officeart/2005/8/layout/StepDownProcess"/>
    <dgm:cxn modelId="{97C9DAC7-4465-F746-B10F-0ECA7A0315FE}" type="presOf" srcId="{0F9F79AE-334D-3245-BE77-B59C903C50D3}" destId="{9D4028A5-E63A-F145-B57A-1D1CE64F3F3E}" srcOrd="0" destOrd="0" presId="urn:microsoft.com/office/officeart/2005/8/layout/StepDownProcess"/>
    <dgm:cxn modelId="{40E2DDD3-3CB1-3C44-9E2B-EFDA9189D33F}" type="presOf" srcId="{046091CC-5B54-C843-A262-32B8155211C2}" destId="{35AD452E-03ED-2A41-A9BE-B10712275BD0}" srcOrd="0" destOrd="0" presId="urn:microsoft.com/office/officeart/2005/8/layout/StepDownProcess"/>
    <dgm:cxn modelId="{C90501D7-BE33-0744-9F8F-8C4924476D25}" srcId="{046091CC-5B54-C843-A262-32B8155211C2}" destId="{DC27195F-0575-7649-BA18-85B9C240DB25}" srcOrd="0" destOrd="0" parTransId="{BA6708C7-44C7-9146-A995-F74701128BBD}" sibTransId="{986F7FB1-ABC8-B849-BA63-FD25BB4141E8}"/>
    <dgm:cxn modelId="{310EEC5C-F0F9-B948-BD2A-77E8BEF547AA}" type="presParOf" srcId="{9D4028A5-E63A-F145-B57A-1D1CE64F3F3E}" destId="{9CD1B4CA-832F-2E43-8854-B8BE1AD73906}" srcOrd="0" destOrd="0" presId="urn:microsoft.com/office/officeart/2005/8/layout/StepDownProcess"/>
    <dgm:cxn modelId="{6B1B079E-A521-4C4B-AFE5-8EEF3495BBB8}" type="presParOf" srcId="{9CD1B4CA-832F-2E43-8854-B8BE1AD73906}" destId="{A6289541-59E9-2F4D-8E08-548EEB8B19B6}" srcOrd="0" destOrd="0" presId="urn:microsoft.com/office/officeart/2005/8/layout/StepDownProcess"/>
    <dgm:cxn modelId="{54092F07-50DC-DD49-92B1-9CE4497E72C1}" type="presParOf" srcId="{9CD1B4CA-832F-2E43-8854-B8BE1AD73906}" destId="{C057019D-9382-564B-9452-9FEEFD540310}" srcOrd="1" destOrd="0" presId="urn:microsoft.com/office/officeart/2005/8/layout/StepDownProcess"/>
    <dgm:cxn modelId="{BD37C981-D4B2-7B4A-8CBE-2A8EFEB1F697}" type="presParOf" srcId="{9CD1B4CA-832F-2E43-8854-B8BE1AD73906}" destId="{5BBF02DF-76C3-F245-A6D8-5759B4BE75F6}" srcOrd="2" destOrd="0" presId="urn:microsoft.com/office/officeart/2005/8/layout/StepDownProcess"/>
    <dgm:cxn modelId="{A62731ED-23D8-A943-A609-764750F6B379}" type="presParOf" srcId="{9D4028A5-E63A-F145-B57A-1D1CE64F3F3E}" destId="{9FD64F0E-D4C7-764C-A994-86A38F169AD4}" srcOrd="1" destOrd="0" presId="urn:microsoft.com/office/officeart/2005/8/layout/StepDownProcess"/>
    <dgm:cxn modelId="{29BA4ADD-9CCD-BC4D-99F5-434B9C026272}" type="presParOf" srcId="{9D4028A5-E63A-F145-B57A-1D1CE64F3F3E}" destId="{480644EF-0842-944A-B9D6-61A11C142C2A}" srcOrd="2" destOrd="0" presId="urn:microsoft.com/office/officeart/2005/8/layout/StepDownProcess"/>
    <dgm:cxn modelId="{F098DAF9-AFE4-004F-85B7-11EC0517ACF8}" type="presParOf" srcId="{480644EF-0842-944A-B9D6-61A11C142C2A}" destId="{9A0A8E8F-BFC7-9E4A-A623-94C422CC0339}" srcOrd="0" destOrd="0" presId="urn:microsoft.com/office/officeart/2005/8/layout/StepDownProcess"/>
    <dgm:cxn modelId="{7F81B171-E5CD-374B-AAF5-0F12F4313566}" type="presParOf" srcId="{480644EF-0842-944A-B9D6-61A11C142C2A}" destId="{35AD452E-03ED-2A41-A9BE-B10712275BD0}" srcOrd="1" destOrd="0" presId="urn:microsoft.com/office/officeart/2005/8/layout/StepDownProcess"/>
    <dgm:cxn modelId="{4B967E0E-89A9-A34C-9E71-E8529E8B0725}" type="presParOf" srcId="{480644EF-0842-944A-B9D6-61A11C142C2A}" destId="{2EC99501-5578-0549-BA74-22C978D3D4B1}" srcOrd="2" destOrd="0" presId="urn:microsoft.com/office/officeart/2005/8/layout/StepDownProcess"/>
    <dgm:cxn modelId="{11373519-4812-E248-8ACD-6C1F9197BB8D}" type="presParOf" srcId="{9D4028A5-E63A-F145-B57A-1D1CE64F3F3E}" destId="{30CA0F2C-9471-5642-8DA9-F55CDD963273}" srcOrd="3" destOrd="0" presId="urn:microsoft.com/office/officeart/2005/8/layout/StepDownProcess"/>
    <dgm:cxn modelId="{813BB686-2D88-C243-82B3-123B13017251}" type="presParOf" srcId="{9D4028A5-E63A-F145-B57A-1D1CE64F3F3E}" destId="{8CB3C8B9-A51B-5744-B879-FCE88B9BA1D4}" srcOrd="4" destOrd="0" presId="urn:microsoft.com/office/officeart/2005/8/layout/StepDownProcess"/>
    <dgm:cxn modelId="{26DC254D-EFB1-B141-95F1-B5927843FA48}" type="presParOf" srcId="{8CB3C8B9-A51B-5744-B879-FCE88B9BA1D4}" destId="{7464F130-CBED-0045-B093-A537D7A7C62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8374" y="1781304"/>
          <a:ext cx="808425" cy="480254"/>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2102" y="654690"/>
          <a:ext cx="1360912" cy="952594"/>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8612" y="701200"/>
        <a:ext cx="1267892" cy="859574"/>
      </dsp:txXfrm>
    </dsp:sp>
    <dsp:sp modelId="{5BBF02DF-76C3-F245-A6D8-5759B4BE75F6}">
      <dsp:nvSpPr>
        <dsp:cNvPr id="0" name=""/>
        <dsp:cNvSpPr/>
      </dsp:nvSpPr>
      <dsp:spPr>
        <a:xfrm>
          <a:off x="1342713" y="744964"/>
          <a:ext cx="2395231" cy="7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in-market to apply for a new credit card</a:t>
          </a:r>
        </a:p>
      </dsp:txBody>
      <dsp:txXfrm>
        <a:off x="1342713" y="744964"/>
        <a:ext cx="2395231" cy="769928"/>
      </dsp:txXfrm>
    </dsp:sp>
    <dsp:sp modelId="{9A0A8E8F-BFC7-9E4A-A623-94C422CC0339}">
      <dsp:nvSpPr>
        <dsp:cNvPr id="0" name=""/>
        <dsp:cNvSpPr/>
      </dsp:nvSpPr>
      <dsp:spPr>
        <a:xfrm rot="5400000">
          <a:off x="785220" y="2770094"/>
          <a:ext cx="808425" cy="557961"/>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67530" y="1679586"/>
          <a:ext cx="1360912" cy="952594"/>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714040" y="1726096"/>
        <a:ext cx="1267892" cy="859574"/>
      </dsp:txXfrm>
    </dsp:sp>
    <dsp:sp modelId="{2EC99501-5578-0549-BA74-22C978D3D4B1}">
      <dsp:nvSpPr>
        <dsp:cNvPr id="0" name=""/>
        <dsp:cNvSpPr/>
      </dsp:nvSpPr>
      <dsp:spPr>
        <a:xfrm>
          <a:off x="2009784" y="1815365"/>
          <a:ext cx="2531259" cy="7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Will choose a credit card that has cash back and no annual fee</a:t>
          </a:r>
        </a:p>
      </dsp:txBody>
      <dsp:txXfrm>
        <a:off x="2009784" y="1815365"/>
        <a:ext cx="2531259" cy="769928"/>
      </dsp:txXfrm>
    </dsp:sp>
    <dsp:sp modelId="{7464F130-CBED-0045-B093-A537D7A7C62A}">
      <dsp:nvSpPr>
        <dsp:cNvPr id="0" name=""/>
        <dsp:cNvSpPr/>
      </dsp:nvSpPr>
      <dsp:spPr>
        <a:xfrm>
          <a:off x="1561646" y="2731850"/>
          <a:ext cx="1360912" cy="952594"/>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608156" y="2778360"/>
        <a:ext cx="1267892" cy="8595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9293" y="1789951"/>
          <a:ext cx="791772" cy="470362"/>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555" y="686544"/>
          <a:ext cx="1332878" cy="93297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6107" y="732096"/>
        <a:ext cx="1241774" cy="841867"/>
      </dsp:txXfrm>
    </dsp:sp>
    <dsp:sp modelId="{5BBF02DF-76C3-F245-A6D8-5759B4BE75F6}">
      <dsp:nvSpPr>
        <dsp:cNvPr id="0" name=""/>
        <dsp:cNvSpPr/>
      </dsp:nvSpPr>
      <dsp:spPr>
        <a:xfrm>
          <a:off x="1364256" y="774958"/>
          <a:ext cx="2752490"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in-market for pest control</a:t>
          </a:r>
        </a:p>
      </dsp:txBody>
      <dsp:txXfrm>
        <a:off x="1364256" y="774958"/>
        <a:ext cx="2752490" cy="754068"/>
      </dsp:txXfrm>
    </dsp:sp>
    <dsp:sp modelId="{9A0A8E8F-BFC7-9E4A-A623-94C422CC0339}">
      <dsp:nvSpPr>
        <dsp:cNvPr id="0" name=""/>
        <dsp:cNvSpPr/>
      </dsp:nvSpPr>
      <dsp:spPr>
        <a:xfrm rot="5400000">
          <a:off x="750827" y="2745673"/>
          <a:ext cx="791772" cy="546467"/>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35566" y="1677630"/>
          <a:ext cx="1332878" cy="932971"/>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681118" y="1723182"/>
        <a:ext cx="1241774" cy="841867"/>
      </dsp:txXfrm>
    </dsp:sp>
    <dsp:sp modelId="{2EC99501-5578-0549-BA74-22C978D3D4B1}">
      <dsp:nvSpPr>
        <dsp:cNvPr id="0" name=""/>
        <dsp:cNvSpPr/>
      </dsp:nvSpPr>
      <dsp:spPr>
        <a:xfrm>
          <a:off x="1962861" y="1780124"/>
          <a:ext cx="2479117"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Consider reputation an important factor </a:t>
          </a:r>
        </a:p>
      </dsp:txBody>
      <dsp:txXfrm>
        <a:off x="1962861" y="1780124"/>
        <a:ext cx="2479117" cy="754068"/>
      </dsp:txXfrm>
    </dsp:sp>
    <dsp:sp modelId="{7464F130-CBED-0045-B093-A537D7A7C62A}">
      <dsp:nvSpPr>
        <dsp:cNvPr id="0" name=""/>
        <dsp:cNvSpPr/>
      </dsp:nvSpPr>
      <dsp:spPr>
        <a:xfrm>
          <a:off x="1443744" y="2651839"/>
          <a:ext cx="1332878" cy="932971"/>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489296" y="2697391"/>
        <a:ext cx="1241774" cy="8418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9293" y="1789951"/>
          <a:ext cx="791772" cy="470362"/>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555" y="686544"/>
          <a:ext cx="1332878" cy="93297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6107" y="732096"/>
        <a:ext cx="1241774" cy="841867"/>
      </dsp:txXfrm>
    </dsp:sp>
    <dsp:sp modelId="{5BBF02DF-76C3-F245-A6D8-5759B4BE75F6}">
      <dsp:nvSpPr>
        <dsp:cNvPr id="0" name=""/>
        <dsp:cNvSpPr/>
      </dsp:nvSpPr>
      <dsp:spPr>
        <a:xfrm>
          <a:off x="1364256" y="774958"/>
          <a:ext cx="2752490"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in-market for your product or service</a:t>
          </a:r>
        </a:p>
      </dsp:txBody>
      <dsp:txXfrm>
        <a:off x="1364256" y="774958"/>
        <a:ext cx="2752490" cy="754068"/>
      </dsp:txXfrm>
    </dsp:sp>
    <dsp:sp modelId="{9A0A8E8F-BFC7-9E4A-A623-94C422CC0339}">
      <dsp:nvSpPr>
        <dsp:cNvPr id="0" name=""/>
        <dsp:cNvSpPr/>
      </dsp:nvSpPr>
      <dsp:spPr>
        <a:xfrm rot="5400000">
          <a:off x="750827" y="2745673"/>
          <a:ext cx="791772" cy="546467"/>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35566" y="1677630"/>
          <a:ext cx="1332878" cy="932971"/>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681118" y="1723182"/>
        <a:ext cx="1241774" cy="841867"/>
      </dsp:txXfrm>
    </dsp:sp>
    <dsp:sp modelId="{2EC99501-5578-0549-BA74-22C978D3D4B1}">
      <dsp:nvSpPr>
        <dsp:cNvPr id="0" name=""/>
        <dsp:cNvSpPr/>
      </dsp:nvSpPr>
      <dsp:spPr>
        <a:xfrm>
          <a:off x="1962861" y="1780124"/>
          <a:ext cx="2479117"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Buys from brands who support diversity &amp; inclusion</a:t>
          </a:r>
        </a:p>
      </dsp:txBody>
      <dsp:txXfrm>
        <a:off x="1962861" y="1780124"/>
        <a:ext cx="2479117" cy="754068"/>
      </dsp:txXfrm>
    </dsp:sp>
    <dsp:sp modelId="{7464F130-CBED-0045-B093-A537D7A7C62A}">
      <dsp:nvSpPr>
        <dsp:cNvPr id="0" name=""/>
        <dsp:cNvSpPr/>
      </dsp:nvSpPr>
      <dsp:spPr>
        <a:xfrm>
          <a:off x="1443744" y="2651839"/>
          <a:ext cx="1332878" cy="932971"/>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489296" y="2697391"/>
        <a:ext cx="1241774" cy="8418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9293" y="1789951"/>
          <a:ext cx="791772" cy="470362"/>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555" y="686544"/>
          <a:ext cx="1332878" cy="93297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6107" y="732096"/>
        <a:ext cx="1241774" cy="841867"/>
      </dsp:txXfrm>
    </dsp:sp>
    <dsp:sp modelId="{5BBF02DF-76C3-F245-A6D8-5759B4BE75F6}">
      <dsp:nvSpPr>
        <dsp:cNvPr id="0" name=""/>
        <dsp:cNvSpPr/>
      </dsp:nvSpPr>
      <dsp:spPr>
        <a:xfrm>
          <a:off x="1364256" y="774958"/>
          <a:ext cx="2752490"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in-market for your product or service</a:t>
          </a:r>
        </a:p>
      </dsp:txBody>
      <dsp:txXfrm>
        <a:off x="1364256" y="774958"/>
        <a:ext cx="2752490" cy="754068"/>
      </dsp:txXfrm>
    </dsp:sp>
    <dsp:sp modelId="{9A0A8E8F-BFC7-9E4A-A623-94C422CC0339}">
      <dsp:nvSpPr>
        <dsp:cNvPr id="0" name=""/>
        <dsp:cNvSpPr/>
      </dsp:nvSpPr>
      <dsp:spPr>
        <a:xfrm rot="5400000">
          <a:off x="750827" y="2745673"/>
          <a:ext cx="791772" cy="546467"/>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35566" y="1677630"/>
          <a:ext cx="1332878" cy="932971"/>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681118" y="1723182"/>
        <a:ext cx="1241774" cy="841867"/>
      </dsp:txXfrm>
    </dsp:sp>
    <dsp:sp modelId="{2EC99501-5578-0549-BA74-22C978D3D4B1}">
      <dsp:nvSpPr>
        <dsp:cNvPr id="0" name=""/>
        <dsp:cNvSpPr/>
      </dsp:nvSpPr>
      <dsp:spPr>
        <a:xfrm>
          <a:off x="1962861" y="1780124"/>
          <a:ext cx="2479117"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en-US" sz="1200" b="1" kern="1200"/>
        </a:p>
      </dsp:txBody>
      <dsp:txXfrm>
        <a:off x="1962861" y="1780124"/>
        <a:ext cx="2479117" cy="754068"/>
      </dsp:txXfrm>
    </dsp:sp>
    <dsp:sp modelId="{7464F130-CBED-0045-B093-A537D7A7C62A}">
      <dsp:nvSpPr>
        <dsp:cNvPr id="0" name=""/>
        <dsp:cNvSpPr/>
      </dsp:nvSpPr>
      <dsp:spPr>
        <a:xfrm>
          <a:off x="1443744" y="2651839"/>
          <a:ext cx="1332878" cy="932971"/>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489296" y="2697391"/>
        <a:ext cx="1241774" cy="8418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9293" y="1789951"/>
          <a:ext cx="791772" cy="470362"/>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555" y="686544"/>
          <a:ext cx="1332878" cy="93297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6107" y="732096"/>
        <a:ext cx="1241774" cy="841867"/>
      </dsp:txXfrm>
    </dsp:sp>
    <dsp:sp modelId="{5BBF02DF-76C3-F245-A6D8-5759B4BE75F6}">
      <dsp:nvSpPr>
        <dsp:cNvPr id="0" name=""/>
        <dsp:cNvSpPr/>
      </dsp:nvSpPr>
      <dsp:spPr>
        <a:xfrm>
          <a:off x="1364256" y="774958"/>
          <a:ext cx="2752490"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in-market for your product or service</a:t>
          </a:r>
        </a:p>
      </dsp:txBody>
      <dsp:txXfrm>
        <a:off x="1364256" y="774958"/>
        <a:ext cx="2752490" cy="754068"/>
      </dsp:txXfrm>
    </dsp:sp>
    <dsp:sp modelId="{9A0A8E8F-BFC7-9E4A-A623-94C422CC0339}">
      <dsp:nvSpPr>
        <dsp:cNvPr id="0" name=""/>
        <dsp:cNvSpPr/>
      </dsp:nvSpPr>
      <dsp:spPr>
        <a:xfrm rot="5400000">
          <a:off x="750827" y="2745673"/>
          <a:ext cx="791772" cy="546467"/>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35566" y="1677630"/>
          <a:ext cx="1332878" cy="932971"/>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681118" y="1723182"/>
        <a:ext cx="1241774" cy="841867"/>
      </dsp:txXfrm>
    </dsp:sp>
    <dsp:sp modelId="{2EC99501-5578-0549-BA74-22C978D3D4B1}">
      <dsp:nvSpPr>
        <dsp:cNvPr id="0" name=""/>
        <dsp:cNvSpPr/>
      </dsp:nvSpPr>
      <dsp:spPr>
        <a:xfrm>
          <a:off x="1962861" y="1780124"/>
          <a:ext cx="2479117"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en-US" sz="1200" b="1" kern="1200"/>
        </a:p>
      </dsp:txBody>
      <dsp:txXfrm>
        <a:off x="1962861" y="1780124"/>
        <a:ext cx="2479117" cy="754068"/>
      </dsp:txXfrm>
    </dsp:sp>
    <dsp:sp modelId="{7464F130-CBED-0045-B093-A537D7A7C62A}">
      <dsp:nvSpPr>
        <dsp:cNvPr id="0" name=""/>
        <dsp:cNvSpPr/>
      </dsp:nvSpPr>
      <dsp:spPr>
        <a:xfrm>
          <a:off x="1443744" y="2651839"/>
          <a:ext cx="1332878" cy="932971"/>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489296" y="2697391"/>
        <a:ext cx="1241774" cy="8418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9293" y="1789951"/>
          <a:ext cx="791772" cy="470362"/>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555" y="686544"/>
          <a:ext cx="1332878" cy="93297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6107" y="732096"/>
        <a:ext cx="1241774" cy="841867"/>
      </dsp:txXfrm>
    </dsp:sp>
    <dsp:sp modelId="{5BBF02DF-76C3-F245-A6D8-5759B4BE75F6}">
      <dsp:nvSpPr>
        <dsp:cNvPr id="0" name=""/>
        <dsp:cNvSpPr/>
      </dsp:nvSpPr>
      <dsp:spPr>
        <a:xfrm>
          <a:off x="1364256" y="774958"/>
          <a:ext cx="2752490"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in-market for entertainment room furniture</a:t>
          </a:r>
        </a:p>
      </dsp:txBody>
      <dsp:txXfrm>
        <a:off x="1364256" y="774958"/>
        <a:ext cx="2752490" cy="754068"/>
      </dsp:txXfrm>
    </dsp:sp>
    <dsp:sp modelId="{9A0A8E8F-BFC7-9E4A-A623-94C422CC0339}">
      <dsp:nvSpPr>
        <dsp:cNvPr id="0" name=""/>
        <dsp:cNvSpPr/>
      </dsp:nvSpPr>
      <dsp:spPr>
        <a:xfrm rot="5400000">
          <a:off x="750827" y="2745673"/>
          <a:ext cx="791772" cy="546467"/>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35566" y="1677630"/>
          <a:ext cx="1332878" cy="932971"/>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681118" y="1723182"/>
        <a:ext cx="1241774" cy="841867"/>
      </dsp:txXfrm>
    </dsp:sp>
    <dsp:sp modelId="{2EC99501-5578-0549-BA74-22C978D3D4B1}">
      <dsp:nvSpPr>
        <dsp:cNvPr id="0" name=""/>
        <dsp:cNvSpPr/>
      </dsp:nvSpPr>
      <dsp:spPr>
        <a:xfrm>
          <a:off x="1962861" y="1780124"/>
          <a:ext cx="2479117"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solidFill>
                <a:srgbClr val="000000">
                  <a:hueOff val="0"/>
                  <a:satOff val="0"/>
                  <a:lumOff val="0"/>
                  <a:alphaOff val="0"/>
                </a:srgbClr>
              </a:solidFill>
              <a:latin typeface="Bw Modelica"/>
              <a:ea typeface="+mn-ea"/>
              <a:cs typeface="+mn-cs"/>
            </a:rPr>
            <a:t>Would purchase furniture that is considered unique</a:t>
          </a:r>
        </a:p>
      </dsp:txBody>
      <dsp:txXfrm>
        <a:off x="1962861" y="1780124"/>
        <a:ext cx="2479117" cy="754068"/>
      </dsp:txXfrm>
    </dsp:sp>
    <dsp:sp modelId="{7464F130-CBED-0045-B093-A537D7A7C62A}">
      <dsp:nvSpPr>
        <dsp:cNvPr id="0" name=""/>
        <dsp:cNvSpPr/>
      </dsp:nvSpPr>
      <dsp:spPr>
        <a:xfrm>
          <a:off x="1443744" y="2651839"/>
          <a:ext cx="1332878" cy="932971"/>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489296" y="2697391"/>
        <a:ext cx="1241774" cy="84186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8374" y="1781304"/>
          <a:ext cx="808425" cy="480254"/>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2102" y="654690"/>
          <a:ext cx="1360912" cy="952594"/>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8612" y="701200"/>
        <a:ext cx="1267892" cy="859574"/>
      </dsp:txXfrm>
    </dsp:sp>
    <dsp:sp modelId="{5BBF02DF-76C3-F245-A6D8-5759B4BE75F6}">
      <dsp:nvSpPr>
        <dsp:cNvPr id="0" name=""/>
        <dsp:cNvSpPr/>
      </dsp:nvSpPr>
      <dsp:spPr>
        <a:xfrm>
          <a:off x="1342713" y="744964"/>
          <a:ext cx="2395231" cy="7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dissatisfied with their arthritis treatment</a:t>
          </a:r>
        </a:p>
      </dsp:txBody>
      <dsp:txXfrm>
        <a:off x="1342713" y="744964"/>
        <a:ext cx="2395231" cy="769928"/>
      </dsp:txXfrm>
    </dsp:sp>
    <dsp:sp modelId="{9A0A8E8F-BFC7-9E4A-A623-94C422CC0339}">
      <dsp:nvSpPr>
        <dsp:cNvPr id="0" name=""/>
        <dsp:cNvSpPr/>
      </dsp:nvSpPr>
      <dsp:spPr>
        <a:xfrm rot="5400000">
          <a:off x="785220" y="2770094"/>
          <a:ext cx="808425" cy="557961"/>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67530" y="1679586"/>
          <a:ext cx="1360912" cy="952594"/>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714040" y="1726096"/>
        <a:ext cx="1267892" cy="859574"/>
      </dsp:txXfrm>
    </dsp:sp>
    <dsp:sp modelId="{2EC99501-5578-0549-BA74-22C978D3D4B1}">
      <dsp:nvSpPr>
        <dsp:cNvPr id="0" name=""/>
        <dsp:cNvSpPr/>
      </dsp:nvSpPr>
      <dsp:spPr>
        <a:xfrm>
          <a:off x="2009784" y="1815365"/>
          <a:ext cx="2531259" cy="7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Info source for medical conditions and meds is online advertisements</a:t>
          </a:r>
        </a:p>
      </dsp:txBody>
      <dsp:txXfrm>
        <a:off x="2009784" y="1815365"/>
        <a:ext cx="2531259" cy="769928"/>
      </dsp:txXfrm>
    </dsp:sp>
    <dsp:sp modelId="{7464F130-CBED-0045-B093-A537D7A7C62A}">
      <dsp:nvSpPr>
        <dsp:cNvPr id="0" name=""/>
        <dsp:cNvSpPr/>
      </dsp:nvSpPr>
      <dsp:spPr>
        <a:xfrm>
          <a:off x="1561646" y="2731850"/>
          <a:ext cx="1360912" cy="952594"/>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608156" y="2778360"/>
        <a:ext cx="1267892" cy="8595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9293" y="1789951"/>
          <a:ext cx="791772" cy="470362"/>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555" y="686544"/>
          <a:ext cx="1332878" cy="93297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6107" y="732096"/>
        <a:ext cx="1241774" cy="841867"/>
      </dsp:txXfrm>
    </dsp:sp>
    <dsp:sp modelId="{5BBF02DF-76C3-F245-A6D8-5759B4BE75F6}">
      <dsp:nvSpPr>
        <dsp:cNvPr id="0" name=""/>
        <dsp:cNvSpPr/>
      </dsp:nvSpPr>
      <dsp:spPr>
        <a:xfrm>
          <a:off x="1364256" y="774958"/>
          <a:ext cx="2752490"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drinks wine</a:t>
          </a:r>
        </a:p>
      </dsp:txBody>
      <dsp:txXfrm>
        <a:off x="1364256" y="774958"/>
        <a:ext cx="2752490" cy="754068"/>
      </dsp:txXfrm>
    </dsp:sp>
    <dsp:sp modelId="{9A0A8E8F-BFC7-9E4A-A623-94C422CC0339}">
      <dsp:nvSpPr>
        <dsp:cNvPr id="0" name=""/>
        <dsp:cNvSpPr/>
      </dsp:nvSpPr>
      <dsp:spPr>
        <a:xfrm rot="5400000">
          <a:off x="750827" y="2745673"/>
          <a:ext cx="791772" cy="546467"/>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35566" y="1677630"/>
          <a:ext cx="1332878" cy="932971"/>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681118" y="1723182"/>
        <a:ext cx="1241774" cy="841867"/>
      </dsp:txXfrm>
    </dsp:sp>
    <dsp:sp modelId="{2EC99501-5578-0549-BA74-22C978D3D4B1}">
      <dsp:nvSpPr>
        <dsp:cNvPr id="0" name=""/>
        <dsp:cNvSpPr/>
      </dsp:nvSpPr>
      <dsp:spPr>
        <a:xfrm>
          <a:off x="1962861" y="1780124"/>
          <a:ext cx="2479117"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solidFill>
                <a:srgbClr val="000000">
                  <a:hueOff val="0"/>
                  <a:satOff val="0"/>
                  <a:lumOff val="0"/>
                  <a:alphaOff val="0"/>
                </a:srgbClr>
              </a:solidFill>
              <a:latin typeface="Bw Modelica"/>
              <a:ea typeface="+mn-ea"/>
              <a:cs typeface="+mn-cs"/>
            </a:rPr>
            <a:t>Purchases wine to pair with food</a:t>
          </a:r>
        </a:p>
      </dsp:txBody>
      <dsp:txXfrm>
        <a:off x="1962861" y="1780124"/>
        <a:ext cx="2479117" cy="754068"/>
      </dsp:txXfrm>
    </dsp:sp>
    <dsp:sp modelId="{7464F130-CBED-0045-B093-A537D7A7C62A}">
      <dsp:nvSpPr>
        <dsp:cNvPr id="0" name=""/>
        <dsp:cNvSpPr/>
      </dsp:nvSpPr>
      <dsp:spPr>
        <a:xfrm>
          <a:off x="1443744" y="2651839"/>
          <a:ext cx="1332878" cy="932971"/>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489296" y="2697391"/>
        <a:ext cx="1241774" cy="841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8374" y="1781304"/>
          <a:ext cx="808425" cy="480254"/>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69031" y="862774"/>
          <a:ext cx="1360912" cy="952594"/>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115541" y="909284"/>
        <a:ext cx="1267892" cy="859574"/>
      </dsp:txXfrm>
    </dsp:sp>
    <dsp:sp modelId="{5BBF02DF-76C3-F245-A6D8-5759B4BE75F6}">
      <dsp:nvSpPr>
        <dsp:cNvPr id="0" name=""/>
        <dsp:cNvSpPr/>
      </dsp:nvSpPr>
      <dsp:spPr>
        <a:xfrm>
          <a:off x="1342713" y="744964"/>
          <a:ext cx="2395231" cy="7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in-market to buy a car</a:t>
          </a:r>
        </a:p>
      </dsp:txBody>
      <dsp:txXfrm>
        <a:off x="1342713" y="744964"/>
        <a:ext cx="2395231" cy="769928"/>
      </dsp:txXfrm>
    </dsp:sp>
    <dsp:sp modelId="{9A0A8E8F-BFC7-9E4A-A623-94C422CC0339}">
      <dsp:nvSpPr>
        <dsp:cNvPr id="0" name=""/>
        <dsp:cNvSpPr/>
      </dsp:nvSpPr>
      <dsp:spPr>
        <a:xfrm rot="5400000">
          <a:off x="785220" y="2770094"/>
          <a:ext cx="808425" cy="557961"/>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67530" y="1679586"/>
          <a:ext cx="1360912" cy="952594"/>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714040" y="1726096"/>
        <a:ext cx="1267892" cy="859574"/>
      </dsp:txXfrm>
    </dsp:sp>
    <dsp:sp modelId="{2EC99501-5578-0549-BA74-22C978D3D4B1}">
      <dsp:nvSpPr>
        <dsp:cNvPr id="0" name=""/>
        <dsp:cNvSpPr/>
      </dsp:nvSpPr>
      <dsp:spPr>
        <a:xfrm>
          <a:off x="2009784" y="1815365"/>
          <a:ext cx="2531259" cy="7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Will choose an auto insurance provider that has a good reputation and is trustworthy</a:t>
          </a:r>
        </a:p>
      </dsp:txBody>
      <dsp:txXfrm>
        <a:off x="2009784" y="1815365"/>
        <a:ext cx="2531259" cy="769928"/>
      </dsp:txXfrm>
    </dsp:sp>
    <dsp:sp modelId="{7464F130-CBED-0045-B093-A537D7A7C62A}">
      <dsp:nvSpPr>
        <dsp:cNvPr id="0" name=""/>
        <dsp:cNvSpPr/>
      </dsp:nvSpPr>
      <dsp:spPr>
        <a:xfrm>
          <a:off x="1561646" y="2731850"/>
          <a:ext cx="1360912" cy="952594"/>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608156" y="2778360"/>
        <a:ext cx="1267892" cy="859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8374" y="1781304"/>
          <a:ext cx="808425" cy="480254"/>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0" y="590037"/>
          <a:ext cx="1360912" cy="952594"/>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6510" y="636547"/>
        <a:ext cx="1267892" cy="859574"/>
      </dsp:txXfrm>
    </dsp:sp>
    <dsp:sp modelId="{5BBF02DF-76C3-F245-A6D8-5759B4BE75F6}">
      <dsp:nvSpPr>
        <dsp:cNvPr id="0" name=""/>
        <dsp:cNvSpPr/>
      </dsp:nvSpPr>
      <dsp:spPr>
        <a:xfrm>
          <a:off x="1342713" y="744964"/>
          <a:ext cx="2395231" cy="7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retiring</a:t>
          </a:r>
        </a:p>
      </dsp:txBody>
      <dsp:txXfrm>
        <a:off x="1342713" y="744964"/>
        <a:ext cx="2395231" cy="769928"/>
      </dsp:txXfrm>
    </dsp:sp>
    <dsp:sp modelId="{9A0A8E8F-BFC7-9E4A-A623-94C422CC0339}">
      <dsp:nvSpPr>
        <dsp:cNvPr id="0" name=""/>
        <dsp:cNvSpPr/>
      </dsp:nvSpPr>
      <dsp:spPr>
        <a:xfrm rot="5400000">
          <a:off x="785220" y="2770094"/>
          <a:ext cx="808425" cy="557961"/>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67530" y="1679586"/>
          <a:ext cx="1360912" cy="952594"/>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714040" y="1726096"/>
        <a:ext cx="1267892" cy="859574"/>
      </dsp:txXfrm>
    </dsp:sp>
    <dsp:sp modelId="{2EC99501-5578-0549-BA74-22C978D3D4B1}">
      <dsp:nvSpPr>
        <dsp:cNvPr id="0" name=""/>
        <dsp:cNvSpPr/>
      </dsp:nvSpPr>
      <dsp:spPr>
        <a:xfrm>
          <a:off x="2009784" y="1815365"/>
          <a:ext cx="2531259" cy="7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Will choose an investment firm based on fees and costs</a:t>
          </a:r>
        </a:p>
      </dsp:txBody>
      <dsp:txXfrm>
        <a:off x="2009784" y="1815365"/>
        <a:ext cx="2531259" cy="769928"/>
      </dsp:txXfrm>
    </dsp:sp>
    <dsp:sp modelId="{7464F130-CBED-0045-B093-A537D7A7C62A}">
      <dsp:nvSpPr>
        <dsp:cNvPr id="0" name=""/>
        <dsp:cNvSpPr/>
      </dsp:nvSpPr>
      <dsp:spPr>
        <a:xfrm>
          <a:off x="1561646" y="2731850"/>
          <a:ext cx="1360912" cy="952594"/>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608156" y="2778360"/>
        <a:ext cx="1267892" cy="8595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8374" y="1781304"/>
          <a:ext cx="808425" cy="480254"/>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2102" y="654690"/>
          <a:ext cx="1360912" cy="952594"/>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8612" y="701200"/>
        <a:ext cx="1267892" cy="859574"/>
      </dsp:txXfrm>
    </dsp:sp>
    <dsp:sp modelId="{5BBF02DF-76C3-F245-A6D8-5759B4BE75F6}">
      <dsp:nvSpPr>
        <dsp:cNvPr id="0" name=""/>
        <dsp:cNvSpPr/>
      </dsp:nvSpPr>
      <dsp:spPr>
        <a:xfrm>
          <a:off x="1342713" y="744964"/>
          <a:ext cx="2395231" cy="7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in-market to buy a car from your brand</a:t>
          </a:r>
        </a:p>
      </dsp:txBody>
      <dsp:txXfrm>
        <a:off x="1342713" y="744964"/>
        <a:ext cx="2395231" cy="769928"/>
      </dsp:txXfrm>
    </dsp:sp>
    <dsp:sp modelId="{9A0A8E8F-BFC7-9E4A-A623-94C422CC0339}">
      <dsp:nvSpPr>
        <dsp:cNvPr id="0" name=""/>
        <dsp:cNvSpPr/>
      </dsp:nvSpPr>
      <dsp:spPr>
        <a:xfrm rot="5400000">
          <a:off x="785220" y="2770094"/>
          <a:ext cx="808425" cy="557961"/>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67530" y="1679586"/>
          <a:ext cx="1360912" cy="952594"/>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714040" y="1726096"/>
        <a:ext cx="1267892" cy="859574"/>
      </dsp:txXfrm>
    </dsp:sp>
    <dsp:sp modelId="{2EC99501-5578-0549-BA74-22C978D3D4B1}">
      <dsp:nvSpPr>
        <dsp:cNvPr id="0" name=""/>
        <dsp:cNvSpPr/>
      </dsp:nvSpPr>
      <dsp:spPr>
        <a:xfrm>
          <a:off x="2009784" y="1815365"/>
          <a:ext cx="2531259" cy="769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Top feature when buying a new vehicle is the environmental impact </a:t>
          </a:r>
        </a:p>
      </dsp:txBody>
      <dsp:txXfrm>
        <a:off x="2009784" y="1815365"/>
        <a:ext cx="2531259" cy="769928"/>
      </dsp:txXfrm>
    </dsp:sp>
    <dsp:sp modelId="{7464F130-CBED-0045-B093-A537D7A7C62A}">
      <dsp:nvSpPr>
        <dsp:cNvPr id="0" name=""/>
        <dsp:cNvSpPr/>
      </dsp:nvSpPr>
      <dsp:spPr>
        <a:xfrm>
          <a:off x="1561646" y="2731850"/>
          <a:ext cx="1360912" cy="952594"/>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608156" y="2778360"/>
        <a:ext cx="1267892" cy="859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8973" y="1786020"/>
          <a:ext cx="799341" cy="474858"/>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1160" y="672065"/>
          <a:ext cx="1345621" cy="94189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7148" y="718053"/>
        <a:ext cx="1253645" cy="849915"/>
      </dsp:txXfrm>
    </dsp:sp>
    <dsp:sp modelId="{5BBF02DF-76C3-F245-A6D8-5759B4BE75F6}">
      <dsp:nvSpPr>
        <dsp:cNvPr id="0" name=""/>
        <dsp:cNvSpPr/>
      </dsp:nvSpPr>
      <dsp:spPr>
        <a:xfrm>
          <a:off x="1389025" y="749753"/>
          <a:ext cx="2590918" cy="761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intending to take a cruise in the next year with your brand</a:t>
          </a:r>
        </a:p>
      </dsp:txBody>
      <dsp:txXfrm>
        <a:off x="1389025" y="749753"/>
        <a:ext cx="2590918" cy="761277"/>
      </dsp:txXfrm>
    </dsp:sp>
    <dsp:sp modelId="{9A0A8E8F-BFC7-9E4A-A623-94C422CC0339}">
      <dsp:nvSpPr>
        <dsp:cNvPr id="0" name=""/>
        <dsp:cNvSpPr/>
      </dsp:nvSpPr>
      <dsp:spPr>
        <a:xfrm rot="5400000">
          <a:off x="726607" y="2763701"/>
          <a:ext cx="799341" cy="551691"/>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10241" y="1685445"/>
          <a:ext cx="1345621" cy="941891"/>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656229" y="1731433"/>
        <a:ext cx="1253645" cy="849915"/>
      </dsp:txXfrm>
    </dsp:sp>
    <dsp:sp modelId="{2EC99501-5578-0549-BA74-22C978D3D4B1}">
      <dsp:nvSpPr>
        <dsp:cNvPr id="0" name=""/>
        <dsp:cNvSpPr/>
      </dsp:nvSpPr>
      <dsp:spPr>
        <a:xfrm>
          <a:off x="2039708" y="1819699"/>
          <a:ext cx="2502818" cy="761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Children’s activities are most important when selecting a cruise</a:t>
          </a:r>
        </a:p>
      </dsp:txBody>
      <dsp:txXfrm>
        <a:off x="2039708" y="1819699"/>
        <a:ext cx="2502818" cy="761277"/>
      </dsp:txXfrm>
    </dsp:sp>
    <dsp:sp modelId="{7464F130-CBED-0045-B093-A537D7A7C62A}">
      <dsp:nvSpPr>
        <dsp:cNvPr id="0" name=""/>
        <dsp:cNvSpPr/>
      </dsp:nvSpPr>
      <dsp:spPr>
        <a:xfrm>
          <a:off x="1430115" y="2691159"/>
          <a:ext cx="1345621" cy="941891"/>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476103" y="2737147"/>
        <a:ext cx="1253645" cy="849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9293" y="1789951"/>
          <a:ext cx="791772" cy="470362"/>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555" y="686544"/>
          <a:ext cx="1332878" cy="93297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6107" y="732096"/>
        <a:ext cx="1241774" cy="841867"/>
      </dsp:txXfrm>
    </dsp:sp>
    <dsp:sp modelId="{5BBF02DF-76C3-F245-A6D8-5759B4BE75F6}">
      <dsp:nvSpPr>
        <dsp:cNvPr id="0" name=""/>
        <dsp:cNvSpPr/>
      </dsp:nvSpPr>
      <dsp:spPr>
        <a:xfrm>
          <a:off x="1364256" y="774958"/>
          <a:ext cx="2752490"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switching wireless providers</a:t>
          </a:r>
        </a:p>
      </dsp:txBody>
      <dsp:txXfrm>
        <a:off x="1364256" y="774958"/>
        <a:ext cx="2752490" cy="754068"/>
      </dsp:txXfrm>
    </dsp:sp>
    <dsp:sp modelId="{9A0A8E8F-BFC7-9E4A-A623-94C422CC0339}">
      <dsp:nvSpPr>
        <dsp:cNvPr id="0" name=""/>
        <dsp:cNvSpPr/>
      </dsp:nvSpPr>
      <dsp:spPr>
        <a:xfrm rot="5400000">
          <a:off x="750827" y="2745673"/>
          <a:ext cx="791772" cy="546467"/>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35566" y="1677630"/>
          <a:ext cx="1332878" cy="932971"/>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681118" y="1723182"/>
        <a:ext cx="1241774" cy="841867"/>
      </dsp:txXfrm>
    </dsp:sp>
    <dsp:sp modelId="{2EC99501-5578-0549-BA74-22C978D3D4B1}">
      <dsp:nvSpPr>
        <dsp:cNvPr id="0" name=""/>
        <dsp:cNvSpPr/>
      </dsp:nvSpPr>
      <dsp:spPr>
        <a:xfrm>
          <a:off x="1962861" y="1780124"/>
          <a:ext cx="2479117"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Will switch providers for increased reliability  </a:t>
          </a:r>
        </a:p>
      </dsp:txBody>
      <dsp:txXfrm>
        <a:off x="1962861" y="1780124"/>
        <a:ext cx="2479117" cy="754068"/>
      </dsp:txXfrm>
    </dsp:sp>
    <dsp:sp modelId="{7464F130-CBED-0045-B093-A537D7A7C62A}">
      <dsp:nvSpPr>
        <dsp:cNvPr id="0" name=""/>
        <dsp:cNvSpPr/>
      </dsp:nvSpPr>
      <dsp:spPr>
        <a:xfrm>
          <a:off x="1443744" y="2651839"/>
          <a:ext cx="1332878" cy="932971"/>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489296" y="2697391"/>
        <a:ext cx="1241774" cy="8418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9293" y="1789951"/>
          <a:ext cx="791772" cy="470362"/>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555" y="686544"/>
          <a:ext cx="1332878" cy="93297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6107" y="732096"/>
        <a:ext cx="1241774" cy="841867"/>
      </dsp:txXfrm>
    </dsp:sp>
    <dsp:sp modelId="{5BBF02DF-76C3-F245-A6D8-5759B4BE75F6}">
      <dsp:nvSpPr>
        <dsp:cNvPr id="0" name=""/>
        <dsp:cNvSpPr/>
      </dsp:nvSpPr>
      <dsp:spPr>
        <a:xfrm>
          <a:off x="1364256" y="774958"/>
          <a:ext cx="2752490"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in-market for apparel</a:t>
          </a:r>
        </a:p>
      </dsp:txBody>
      <dsp:txXfrm>
        <a:off x="1364256" y="774958"/>
        <a:ext cx="2752490" cy="754068"/>
      </dsp:txXfrm>
    </dsp:sp>
    <dsp:sp modelId="{9A0A8E8F-BFC7-9E4A-A623-94C422CC0339}">
      <dsp:nvSpPr>
        <dsp:cNvPr id="0" name=""/>
        <dsp:cNvSpPr/>
      </dsp:nvSpPr>
      <dsp:spPr>
        <a:xfrm rot="5400000">
          <a:off x="750827" y="2745673"/>
          <a:ext cx="791772" cy="546467"/>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35566" y="1677630"/>
          <a:ext cx="1332878" cy="932971"/>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681118" y="1723182"/>
        <a:ext cx="1241774" cy="841867"/>
      </dsp:txXfrm>
    </dsp:sp>
    <dsp:sp modelId="{2EC99501-5578-0549-BA74-22C978D3D4B1}">
      <dsp:nvSpPr>
        <dsp:cNvPr id="0" name=""/>
        <dsp:cNvSpPr/>
      </dsp:nvSpPr>
      <dsp:spPr>
        <a:xfrm>
          <a:off x="1962861" y="1780124"/>
          <a:ext cx="2479117"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Apparel purchase driver is to be well-respected by friends</a:t>
          </a:r>
        </a:p>
      </dsp:txBody>
      <dsp:txXfrm>
        <a:off x="1962861" y="1780124"/>
        <a:ext cx="2479117" cy="754068"/>
      </dsp:txXfrm>
    </dsp:sp>
    <dsp:sp modelId="{7464F130-CBED-0045-B093-A537D7A7C62A}">
      <dsp:nvSpPr>
        <dsp:cNvPr id="0" name=""/>
        <dsp:cNvSpPr/>
      </dsp:nvSpPr>
      <dsp:spPr>
        <a:xfrm>
          <a:off x="1443744" y="2651839"/>
          <a:ext cx="1332878" cy="932971"/>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489296" y="2697391"/>
        <a:ext cx="1241774" cy="8418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9293" y="1789951"/>
          <a:ext cx="791772" cy="470362"/>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555" y="686544"/>
          <a:ext cx="1332878" cy="93297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6107" y="732096"/>
        <a:ext cx="1241774" cy="841867"/>
      </dsp:txXfrm>
    </dsp:sp>
    <dsp:sp modelId="{5BBF02DF-76C3-F245-A6D8-5759B4BE75F6}">
      <dsp:nvSpPr>
        <dsp:cNvPr id="0" name=""/>
        <dsp:cNvSpPr/>
      </dsp:nvSpPr>
      <dsp:spPr>
        <a:xfrm>
          <a:off x="1364256" y="774958"/>
          <a:ext cx="2752490"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in-market to purchase snacks</a:t>
          </a:r>
        </a:p>
      </dsp:txBody>
      <dsp:txXfrm>
        <a:off x="1364256" y="774958"/>
        <a:ext cx="2752490" cy="754068"/>
      </dsp:txXfrm>
    </dsp:sp>
    <dsp:sp modelId="{9A0A8E8F-BFC7-9E4A-A623-94C422CC0339}">
      <dsp:nvSpPr>
        <dsp:cNvPr id="0" name=""/>
        <dsp:cNvSpPr/>
      </dsp:nvSpPr>
      <dsp:spPr>
        <a:xfrm rot="5400000">
          <a:off x="750827" y="2745673"/>
          <a:ext cx="791772" cy="546467"/>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35566" y="1677630"/>
          <a:ext cx="1332878" cy="932971"/>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681118" y="1723182"/>
        <a:ext cx="1241774" cy="841867"/>
      </dsp:txXfrm>
    </dsp:sp>
    <dsp:sp modelId="{2EC99501-5578-0549-BA74-22C978D3D4B1}">
      <dsp:nvSpPr>
        <dsp:cNvPr id="0" name=""/>
        <dsp:cNvSpPr/>
      </dsp:nvSpPr>
      <dsp:spPr>
        <a:xfrm>
          <a:off x="1962861" y="1780124"/>
          <a:ext cx="2479117"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solidFill>
                <a:srgbClr val="000000">
                  <a:hueOff val="0"/>
                  <a:satOff val="0"/>
                  <a:lumOff val="0"/>
                  <a:alphaOff val="0"/>
                </a:srgbClr>
              </a:solidFill>
              <a:latin typeface="Bw Modelica"/>
              <a:ea typeface="+mn-ea"/>
              <a:cs typeface="+mn-cs"/>
            </a:rPr>
            <a:t>Prefer to eat cookies and crackers in the afternoon</a:t>
          </a:r>
        </a:p>
      </dsp:txBody>
      <dsp:txXfrm>
        <a:off x="1962861" y="1780124"/>
        <a:ext cx="2479117" cy="754068"/>
      </dsp:txXfrm>
    </dsp:sp>
    <dsp:sp modelId="{7464F130-CBED-0045-B093-A537D7A7C62A}">
      <dsp:nvSpPr>
        <dsp:cNvPr id="0" name=""/>
        <dsp:cNvSpPr/>
      </dsp:nvSpPr>
      <dsp:spPr>
        <a:xfrm>
          <a:off x="1443744" y="2651839"/>
          <a:ext cx="1332878" cy="932971"/>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489296" y="2697391"/>
        <a:ext cx="1241774" cy="8418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9541-59E9-2F4D-8E08-548EEB8B19B6}">
      <dsp:nvSpPr>
        <dsp:cNvPr id="0" name=""/>
        <dsp:cNvSpPr/>
      </dsp:nvSpPr>
      <dsp:spPr>
        <a:xfrm rot="5400000">
          <a:off x="-29293" y="1789951"/>
          <a:ext cx="791772" cy="470362"/>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7019D-9382-564B-9452-9FEEFD540310}">
      <dsp:nvSpPr>
        <dsp:cNvPr id="0" name=""/>
        <dsp:cNvSpPr/>
      </dsp:nvSpPr>
      <dsp:spPr>
        <a:xfrm>
          <a:off x="555" y="686544"/>
          <a:ext cx="1332878" cy="93297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Identify in-market prospects</a:t>
          </a:r>
        </a:p>
      </dsp:txBody>
      <dsp:txXfrm>
        <a:off x="46107" y="732096"/>
        <a:ext cx="1241774" cy="841867"/>
      </dsp:txXfrm>
    </dsp:sp>
    <dsp:sp modelId="{5BBF02DF-76C3-F245-A6D8-5759B4BE75F6}">
      <dsp:nvSpPr>
        <dsp:cNvPr id="0" name=""/>
        <dsp:cNvSpPr/>
      </dsp:nvSpPr>
      <dsp:spPr>
        <a:xfrm>
          <a:off x="1364256" y="774958"/>
          <a:ext cx="2752490"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Identify who in your prospect &amp; customer base is in-market for new bedding</a:t>
          </a:r>
        </a:p>
      </dsp:txBody>
      <dsp:txXfrm>
        <a:off x="1364256" y="774958"/>
        <a:ext cx="2752490" cy="754068"/>
      </dsp:txXfrm>
    </dsp:sp>
    <dsp:sp modelId="{9A0A8E8F-BFC7-9E4A-A623-94C422CC0339}">
      <dsp:nvSpPr>
        <dsp:cNvPr id="0" name=""/>
        <dsp:cNvSpPr/>
      </dsp:nvSpPr>
      <dsp:spPr>
        <a:xfrm rot="5400000">
          <a:off x="750827" y="2745673"/>
          <a:ext cx="791772" cy="546467"/>
        </a:xfrm>
        <a:prstGeom prst="bentUpArrow">
          <a:avLst>
            <a:gd name="adj1" fmla="val 32840"/>
            <a:gd name="adj2" fmla="val 25000"/>
            <a:gd name="adj3" fmla="val 3578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AD452E-03ED-2A41-A9BE-B10712275BD0}">
      <dsp:nvSpPr>
        <dsp:cNvPr id="0" name=""/>
        <dsp:cNvSpPr/>
      </dsp:nvSpPr>
      <dsp:spPr>
        <a:xfrm>
          <a:off x="635566" y="1677630"/>
          <a:ext cx="1332878" cy="932971"/>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Understand why they make decisions</a:t>
          </a:r>
        </a:p>
      </dsp:txBody>
      <dsp:txXfrm>
        <a:off x="681118" y="1723182"/>
        <a:ext cx="1241774" cy="841867"/>
      </dsp:txXfrm>
    </dsp:sp>
    <dsp:sp modelId="{2EC99501-5578-0549-BA74-22C978D3D4B1}">
      <dsp:nvSpPr>
        <dsp:cNvPr id="0" name=""/>
        <dsp:cNvSpPr/>
      </dsp:nvSpPr>
      <dsp:spPr>
        <a:xfrm>
          <a:off x="1962861" y="1780124"/>
          <a:ext cx="2479117" cy="75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1" kern="1200"/>
            <a:t>Prefer brands that ship from manufacturer directly to me</a:t>
          </a:r>
        </a:p>
      </dsp:txBody>
      <dsp:txXfrm>
        <a:off x="1962861" y="1780124"/>
        <a:ext cx="2479117" cy="754068"/>
      </dsp:txXfrm>
    </dsp:sp>
    <dsp:sp modelId="{7464F130-CBED-0045-B093-A537D7A7C62A}">
      <dsp:nvSpPr>
        <dsp:cNvPr id="0" name=""/>
        <dsp:cNvSpPr/>
      </dsp:nvSpPr>
      <dsp:spPr>
        <a:xfrm>
          <a:off x="1443744" y="2651839"/>
          <a:ext cx="1332878" cy="932971"/>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Personalize messaging and creative</a:t>
          </a:r>
        </a:p>
      </dsp:txBody>
      <dsp:txXfrm>
        <a:off x="1489296" y="2697391"/>
        <a:ext cx="1241774" cy="84186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F00C2A-6BF7-4A45-8372-68A052148593}"/>
              </a:ext>
            </a:extLst>
          </p:cNvPr>
          <p:cNvSpPr>
            <a:spLocks noGrp="1"/>
          </p:cNvSpPr>
          <p:nvPr>
            <p:ph type="hdr" sz="quarter"/>
          </p:nvPr>
        </p:nvSpPr>
        <p:spPr>
          <a:xfrm>
            <a:off x="0" y="0"/>
            <a:ext cx="3077147" cy="471054"/>
          </a:xfrm>
          <a:prstGeom prst="rect">
            <a:avLst/>
          </a:prstGeom>
        </p:spPr>
        <p:txBody>
          <a:bodyPr vert="horz" lIns="93516" tIns="46758" rIns="93516" bIns="46758" rtlCol="0"/>
          <a:lstStyle>
            <a:lvl1pPr algn="l">
              <a:defRPr sz="1200"/>
            </a:lvl1pPr>
          </a:lstStyle>
          <a:p>
            <a:endParaRPr lang="en-US"/>
          </a:p>
        </p:txBody>
      </p:sp>
      <p:sp>
        <p:nvSpPr>
          <p:cNvPr id="3" name="Date Placeholder 2">
            <a:extLst>
              <a:ext uri="{FF2B5EF4-FFF2-40B4-BE49-F238E27FC236}">
                <a16:creationId xmlns:a16="http://schemas.microsoft.com/office/drawing/2014/main" id="{E3E2FB30-8DAC-5144-A650-DCB6BCC28C38}"/>
              </a:ext>
            </a:extLst>
          </p:cNvPr>
          <p:cNvSpPr>
            <a:spLocks noGrp="1"/>
          </p:cNvSpPr>
          <p:nvPr>
            <p:ph type="dt" sz="quarter" idx="1"/>
          </p:nvPr>
        </p:nvSpPr>
        <p:spPr>
          <a:xfrm>
            <a:off x="4023714" y="0"/>
            <a:ext cx="3077146" cy="471054"/>
          </a:xfrm>
          <a:prstGeom prst="rect">
            <a:avLst/>
          </a:prstGeom>
        </p:spPr>
        <p:txBody>
          <a:bodyPr vert="horz" lIns="93516" tIns="46758" rIns="93516" bIns="46758" rtlCol="0"/>
          <a:lstStyle>
            <a:lvl1pPr algn="r">
              <a:defRPr sz="1200"/>
            </a:lvl1pPr>
          </a:lstStyle>
          <a:p>
            <a:fld id="{FFDD1277-912B-1743-8DD4-55CC6D203EC7}" type="datetimeFigureOut">
              <a:rPr lang="en-US" smtClean="0"/>
              <a:t>8/15/2024</a:t>
            </a:fld>
            <a:endParaRPr lang="en-US"/>
          </a:p>
        </p:txBody>
      </p:sp>
      <p:sp>
        <p:nvSpPr>
          <p:cNvPr id="4" name="Footer Placeholder 3">
            <a:extLst>
              <a:ext uri="{FF2B5EF4-FFF2-40B4-BE49-F238E27FC236}">
                <a16:creationId xmlns:a16="http://schemas.microsoft.com/office/drawing/2014/main" id="{CCFEA400-65B3-A745-B25C-722C8FE66FBF}"/>
              </a:ext>
            </a:extLst>
          </p:cNvPr>
          <p:cNvSpPr>
            <a:spLocks noGrp="1"/>
          </p:cNvSpPr>
          <p:nvPr>
            <p:ph type="ftr" sz="quarter" idx="2"/>
          </p:nvPr>
        </p:nvSpPr>
        <p:spPr>
          <a:xfrm>
            <a:off x="0" y="8917422"/>
            <a:ext cx="3077147" cy="471053"/>
          </a:xfrm>
          <a:prstGeom prst="rect">
            <a:avLst/>
          </a:prstGeom>
        </p:spPr>
        <p:txBody>
          <a:bodyPr vert="horz" lIns="93516" tIns="46758" rIns="93516" bIns="4675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359687-337F-A943-880F-0F98E6B03725}"/>
              </a:ext>
            </a:extLst>
          </p:cNvPr>
          <p:cNvSpPr>
            <a:spLocks noGrp="1"/>
          </p:cNvSpPr>
          <p:nvPr>
            <p:ph type="sldNum" sz="quarter" idx="3"/>
          </p:nvPr>
        </p:nvSpPr>
        <p:spPr>
          <a:xfrm>
            <a:off x="4023714" y="8917422"/>
            <a:ext cx="3077146" cy="471053"/>
          </a:xfrm>
          <a:prstGeom prst="rect">
            <a:avLst/>
          </a:prstGeom>
        </p:spPr>
        <p:txBody>
          <a:bodyPr vert="horz" lIns="93516" tIns="46758" rIns="93516" bIns="46758" rtlCol="0" anchor="b"/>
          <a:lstStyle>
            <a:lvl1pPr algn="r">
              <a:defRPr sz="1200"/>
            </a:lvl1pPr>
          </a:lstStyle>
          <a:p>
            <a:fld id="{4DA56258-A55D-AE43-A060-12ADEFE2C099}" type="slidenum">
              <a:rPr lang="en-US" smtClean="0"/>
              <a:t>‹#›</a:t>
            </a:fld>
            <a:endParaRPr lang="en-US"/>
          </a:p>
        </p:txBody>
      </p:sp>
    </p:spTree>
    <p:extLst>
      <p:ext uri="{BB962C8B-B14F-4D97-AF65-F5344CB8AC3E}">
        <p14:creationId xmlns:p14="http://schemas.microsoft.com/office/powerpoint/2010/main" val="25006403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57"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3516" tIns="46758" rIns="93516" bIns="46758"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3516" tIns="46758" rIns="93516" bIns="46758" rtlCol="0"/>
          <a:lstStyle>
            <a:lvl1pPr algn="r">
              <a:defRPr sz="1200"/>
            </a:lvl1pPr>
          </a:lstStyle>
          <a:p>
            <a:fld id="{4ACA4073-0165-8B41-A643-FC52AB74F5FC}" type="datetimeFigureOut">
              <a:rPr lang="en-US" smtClean="0"/>
              <a:t>8/15/2024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3516" tIns="46758" rIns="93516" bIns="46758"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3516" tIns="46758" rIns="93516" bIns="4675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3516" tIns="46758" rIns="93516" bIns="46758"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3516" tIns="46758" rIns="93516" bIns="46758" rtlCol="0" anchor="b"/>
          <a:lstStyle>
            <a:lvl1pPr algn="r">
              <a:defRPr sz="1200"/>
            </a:lvl1pPr>
          </a:lstStyle>
          <a:p>
            <a:fld id="{BF686CCE-1718-EC40-8B43-A8B1E06F9FA4}" type="slidenum">
              <a:rPr lang="en-US" smtClean="0"/>
              <a:t>‹#›</a:t>
            </a:fld>
            <a:endParaRPr lang="en-US"/>
          </a:p>
        </p:txBody>
      </p:sp>
    </p:spTree>
    <p:extLst>
      <p:ext uri="{BB962C8B-B14F-4D97-AF65-F5344CB8AC3E}">
        <p14:creationId xmlns:p14="http://schemas.microsoft.com/office/powerpoint/2010/main" val="158630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1</a:t>
            </a:fld>
            <a:endParaRPr lang="en-US"/>
          </a:p>
        </p:txBody>
      </p:sp>
    </p:spTree>
    <p:extLst>
      <p:ext uri="{BB962C8B-B14F-4D97-AF65-F5344CB8AC3E}">
        <p14:creationId xmlns:p14="http://schemas.microsoft.com/office/powerpoint/2010/main" val="386532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13</a:t>
            </a:fld>
            <a:endParaRPr lang="en-US"/>
          </a:p>
        </p:txBody>
      </p:sp>
    </p:spTree>
    <p:extLst>
      <p:ext uri="{BB962C8B-B14F-4D97-AF65-F5344CB8AC3E}">
        <p14:creationId xmlns:p14="http://schemas.microsoft.com/office/powerpoint/2010/main" val="281146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14</a:t>
            </a:fld>
            <a:endParaRPr lang="en-US"/>
          </a:p>
        </p:txBody>
      </p:sp>
    </p:spTree>
    <p:extLst>
      <p:ext uri="{BB962C8B-B14F-4D97-AF65-F5344CB8AC3E}">
        <p14:creationId xmlns:p14="http://schemas.microsoft.com/office/powerpoint/2010/main" val="2876305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cs typeface="Calibri" panose="020F0502020204030204"/>
              </a:rPr>
              <a:t>Updated bullets</a:t>
            </a:r>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15</a:t>
            </a:fld>
            <a:endParaRPr lang="en-US"/>
          </a:p>
        </p:txBody>
      </p:sp>
    </p:spTree>
    <p:extLst>
      <p:ext uri="{BB962C8B-B14F-4D97-AF65-F5344CB8AC3E}">
        <p14:creationId xmlns:p14="http://schemas.microsoft.com/office/powerpoint/2010/main" val="3098562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Elizabeth checking </a:t>
            </a:r>
          </a:p>
        </p:txBody>
      </p:sp>
      <p:sp>
        <p:nvSpPr>
          <p:cNvPr id="4" name="Slide Number Placeholder 3"/>
          <p:cNvSpPr>
            <a:spLocks noGrp="1"/>
          </p:cNvSpPr>
          <p:nvPr>
            <p:ph type="sldNum" sz="quarter" idx="5"/>
          </p:nvPr>
        </p:nvSpPr>
        <p:spPr/>
        <p:txBody>
          <a:bodyPr/>
          <a:lstStyle/>
          <a:p>
            <a:fld id="{BF686CCE-1718-EC40-8B43-A8B1E06F9FA4}" type="slidenum">
              <a:rPr lang="en-US" smtClean="0"/>
              <a:t>16</a:t>
            </a:fld>
            <a:endParaRPr lang="en-US"/>
          </a:p>
        </p:txBody>
      </p:sp>
    </p:spTree>
    <p:extLst>
      <p:ext uri="{BB962C8B-B14F-4D97-AF65-F5344CB8AC3E}">
        <p14:creationId xmlns:p14="http://schemas.microsoft.com/office/powerpoint/2010/main" val="301425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Yes right</a:t>
            </a:r>
          </a:p>
        </p:txBody>
      </p:sp>
      <p:sp>
        <p:nvSpPr>
          <p:cNvPr id="4" name="Slide Number Placeholder 3"/>
          <p:cNvSpPr>
            <a:spLocks noGrp="1"/>
          </p:cNvSpPr>
          <p:nvPr>
            <p:ph type="sldNum" sz="quarter" idx="5"/>
          </p:nvPr>
        </p:nvSpPr>
        <p:spPr/>
        <p:txBody>
          <a:bodyPr/>
          <a:lstStyle/>
          <a:p>
            <a:fld id="{BF686CCE-1718-EC40-8B43-A8B1E06F9FA4}" type="slidenum">
              <a:rPr lang="en-US" smtClean="0"/>
              <a:t>17</a:t>
            </a:fld>
            <a:endParaRPr lang="en-US"/>
          </a:p>
        </p:txBody>
      </p:sp>
    </p:spTree>
    <p:extLst>
      <p:ext uri="{BB962C8B-B14F-4D97-AF65-F5344CB8AC3E}">
        <p14:creationId xmlns:p14="http://schemas.microsoft.com/office/powerpoint/2010/main" val="1001575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BF686CCE-1718-EC40-8B43-A8B1E06F9FA4}" type="slidenum">
              <a:rPr lang="en-US" smtClean="0"/>
              <a:t>18</a:t>
            </a:fld>
            <a:endParaRPr lang="en-US"/>
          </a:p>
        </p:txBody>
      </p:sp>
    </p:spTree>
    <p:extLst>
      <p:ext uri="{BB962C8B-B14F-4D97-AF65-F5344CB8AC3E}">
        <p14:creationId xmlns:p14="http://schemas.microsoft.com/office/powerpoint/2010/main" val="3847636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fine</a:t>
            </a:r>
          </a:p>
        </p:txBody>
      </p:sp>
      <p:sp>
        <p:nvSpPr>
          <p:cNvPr id="4" name="Slide Number Placeholder 3"/>
          <p:cNvSpPr>
            <a:spLocks noGrp="1"/>
          </p:cNvSpPr>
          <p:nvPr>
            <p:ph type="sldNum" sz="quarter" idx="5"/>
          </p:nvPr>
        </p:nvSpPr>
        <p:spPr/>
        <p:txBody>
          <a:bodyPr/>
          <a:lstStyle/>
          <a:p>
            <a:fld id="{BF686CCE-1718-EC40-8B43-A8B1E06F9FA4}" type="slidenum">
              <a:rPr lang="en-US" smtClean="0"/>
              <a:t>21</a:t>
            </a:fld>
            <a:endParaRPr lang="en-US"/>
          </a:p>
        </p:txBody>
      </p:sp>
    </p:spTree>
    <p:extLst>
      <p:ext uri="{BB962C8B-B14F-4D97-AF65-F5344CB8AC3E}">
        <p14:creationId xmlns:p14="http://schemas.microsoft.com/office/powerpoint/2010/main" val="2914114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22</a:t>
            </a:fld>
            <a:endParaRPr lang="en-US"/>
          </a:p>
        </p:txBody>
      </p:sp>
    </p:spTree>
    <p:extLst>
      <p:ext uri="{BB962C8B-B14F-4D97-AF65-F5344CB8AC3E}">
        <p14:creationId xmlns:p14="http://schemas.microsoft.com/office/powerpoint/2010/main" val="3087488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F686CCE-1718-EC40-8B43-A8B1E06F9FA4}" type="slidenum">
              <a:rPr lang="en-US" smtClean="0"/>
              <a:t>26</a:t>
            </a:fld>
            <a:endParaRPr lang="en-US"/>
          </a:p>
        </p:txBody>
      </p:sp>
    </p:spTree>
    <p:extLst>
      <p:ext uri="{BB962C8B-B14F-4D97-AF65-F5344CB8AC3E}">
        <p14:creationId xmlns:p14="http://schemas.microsoft.com/office/powerpoint/2010/main" val="1083940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66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2</a:t>
            </a:fld>
            <a:endParaRPr lang="en-US"/>
          </a:p>
        </p:txBody>
      </p:sp>
    </p:spTree>
    <p:extLst>
      <p:ext uri="{BB962C8B-B14F-4D97-AF65-F5344CB8AC3E}">
        <p14:creationId xmlns:p14="http://schemas.microsoft.com/office/powerpoint/2010/main" val="3956166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Calibri"/>
              </a:rPr>
              <a:t>Asked shiva</a:t>
            </a:r>
          </a:p>
        </p:txBody>
      </p:sp>
      <p:sp>
        <p:nvSpPr>
          <p:cNvPr id="4" name="Slide Number Placeholder 3"/>
          <p:cNvSpPr>
            <a:spLocks noGrp="1"/>
          </p:cNvSpPr>
          <p:nvPr>
            <p:ph type="sldNum" sz="quarter" idx="5"/>
          </p:nvPr>
        </p:nvSpPr>
        <p:spPr/>
        <p:txBody>
          <a:bodyPr/>
          <a:lstStyle/>
          <a:p>
            <a:fld id="{BF686CCE-1718-EC40-8B43-A8B1E06F9FA4}" type="slidenum">
              <a:rPr lang="en-US" smtClean="0"/>
              <a:t>30</a:t>
            </a:fld>
            <a:endParaRPr lang="en-US"/>
          </a:p>
        </p:txBody>
      </p:sp>
    </p:spTree>
    <p:extLst>
      <p:ext uri="{BB962C8B-B14F-4D97-AF65-F5344CB8AC3E}">
        <p14:creationId xmlns:p14="http://schemas.microsoft.com/office/powerpoint/2010/main" val="2927636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495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32</a:t>
            </a:fld>
            <a:endParaRPr lang="en-US"/>
          </a:p>
        </p:txBody>
      </p:sp>
    </p:spTree>
    <p:extLst>
      <p:ext uri="{BB962C8B-B14F-4D97-AF65-F5344CB8AC3E}">
        <p14:creationId xmlns:p14="http://schemas.microsoft.com/office/powerpoint/2010/main" val="2573280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5"/>
          </p:nvPr>
        </p:nvSpPr>
        <p:spPr/>
        <p:txBody>
          <a:bodyPr/>
          <a:lstStyle/>
          <a:p>
            <a:fld id="{BF686CCE-1718-EC40-8B43-A8B1E06F9FA4}" type="slidenum">
              <a:rPr lang="en-US" smtClean="0"/>
              <a:t>33</a:t>
            </a:fld>
            <a:endParaRPr lang="en-US"/>
          </a:p>
        </p:txBody>
      </p:sp>
    </p:spTree>
    <p:extLst>
      <p:ext uri="{BB962C8B-B14F-4D97-AF65-F5344CB8AC3E}">
        <p14:creationId xmlns:p14="http://schemas.microsoft.com/office/powerpoint/2010/main" val="3779649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866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992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958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39</a:t>
            </a:fld>
            <a:endParaRPr lang="en-US"/>
          </a:p>
        </p:txBody>
      </p:sp>
    </p:spTree>
    <p:extLst>
      <p:ext uri="{BB962C8B-B14F-4D97-AF65-F5344CB8AC3E}">
        <p14:creationId xmlns:p14="http://schemas.microsoft.com/office/powerpoint/2010/main" val="3631589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888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49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Updated refresh section </a:t>
            </a:r>
          </a:p>
        </p:txBody>
      </p:sp>
      <p:sp>
        <p:nvSpPr>
          <p:cNvPr id="4" name="Slide Number Placeholder 3"/>
          <p:cNvSpPr>
            <a:spLocks noGrp="1"/>
          </p:cNvSpPr>
          <p:nvPr>
            <p:ph type="sldNum" sz="quarter" idx="5"/>
          </p:nvPr>
        </p:nvSpPr>
        <p:spPr/>
        <p:txBody>
          <a:bodyPr/>
          <a:lstStyle/>
          <a:p>
            <a:fld id="{BF686CCE-1718-EC40-8B43-A8B1E06F9FA4}" type="slidenum">
              <a:rPr lang="en-US" smtClean="0"/>
              <a:t>5</a:t>
            </a:fld>
            <a:endParaRPr lang="en-US"/>
          </a:p>
        </p:txBody>
      </p:sp>
    </p:spTree>
    <p:extLst>
      <p:ext uri="{BB962C8B-B14F-4D97-AF65-F5344CB8AC3E}">
        <p14:creationId xmlns:p14="http://schemas.microsoft.com/office/powerpoint/2010/main" val="1792951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375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621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857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42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52</a:t>
            </a:fld>
            <a:endParaRPr lang="en-US"/>
          </a:p>
        </p:txBody>
      </p:sp>
    </p:spTree>
    <p:extLst>
      <p:ext uri="{BB962C8B-B14F-4D97-AF65-F5344CB8AC3E}">
        <p14:creationId xmlns:p14="http://schemas.microsoft.com/office/powerpoint/2010/main" val="3944847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825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003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56</a:t>
            </a:fld>
            <a:endParaRPr lang="en-US"/>
          </a:p>
        </p:txBody>
      </p:sp>
    </p:spTree>
    <p:extLst>
      <p:ext uri="{BB962C8B-B14F-4D97-AF65-F5344CB8AC3E}">
        <p14:creationId xmlns:p14="http://schemas.microsoft.com/office/powerpoint/2010/main" val="3944847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799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New case study</a:t>
            </a:r>
          </a:p>
        </p:txBody>
      </p:sp>
      <p:sp>
        <p:nvSpPr>
          <p:cNvPr id="4" name="Slide Number Placeholder 3"/>
          <p:cNvSpPr>
            <a:spLocks noGrp="1"/>
          </p:cNvSpPr>
          <p:nvPr>
            <p:ph type="sldNum" sz="quarter" idx="5"/>
          </p:nvPr>
        </p:nvSpPr>
        <p:spPr/>
        <p:txBody>
          <a:bodyPr/>
          <a:lstStyle/>
          <a:p>
            <a:fld id="{BF686CCE-1718-EC40-8B43-A8B1E06F9FA4}" type="slidenum">
              <a:rPr lang="en-US" smtClean="0"/>
              <a:t>59</a:t>
            </a:fld>
            <a:endParaRPr lang="en-US"/>
          </a:p>
        </p:txBody>
      </p:sp>
    </p:spTree>
    <p:extLst>
      <p:ext uri="{BB962C8B-B14F-4D97-AF65-F5344CB8AC3E}">
        <p14:creationId xmlns:p14="http://schemas.microsoft.com/office/powerpoint/2010/main" val="286555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7</a:t>
            </a:fld>
            <a:endParaRPr lang="en-US"/>
          </a:p>
        </p:txBody>
      </p:sp>
    </p:spTree>
    <p:extLst>
      <p:ext uri="{BB962C8B-B14F-4D97-AF65-F5344CB8AC3E}">
        <p14:creationId xmlns:p14="http://schemas.microsoft.com/office/powerpoint/2010/main" val="2267655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60</a:t>
            </a:fld>
            <a:endParaRPr lang="en-US"/>
          </a:p>
        </p:txBody>
      </p:sp>
    </p:spTree>
    <p:extLst>
      <p:ext uri="{BB962C8B-B14F-4D97-AF65-F5344CB8AC3E}">
        <p14:creationId xmlns:p14="http://schemas.microsoft.com/office/powerpoint/2010/main" val="2286620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New case study</a:t>
            </a:r>
          </a:p>
        </p:txBody>
      </p:sp>
      <p:sp>
        <p:nvSpPr>
          <p:cNvPr id="4" name="Slide Number Placeholder 3"/>
          <p:cNvSpPr>
            <a:spLocks noGrp="1"/>
          </p:cNvSpPr>
          <p:nvPr>
            <p:ph type="sldNum" sz="quarter" idx="5"/>
          </p:nvPr>
        </p:nvSpPr>
        <p:spPr/>
        <p:txBody>
          <a:bodyPr/>
          <a:lstStyle/>
          <a:p>
            <a:fld id="{BF686CCE-1718-EC40-8B43-A8B1E06F9FA4}" type="slidenum">
              <a:rPr lang="en-US" smtClean="0"/>
              <a:t>62</a:t>
            </a:fld>
            <a:endParaRPr lang="en-US"/>
          </a:p>
        </p:txBody>
      </p:sp>
    </p:spTree>
    <p:extLst>
      <p:ext uri="{BB962C8B-B14F-4D97-AF65-F5344CB8AC3E}">
        <p14:creationId xmlns:p14="http://schemas.microsoft.com/office/powerpoint/2010/main" val="309548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86CCE-1718-EC40-8B43-A8B1E06F9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26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8</a:t>
            </a:fld>
            <a:endParaRPr lang="en-US"/>
          </a:p>
        </p:txBody>
      </p:sp>
    </p:spTree>
    <p:extLst>
      <p:ext uri="{BB962C8B-B14F-4D97-AF65-F5344CB8AC3E}">
        <p14:creationId xmlns:p14="http://schemas.microsoft.com/office/powerpoint/2010/main" val="57254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F686CCE-1718-EC40-8B43-A8B1E06F9FA4}" type="slidenum">
              <a:rPr lang="en-US" smtClean="0"/>
              <a:t>9</a:t>
            </a:fld>
            <a:endParaRPr lang="en-US"/>
          </a:p>
        </p:txBody>
      </p:sp>
    </p:spTree>
    <p:extLst>
      <p:ext uri="{BB962C8B-B14F-4D97-AF65-F5344CB8AC3E}">
        <p14:creationId xmlns:p14="http://schemas.microsoft.com/office/powerpoint/2010/main" val="127604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Calibri"/>
              </a:rPr>
              <a:t>Updated bullets</a:t>
            </a:r>
          </a:p>
        </p:txBody>
      </p:sp>
      <p:sp>
        <p:nvSpPr>
          <p:cNvPr id="4" name="Slide Number Placeholder 3"/>
          <p:cNvSpPr>
            <a:spLocks noGrp="1"/>
          </p:cNvSpPr>
          <p:nvPr>
            <p:ph type="sldNum" sz="quarter" idx="5"/>
          </p:nvPr>
        </p:nvSpPr>
        <p:spPr/>
        <p:txBody>
          <a:bodyPr/>
          <a:lstStyle/>
          <a:p>
            <a:fld id="{BF686CCE-1718-EC40-8B43-A8B1E06F9FA4}" type="slidenum">
              <a:rPr lang="en-US" smtClean="0"/>
              <a:t>10</a:t>
            </a:fld>
            <a:endParaRPr lang="en-US"/>
          </a:p>
        </p:txBody>
      </p:sp>
    </p:spTree>
    <p:extLst>
      <p:ext uri="{BB962C8B-B14F-4D97-AF65-F5344CB8AC3E}">
        <p14:creationId xmlns:p14="http://schemas.microsoft.com/office/powerpoint/2010/main" val="357799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11</a:t>
            </a:fld>
            <a:endParaRPr lang="en-US"/>
          </a:p>
        </p:txBody>
      </p:sp>
    </p:spTree>
    <p:extLst>
      <p:ext uri="{BB962C8B-B14F-4D97-AF65-F5344CB8AC3E}">
        <p14:creationId xmlns:p14="http://schemas.microsoft.com/office/powerpoint/2010/main" val="125655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BF686CCE-1718-EC40-8B43-A8B1E06F9FA4}" type="slidenum">
              <a:rPr lang="en-US" smtClean="0"/>
              <a:t>12</a:t>
            </a:fld>
            <a:endParaRPr lang="en-US"/>
          </a:p>
        </p:txBody>
      </p:sp>
    </p:spTree>
    <p:extLst>
      <p:ext uri="{BB962C8B-B14F-4D97-AF65-F5344CB8AC3E}">
        <p14:creationId xmlns:p14="http://schemas.microsoft.com/office/powerpoint/2010/main" val="3313864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1_Cover 1 presenter &amp;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69E921-BC64-1B3E-2732-4864E10FBD4E}"/>
              </a:ext>
            </a:extLst>
          </p:cNvPr>
          <p:cNvPicPr>
            <a:picLocks noChangeAspect="1"/>
          </p:cNvPicPr>
          <p:nvPr/>
        </p:nvPicPr>
        <p:blipFill>
          <a:blip r:embed="rId2"/>
          <a:srcRect/>
          <a:stretch/>
        </p:blipFill>
        <p:spPr>
          <a:xfrm>
            <a:off x="0" y="0"/>
            <a:ext cx="12192000" cy="6858000"/>
          </a:xfrm>
          <a:prstGeom prst="rect">
            <a:avLst/>
          </a:prstGeom>
        </p:spPr>
      </p:pic>
      <p:sp>
        <p:nvSpPr>
          <p:cNvPr id="4" name="Oval 3">
            <a:extLst>
              <a:ext uri="{FF2B5EF4-FFF2-40B4-BE49-F238E27FC236}">
                <a16:creationId xmlns:a16="http://schemas.microsoft.com/office/drawing/2014/main" id="{20EA3B82-1DF1-F3E6-62A1-341FC93D950B}"/>
              </a:ext>
            </a:extLst>
          </p:cNvPr>
          <p:cNvSpPr/>
          <p:nvPr/>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a:solidFill>
                <a:schemeClr val="tx1">
                  <a:lumMod val="50000"/>
                  <a:lumOff val="50000"/>
                </a:schemeClr>
              </a:solidFill>
              <a:latin typeface="Bw Modelica Medium" pitchFamily="2" charset="77"/>
            </a:endParaRPr>
          </a:p>
        </p:txBody>
      </p:sp>
      <p:sp>
        <p:nvSpPr>
          <p:cNvPr id="5" name="TextBox 4">
            <a:extLst>
              <a:ext uri="{FF2B5EF4-FFF2-40B4-BE49-F238E27FC236}">
                <a16:creationId xmlns:a16="http://schemas.microsoft.com/office/drawing/2014/main" id="{5E5CBD84-A264-6BB8-9534-B8993F878E67}"/>
              </a:ext>
            </a:extLst>
          </p:cNvPr>
          <p:cNvSpPr txBox="1"/>
          <p:nvPr/>
        </p:nvSpPr>
        <p:spPr>
          <a:xfrm>
            <a:off x="-175518" y="6470663"/>
            <a:ext cx="10030968" cy="215444"/>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7" name="Picture 6">
            <a:extLst>
              <a:ext uri="{FF2B5EF4-FFF2-40B4-BE49-F238E27FC236}">
                <a16:creationId xmlns:a16="http://schemas.microsoft.com/office/drawing/2014/main" id="{B3BB8994-EAE6-9522-6E15-21E04D5BD8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9" name="Straight Connector 8">
            <a:extLst>
              <a:ext uri="{FF2B5EF4-FFF2-40B4-BE49-F238E27FC236}">
                <a16:creationId xmlns:a16="http://schemas.microsoft.com/office/drawing/2014/main" id="{328243F8-D794-B365-FFD4-3C3322435201}"/>
              </a:ext>
            </a:extLst>
          </p:cNvPr>
          <p:cNvCxnSpPr>
            <a:cxnSpLocks/>
          </p:cNvCxnSpPr>
          <p:nvPr/>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16">
            <a:extLst>
              <a:ext uri="{FF2B5EF4-FFF2-40B4-BE49-F238E27FC236}">
                <a16:creationId xmlns:a16="http://schemas.microsoft.com/office/drawing/2014/main" id="{D539C5BC-FA0B-B44D-86FE-DCA184AFD65C}"/>
              </a:ext>
            </a:extLst>
          </p:cNvPr>
          <p:cNvSpPr>
            <a:spLocks noGrp="1"/>
          </p:cNvSpPr>
          <p:nvPr>
            <p:ph type="body" sz="quarter" idx="14" hasCustomPrompt="1"/>
          </p:nvPr>
        </p:nvSpPr>
        <p:spPr>
          <a:xfrm>
            <a:off x="457920" y="3655330"/>
            <a:ext cx="4752908" cy="1399327"/>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cap="none" baseline="0">
                <a:solidFill>
                  <a:schemeClr val="bg1"/>
                </a:solidFill>
                <a:latin typeface="Montserrat"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6" name="Text Placeholder 16">
            <a:extLst>
              <a:ext uri="{FF2B5EF4-FFF2-40B4-BE49-F238E27FC236}">
                <a16:creationId xmlns:a16="http://schemas.microsoft.com/office/drawing/2014/main" id="{57734A39-AC44-9741-AC7A-12DC7DECE962}"/>
              </a:ext>
            </a:extLst>
          </p:cNvPr>
          <p:cNvSpPr>
            <a:spLocks noGrp="1"/>
          </p:cNvSpPr>
          <p:nvPr>
            <p:ph type="body" sz="quarter" idx="13"/>
          </p:nvPr>
        </p:nvSpPr>
        <p:spPr>
          <a:xfrm>
            <a:off x="457920" y="5071133"/>
            <a:ext cx="4752908" cy="691769"/>
          </a:xfrm>
          <a:prstGeom prst="rect">
            <a:avLst/>
          </a:prstGeo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Montserrat"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16649628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Only with Futuristic Element">
    <p:spTree>
      <p:nvGrpSpPr>
        <p:cNvPr id="1" name=""/>
        <p:cNvGrpSpPr/>
        <p:nvPr/>
      </p:nvGrpSpPr>
      <p:grpSpPr>
        <a:xfrm>
          <a:off x="0" y="0"/>
          <a:ext cx="0" cy="0"/>
          <a:chOff x="0" y="0"/>
          <a:chExt cx="0" cy="0"/>
        </a:xfrm>
      </p:grpSpPr>
      <p:pic>
        <p:nvPicPr>
          <p:cNvPr id="2" name="Picture 1" descr="Background pattern&#10;&#10;Description automatically generated with medium confidence">
            <a:extLst>
              <a:ext uri="{FF2B5EF4-FFF2-40B4-BE49-F238E27FC236}">
                <a16:creationId xmlns:a16="http://schemas.microsoft.com/office/drawing/2014/main" id="{2D12DAE0-89FF-B2D8-C318-1A11BF8CBF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3" name="Picture 2">
            <a:extLst>
              <a:ext uri="{FF2B5EF4-FFF2-40B4-BE49-F238E27FC236}">
                <a16:creationId xmlns:a16="http://schemas.microsoft.com/office/drawing/2014/main" id="{883208F5-B80F-1F98-62CA-2167BF282BD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44115" y="1499228"/>
            <a:ext cx="6858000" cy="6858000"/>
          </a:xfrm>
          <a:prstGeom prst="rect">
            <a:avLst/>
          </a:prstGeom>
        </p:spPr>
      </p:pic>
      <p:pic>
        <p:nvPicPr>
          <p:cNvPr id="4" name="Picture 3">
            <a:extLst>
              <a:ext uri="{FF2B5EF4-FFF2-40B4-BE49-F238E27FC236}">
                <a16:creationId xmlns:a16="http://schemas.microsoft.com/office/drawing/2014/main" id="{4710A474-B205-727E-C441-177FA75A010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878117" y="-1313402"/>
            <a:ext cx="6858000" cy="6858000"/>
          </a:xfrm>
          <a:prstGeom prst="rect">
            <a:avLst/>
          </a:prstGeom>
        </p:spPr>
      </p:pic>
      <p:sp>
        <p:nvSpPr>
          <p:cNvPr id="23" name="Text Placeholder 16">
            <a:extLst>
              <a:ext uri="{FF2B5EF4-FFF2-40B4-BE49-F238E27FC236}">
                <a16:creationId xmlns:a16="http://schemas.microsoft.com/office/drawing/2014/main" id="{AE80AC7C-E0EA-D845-A5DC-787A3F27A5BC}"/>
              </a:ext>
            </a:extLst>
          </p:cNvPr>
          <p:cNvSpPr>
            <a:spLocks noGrp="1"/>
          </p:cNvSpPr>
          <p:nvPr>
            <p:ph type="body" sz="quarter" idx="14" hasCustomPrompt="1"/>
          </p:nvPr>
        </p:nvSpPr>
        <p:spPr>
          <a:xfrm>
            <a:off x="673100" y="482051"/>
            <a:ext cx="10871200" cy="635000"/>
          </a:xfrm>
          <a:prstGeom prst="rect">
            <a:avLst/>
          </a:prstGeom>
        </p:spPr>
        <p:txBody>
          <a:bodyPr anchor="t">
            <a:noAutofit/>
          </a:bodyPr>
          <a:lstStyle>
            <a:lvl1pPr marL="0" indent="0" algn="ctr">
              <a:buNone/>
              <a:defRPr sz="3600" b="0" i="0" cap="none" spc="0" baseline="0">
                <a:solidFill>
                  <a:schemeClr val="accent1"/>
                </a:solidFill>
                <a:latin typeface="Bw Modelica Light"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Tree>
    <p:extLst>
      <p:ext uri="{BB962C8B-B14F-4D97-AF65-F5344CB8AC3E}">
        <p14:creationId xmlns:p14="http://schemas.microsoft.com/office/powerpoint/2010/main" val="175727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Layout No Subtitl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B2C22AA-B048-6B49-8976-78CEE3509A86}"/>
              </a:ext>
            </a:extLst>
          </p:cNvPr>
          <p:cNvSpPr>
            <a:spLocks noGrp="1"/>
          </p:cNvSpPr>
          <p:nvPr>
            <p:ph type="body" sz="quarter" idx="15"/>
          </p:nvPr>
        </p:nvSpPr>
        <p:spPr>
          <a:xfrm>
            <a:off x="673100" y="1371601"/>
            <a:ext cx="10871200" cy="4876800"/>
          </a:xfrm>
          <a:prstGeom prst="rect">
            <a:avLst/>
          </a:prstGeom>
        </p:spPr>
        <p:txBody>
          <a:bodyPr lIns="91440" rIns="91440" anchor="t">
            <a:normAutofit/>
          </a:bodyPr>
          <a:lstStyle>
            <a:lvl1pPr marL="342900" indent="-251460">
              <a:buClr>
                <a:schemeClr val="accent1"/>
              </a:buClr>
              <a:buFont typeface="Arial" panose="020B0604020202020204" pitchFamily="34" charset="0"/>
              <a:buChar char="•"/>
              <a:defRPr sz="2400" b="0" i="0">
                <a:solidFill>
                  <a:schemeClr val="tx1"/>
                </a:solidFill>
                <a:latin typeface="+mn-lt"/>
                <a:ea typeface="Bw Modelica Light" pitchFamily="2" charset="77"/>
              </a:defRPr>
            </a:lvl1pPr>
            <a:lvl2pPr marL="800100" indent="-251460">
              <a:buClr>
                <a:schemeClr val="accent1"/>
              </a:buClr>
              <a:buFont typeface="Arial" panose="020B0604020202020204" pitchFamily="34" charset="0"/>
              <a:buChar char="•"/>
              <a:defRPr sz="2200" b="0" i="0">
                <a:solidFill>
                  <a:schemeClr val="tx1"/>
                </a:solidFill>
                <a:latin typeface="+mn-lt"/>
                <a:ea typeface="Bw Modelica Light" pitchFamily="2" charset="77"/>
              </a:defRPr>
            </a:lvl2pPr>
            <a:lvl3pPr marL="1257300" indent="-251460">
              <a:buClr>
                <a:schemeClr val="accent1"/>
              </a:buClr>
              <a:buFont typeface="Arial" panose="020B0604020202020204" pitchFamily="34" charset="0"/>
              <a:buChar char="•"/>
              <a:defRPr sz="2000" b="0" i="0">
                <a:solidFill>
                  <a:schemeClr val="tx1"/>
                </a:solidFill>
                <a:latin typeface="+mn-lt"/>
                <a:ea typeface="Bw Modelica Light" pitchFamily="2" charset="77"/>
              </a:defRPr>
            </a:lvl3pPr>
            <a:lvl4pPr marL="1714500" indent="-251460">
              <a:buClr>
                <a:schemeClr val="accent1"/>
              </a:buClr>
              <a:buFont typeface="Arial" panose="020B0604020202020204" pitchFamily="34" charset="0"/>
              <a:buChar char="•"/>
              <a:defRPr sz="1800" b="0" i="0">
                <a:solidFill>
                  <a:schemeClr val="tx1"/>
                </a:solidFill>
                <a:latin typeface="+mn-lt"/>
                <a:ea typeface="Bw Modelica Light" pitchFamily="2" charset="77"/>
              </a:defRPr>
            </a:lvl4pPr>
            <a:lvl5pPr marL="2171700" indent="-251460">
              <a:buClr>
                <a:schemeClr val="accent1"/>
              </a:buClr>
              <a:buFont typeface="Arial" panose="020B0604020202020204" pitchFamily="34" charset="0"/>
              <a:buChar char="•"/>
              <a:defRPr sz="1600" b="0" i="0">
                <a:solidFill>
                  <a:schemeClr val="tx1"/>
                </a:solidFill>
                <a:latin typeface="+mn-lt"/>
                <a:ea typeface="Bw Modelica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6">
            <a:extLst>
              <a:ext uri="{FF2B5EF4-FFF2-40B4-BE49-F238E27FC236}">
                <a16:creationId xmlns:a16="http://schemas.microsoft.com/office/drawing/2014/main" id="{FB1DDED0-47AB-564C-98A2-9DD92890E1C1}"/>
              </a:ext>
            </a:extLst>
          </p:cNvPr>
          <p:cNvSpPr>
            <a:spLocks noGrp="1"/>
          </p:cNvSpPr>
          <p:nvPr>
            <p:ph type="body" sz="quarter" idx="14" hasCustomPrompt="1"/>
          </p:nvPr>
        </p:nvSpPr>
        <p:spPr>
          <a:xfrm>
            <a:off x="673100" y="482051"/>
            <a:ext cx="10871200" cy="635000"/>
          </a:xfrm>
          <a:prstGeom prst="rect">
            <a:avLst/>
          </a:prstGeom>
        </p:spPr>
        <p:txBody>
          <a:bodyPr anchor="ctr">
            <a:noAutofit/>
          </a:bodyPr>
          <a:lstStyle>
            <a:lvl1pPr marL="0" indent="0" algn="ctr">
              <a:buNone/>
              <a:defRPr sz="3600" b="0" i="0" cap="none" spc="0" baseline="0">
                <a:solidFill>
                  <a:schemeClr val="accent1"/>
                </a:solidFill>
                <a:latin typeface="Bw Modelica Light"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9" name="TextBox 18">
            <a:extLst>
              <a:ext uri="{FF2B5EF4-FFF2-40B4-BE49-F238E27FC236}">
                <a16:creationId xmlns:a16="http://schemas.microsoft.com/office/drawing/2014/main" id="{00C16739-7C23-EA4A-8775-5429E3D1DCA5}"/>
              </a:ext>
            </a:extLst>
          </p:cNvPr>
          <p:cNvSpPr txBox="1"/>
          <p:nvPr userDrawn="1"/>
        </p:nvSpPr>
        <p:spPr>
          <a:xfrm>
            <a:off x="-175518" y="6470663"/>
            <a:ext cx="10030968" cy="215444"/>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A2A29836-E4FE-4B47-B884-A62BC891A4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1" name="Straight Connector 20">
            <a:extLst>
              <a:ext uri="{FF2B5EF4-FFF2-40B4-BE49-F238E27FC236}">
                <a16:creationId xmlns:a16="http://schemas.microsoft.com/office/drawing/2014/main" id="{23B8AB9D-F184-9C47-87D8-E56D60EC2DE9}"/>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2A7562D-4D2E-5643-BE9D-1B486E856D32}"/>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a:solidFill>
                <a:schemeClr val="tx1">
                  <a:lumMod val="50000"/>
                  <a:lumOff val="50000"/>
                </a:schemeClr>
              </a:solidFill>
              <a:latin typeface="Bw Modelica Medium" pitchFamily="2" charset="77"/>
            </a:endParaRPr>
          </a:p>
        </p:txBody>
      </p:sp>
    </p:spTree>
    <p:extLst>
      <p:ext uri="{BB962C8B-B14F-4D97-AF65-F5344CB8AC3E}">
        <p14:creationId xmlns:p14="http://schemas.microsoft.com/office/powerpoint/2010/main" val="139415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Layout with Subtitle">
    <p:spTree>
      <p:nvGrpSpPr>
        <p:cNvPr id="1" name=""/>
        <p:cNvGrpSpPr/>
        <p:nvPr/>
      </p:nvGrpSpPr>
      <p:grpSpPr>
        <a:xfrm>
          <a:off x="0" y="0"/>
          <a:ext cx="0" cy="0"/>
          <a:chOff x="0" y="0"/>
          <a:chExt cx="0" cy="0"/>
        </a:xfrm>
      </p:grpSpPr>
      <p:sp>
        <p:nvSpPr>
          <p:cNvPr id="23" name="Text Placeholder 11">
            <a:extLst>
              <a:ext uri="{FF2B5EF4-FFF2-40B4-BE49-F238E27FC236}">
                <a16:creationId xmlns:a16="http://schemas.microsoft.com/office/drawing/2014/main" id="{7CD29F9A-DF1A-5A4C-A7B3-6D4C49876107}"/>
              </a:ext>
            </a:extLst>
          </p:cNvPr>
          <p:cNvSpPr>
            <a:spLocks noGrp="1"/>
          </p:cNvSpPr>
          <p:nvPr>
            <p:ph type="body" sz="quarter" idx="15"/>
          </p:nvPr>
        </p:nvSpPr>
        <p:spPr>
          <a:xfrm>
            <a:off x="673100" y="2090549"/>
            <a:ext cx="10871200" cy="4157851"/>
          </a:xfrm>
          <a:prstGeom prst="rect">
            <a:avLst/>
          </a:prstGeom>
        </p:spPr>
        <p:txBody>
          <a:bodyPr lIns="91440" rIns="91440" anchor="t">
            <a:normAutofit/>
          </a:bodyPr>
          <a:lstStyle>
            <a:lvl1pPr marL="342900" indent="-251460">
              <a:buClr>
                <a:schemeClr val="accent1"/>
              </a:buClr>
              <a:buFont typeface="Arial" panose="020B0604020202020204" pitchFamily="34" charset="0"/>
              <a:buChar char="•"/>
              <a:defRPr sz="2400" b="0" i="0">
                <a:solidFill>
                  <a:schemeClr val="tx1"/>
                </a:solidFill>
                <a:latin typeface="+mn-lt"/>
                <a:ea typeface="Bw Modelica Light" pitchFamily="2" charset="77"/>
              </a:defRPr>
            </a:lvl1pPr>
            <a:lvl2pPr marL="800100" indent="-251460">
              <a:buClr>
                <a:schemeClr val="accent1"/>
              </a:buClr>
              <a:buFont typeface="Arial" panose="020B0604020202020204" pitchFamily="34" charset="0"/>
              <a:buChar char="•"/>
              <a:defRPr sz="2200" b="0" i="0">
                <a:solidFill>
                  <a:schemeClr val="tx1"/>
                </a:solidFill>
                <a:latin typeface="+mn-lt"/>
                <a:ea typeface="Bw Modelica Light" pitchFamily="2" charset="77"/>
              </a:defRPr>
            </a:lvl2pPr>
            <a:lvl3pPr marL="1257300" indent="-251460">
              <a:buClr>
                <a:schemeClr val="accent1"/>
              </a:buClr>
              <a:buFont typeface="Arial" panose="020B0604020202020204" pitchFamily="34" charset="0"/>
              <a:buChar char="•"/>
              <a:defRPr sz="2000" b="0" i="0">
                <a:solidFill>
                  <a:schemeClr val="tx1"/>
                </a:solidFill>
                <a:latin typeface="+mn-lt"/>
                <a:ea typeface="Bw Modelica Light" pitchFamily="2" charset="77"/>
              </a:defRPr>
            </a:lvl3pPr>
            <a:lvl4pPr marL="1714500" indent="-251460">
              <a:buClr>
                <a:schemeClr val="accent1"/>
              </a:buClr>
              <a:buFont typeface="Arial" panose="020B0604020202020204" pitchFamily="34" charset="0"/>
              <a:buChar char="•"/>
              <a:defRPr sz="1800" b="0" i="0">
                <a:solidFill>
                  <a:schemeClr val="tx1"/>
                </a:solidFill>
                <a:latin typeface="+mn-lt"/>
                <a:ea typeface="Bw Modelica Light" pitchFamily="2" charset="77"/>
              </a:defRPr>
            </a:lvl4pPr>
            <a:lvl5pPr marL="2171700" indent="-251460">
              <a:buClr>
                <a:schemeClr val="accent1"/>
              </a:buClr>
              <a:buFont typeface="Arial" panose="020B0604020202020204" pitchFamily="34" charset="0"/>
              <a:buChar char="•"/>
              <a:defRPr sz="1600" b="0" i="0">
                <a:solidFill>
                  <a:schemeClr val="tx1"/>
                </a:solidFill>
                <a:latin typeface="+mn-lt"/>
                <a:ea typeface="Bw Modelica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4A7AB8B-3CE3-0B4D-861E-7A499BE0D5A4}"/>
              </a:ext>
            </a:extLst>
          </p:cNvPr>
          <p:cNvSpPr>
            <a:spLocks noGrp="1"/>
          </p:cNvSpPr>
          <p:nvPr>
            <p:ph type="body" sz="quarter" idx="13"/>
          </p:nvPr>
        </p:nvSpPr>
        <p:spPr>
          <a:xfrm>
            <a:off x="673100" y="117321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Montserrat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CF60504-DFF2-2846-8241-1F330F43FC5E}"/>
              </a:ext>
            </a:extLst>
          </p:cNvPr>
          <p:cNvSpPr>
            <a:spLocks noGrp="1"/>
          </p:cNvSpPr>
          <p:nvPr>
            <p:ph type="body" sz="quarter" idx="14" hasCustomPrompt="1"/>
          </p:nvPr>
        </p:nvSpPr>
        <p:spPr>
          <a:xfrm>
            <a:off x="673100" y="490259"/>
            <a:ext cx="10871200" cy="635000"/>
          </a:xfrm>
          <a:prstGeom prst="rect">
            <a:avLst/>
          </a:prstGeom>
        </p:spPr>
        <p:txBody>
          <a:bodyPr anchor="ctr">
            <a:noAutofit/>
          </a:bodyPr>
          <a:lstStyle>
            <a:lvl1pPr marL="0" indent="0" algn="ctr">
              <a:buNone/>
              <a:defRPr sz="3600" b="0" i="0" cap="none" spc="0" baseline="0">
                <a:solidFill>
                  <a:schemeClr val="accent1"/>
                </a:solidFill>
                <a:latin typeface="Bw Modelica Light"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27" name="TextBox 26">
            <a:extLst>
              <a:ext uri="{FF2B5EF4-FFF2-40B4-BE49-F238E27FC236}">
                <a16:creationId xmlns:a16="http://schemas.microsoft.com/office/drawing/2014/main" id="{1FCE1B61-0CA8-3445-80F1-2CDFE729F4C3}"/>
              </a:ext>
            </a:extLst>
          </p:cNvPr>
          <p:cNvSpPr txBox="1"/>
          <p:nvPr userDrawn="1"/>
        </p:nvSpPr>
        <p:spPr>
          <a:xfrm>
            <a:off x="-175518" y="6470663"/>
            <a:ext cx="10030968" cy="215444"/>
          </a:xfrm>
          <a:prstGeom prst="rect">
            <a:avLst/>
          </a:prstGeom>
          <a:noFill/>
        </p:spPr>
        <p:txBody>
          <a:bodyPr wrap="squar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28" name="Picture 27">
            <a:extLst>
              <a:ext uri="{FF2B5EF4-FFF2-40B4-BE49-F238E27FC236}">
                <a16:creationId xmlns:a16="http://schemas.microsoft.com/office/drawing/2014/main" id="{41BF3690-4217-AE49-BF4C-0FA1D03D4A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9" name="Straight Connector 28">
            <a:extLst>
              <a:ext uri="{FF2B5EF4-FFF2-40B4-BE49-F238E27FC236}">
                <a16:creationId xmlns:a16="http://schemas.microsoft.com/office/drawing/2014/main" id="{A70E2E33-3F4C-0446-8F8B-27A91425FE2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401C9505-9ACA-4E48-8626-D38DFE44D21E}"/>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a:solidFill>
                <a:schemeClr val="tx1">
                  <a:lumMod val="50000"/>
                  <a:lumOff val="50000"/>
                </a:schemeClr>
              </a:solidFill>
              <a:latin typeface="Bw Modelica Medium" pitchFamily="2" charset="77"/>
            </a:endParaRPr>
          </a:p>
        </p:txBody>
      </p:sp>
    </p:spTree>
    <p:extLst>
      <p:ext uri="{BB962C8B-B14F-4D97-AF65-F5344CB8AC3E}">
        <p14:creationId xmlns:p14="http://schemas.microsoft.com/office/powerpoint/2010/main" val="793604808"/>
      </p:ext>
    </p:extLst>
  </p:cSld>
  <p:clrMapOvr>
    <a:masterClrMapping/>
  </p:clrMapOvr>
  <p:extLst>
    <p:ext uri="{DCECCB84-F9BA-43D5-87BE-67443E8EF086}">
      <p15:sldGuideLst xmlns:p15="http://schemas.microsoft.com/office/powerpoint/2012/main">
        <p15:guide id="1" orient="horz" pos="2160">
          <p15:clr>
            <a:srgbClr val="FBAE40"/>
          </p15:clr>
        </p15:guide>
        <p15:guide id="2" pos="2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Quote_Yellow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1E1B69-8C29-7F47-886E-C930362B4778}"/>
              </a:ext>
            </a:extLst>
          </p:cNvPr>
          <p:cNvSpPr/>
          <p:nvPr userDrawn="1"/>
        </p:nvSpPr>
        <p:spPr>
          <a:xfrm>
            <a:off x="-1" y="0"/>
            <a:ext cx="12192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1"/>
              </a:solidFill>
              <a:latin typeface="Bw Modelica Medium" pitchFamily="2" charset="77"/>
            </a:endParaRPr>
          </a:p>
        </p:txBody>
      </p:sp>
      <p:sp>
        <p:nvSpPr>
          <p:cNvPr id="6" name="Text Placeholder 8">
            <a:extLst>
              <a:ext uri="{FF2B5EF4-FFF2-40B4-BE49-F238E27FC236}">
                <a16:creationId xmlns:a16="http://schemas.microsoft.com/office/drawing/2014/main" id="{A44D1598-7209-A84A-8929-0EB7CD8F1B8D}"/>
              </a:ext>
            </a:extLst>
          </p:cNvPr>
          <p:cNvSpPr>
            <a:spLocks noGrp="1"/>
          </p:cNvSpPr>
          <p:nvPr>
            <p:ph type="body" sz="quarter" idx="10" hasCustomPrompt="1"/>
          </p:nvPr>
        </p:nvSpPr>
        <p:spPr>
          <a:xfrm>
            <a:off x="703977" y="1346007"/>
            <a:ext cx="4619863" cy="4165987"/>
          </a:xfrm>
          <a:prstGeom prst="rect">
            <a:avLst/>
          </a:prstGeom>
        </p:spPr>
        <p:txBody>
          <a:bodyPr anchor="ctr">
            <a:noAutofit/>
          </a:bodyPr>
          <a:lstStyle>
            <a:lvl1pPr marL="0" indent="0" algn="l">
              <a:buNone/>
              <a:defRPr sz="4000" b="0" i="0">
                <a:solidFill>
                  <a:schemeClr val="bg1"/>
                </a:solidFill>
                <a:latin typeface="+mj-lt"/>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5BF75A9C-70A4-3A46-8ED4-97CE9C259259}"/>
              </a:ext>
            </a:extLst>
          </p:cNvPr>
          <p:cNvSpPr>
            <a:spLocks noGrp="1"/>
          </p:cNvSpPr>
          <p:nvPr>
            <p:ph type="pic" sz="quarter" idx="11"/>
          </p:nvPr>
        </p:nvSpPr>
        <p:spPr>
          <a:xfrm>
            <a:off x="5831840" y="0"/>
            <a:ext cx="6360160" cy="6858000"/>
          </a:xfrm>
        </p:spPr>
        <p:txBody>
          <a:bodyPr/>
          <a:lstStyle/>
          <a:p>
            <a:r>
              <a:rPr lang="en-US"/>
              <a:t>Click icon to add picture</a:t>
            </a:r>
          </a:p>
        </p:txBody>
      </p:sp>
    </p:spTree>
    <p:extLst>
      <p:ext uri="{BB962C8B-B14F-4D97-AF65-F5344CB8AC3E}">
        <p14:creationId xmlns:p14="http://schemas.microsoft.com/office/powerpoint/2010/main" val="201003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Divider Slide - Futuristic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576030-7878-864C-A117-9C3103E9C4A0}"/>
              </a:ext>
            </a:extLst>
          </p:cNvPr>
          <p:cNvSpPr/>
          <p:nvPr userDrawn="1"/>
        </p:nvSpPr>
        <p:spPr>
          <a:xfrm>
            <a:off x="0" y="0"/>
            <a:ext cx="12192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w Modelica Medium" pitchFamily="2" charset="77"/>
            </a:endParaRPr>
          </a:p>
        </p:txBody>
      </p:sp>
      <p:pic>
        <p:nvPicPr>
          <p:cNvPr id="1543" name="Picture 1542" descr="Background pattern&#10;&#10;Description automatically generated with medium confidence">
            <a:extLst>
              <a:ext uri="{FF2B5EF4-FFF2-40B4-BE49-F238E27FC236}">
                <a16:creationId xmlns:a16="http://schemas.microsoft.com/office/drawing/2014/main" id="{7561B9DE-71CC-274F-88B2-F9037B87AF3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1544" name="Picture 1543">
            <a:extLst>
              <a:ext uri="{FF2B5EF4-FFF2-40B4-BE49-F238E27FC236}">
                <a16:creationId xmlns:a16="http://schemas.microsoft.com/office/drawing/2014/main" id="{12B38CF7-8FD1-0F48-AB78-FC24086CC46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44115" y="1499228"/>
            <a:ext cx="6858000" cy="6858000"/>
          </a:xfrm>
          <a:prstGeom prst="rect">
            <a:avLst/>
          </a:prstGeom>
        </p:spPr>
      </p:pic>
      <p:pic>
        <p:nvPicPr>
          <p:cNvPr id="1545" name="Picture 1544">
            <a:extLst>
              <a:ext uri="{FF2B5EF4-FFF2-40B4-BE49-F238E27FC236}">
                <a16:creationId xmlns:a16="http://schemas.microsoft.com/office/drawing/2014/main" id="{BE42D902-EAED-FA46-84E3-7FBAB2C1C7D7}"/>
              </a:ext>
            </a:extLst>
          </p:cNvPr>
          <p:cNvPicPr>
            <a:picLocks noChangeAspect="1"/>
          </p:cNvPicPr>
          <p:nvPr userDrawn="1"/>
        </p:nvPicPr>
        <p:blipFill>
          <a:blip r:embed="rId3" cstate="email">
            <a:alphaModFix amt="74000"/>
            <a:extLst>
              <a:ext uri="{28A0092B-C50C-407E-A947-70E740481C1C}">
                <a14:useLocalDpi xmlns:a14="http://schemas.microsoft.com/office/drawing/2010/main"/>
              </a:ext>
            </a:extLst>
          </a:blip>
          <a:srcRect/>
          <a:stretch/>
        </p:blipFill>
        <p:spPr>
          <a:xfrm>
            <a:off x="6878117" y="-1313402"/>
            <a:ext cx="6858000" cy="6858000"/>
          </a:xfrm>
          <a:prstGeom prst="rect">
            <a:avLst/>
          </a:prstGeom>
        </p:spPr>
      </p:pic>
      <p:sp>
        <p:nvSpPr>
          <p:cNvPr id="6" name="Text Placeholder 8">
            <a:extLst>
              <a:ext uri="{FF2B5EF4-FFF2-40B4-BE49-F238E27FC236}">
                <a16:creationId xmlns:a16="http://schemas.microsoft.com/office/drawing/2014/main" id="{A44D1598-7209-A84A-8929-0EB7CD8F1B8D}"/>
              </a:ext>
            </a:extLst>
          </p:cNvPr>
          <p:cNvSpPr>
            <a:spLocks noGrp="1"/>
          </p:cNvSpPr>
          <p:nvPr>
            <p:ph type="body" sz="quarter" idx="10" hasCustomPrompt="1"/>
          </p:nvPr>
        </p:nvSpPr>
        <p:spPr>
          <a:xfrm>
            <a:off x="703977" y="1848733"/>
            <a:ext cx="10788587" cy="3160533"/>
          </a:xfrm>
          <a:prstGeom prst="rect">
            <a:avLst/>
          </a:prstGeom>
        </p:spPr>
        <p:txBody>
          <a:bodyPr anchor="ctr">
            <a:noAutofit/>
          </a:bodyPr>
          <a:lstStyle>
            <a:lvl1pPr marL="0" indent="0" algn="ctr">
              <a:buNone/>
              <a:defRPr sz="4400" b="0" i="0" cap="none" baseline="0">
                <a:solidFill>
                  <a:schemeClr val="bg1"/>
                </a:solidFill>
                <a:latin typeface="+mj-lt"/>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0069477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0368"/>
            <a:ext cx="12192000" cy="1325563"/>
          </a:xfrm>
          <a:prstGeom prst="rect">
            <a:avLst/>
          </a:prstGeom>
        </p:spPr>
        <p:txBody>
          <a:bodyPr vert="horz" lIns="365760" tIns="45720" rIns="365760" bIns="45720" rtlCol="0" anchor="ctr">
            <a:normAutofit/>
          </a:bodyPr>
          <a:lstStyle/>
          <a:p>
            <a:endParaRPr lang="en-US"/>
          </a:p>
        </p:txBody>
      </p:sp>
      <p:sp>
        <p:nvSpPr>
          <p:cNvPr id="3" name="Text Placeholder 2"/>
          <p:cNvSpPr>
            <a:spLocks noGrp="1"/>
          </p:cNvSpPr>
          <p:nvPr>
            <p:ph type="body" idx="1"/>
          </p:nvPr>
        </p:nvSpPr>
        <p:spPr>
          <a:xfrm>
            <a:off x="0" y="1825625"/>
            <a:ext cx="12192000" cy="4351338"/>
          </a:xfrm>
          <a:prstGeom prst="rect">
            <a:avLst/>
          </a:prstGeom>
        </p:spPr>
        <p:txBody>
          <a:bodyPr vert="horz" lIns="365760" tIns="45720" rIns="365760" bIns="45720" rtlCol="0">
            <a:normAutofit/>
          </a:bodyPr>
          <a:lstStyle/>
          <a:p>
            <a:pPr lvl="0"/>
            <a:endParaRPr lang="en-US"/>
          </a:p>
        </p:txBody>
      </p:sp>
      <p:sp>
        <p:nvSpPr>
          <p:cNvPr id="4" name="Date Placeholder 3"/>
          <p:cNvSpPr>
            <a:spLocks noGrp="1"/>
          </p:cNvSpPr>
          <p:nvPr>
            <p:ph type="dt" sz="half" idx="2"/>
          </p:nvPr>
        </p:nvSpPr>
        <p:spPr>
          <a:xfrm>
            <a:off x="0" y="6356350"/>
            <a:ext cx="2743200" cy="365125"/>
          </a:xfrm>
          <a:prstGeom prst="rect">
            <a:avLst/>
          </a:prstGeom>
        </p:spPr>
        <p:txBody>
          <a:bodyPr vert="horz" lIns="365760" tIns="45720" rIns="91440" bIns="45720" rtlCol="0" anchor="ctr"/>
          <a:lstStyle>
            <a:lvl1pPr algn="l">
              <a:defRPr sz="1400">
                <a:solidFill>
                  <a:schemeClr val="tx1">
                    <a:tint val="75000"/>
                  </a:schemeClr>
                </a:solidFill>
                <a:latin typeface="Bw Modelica" pitchFamily="2" charset="77"/>
                <a:ea typeface="Roboto" panose="02000000000000000000" pitchFamily="2" charset="0"/>
                <a:cs typeface="Bw Modelica" pitchFamily="2" charset="77"/>
              </a:defRPr>
            </a:lvl1pPr>
          </a:lstStyle>
          <a:p>
            <a:fld id="{7FB3A55C-10A8-3848-887F-EFD56AC2CE82}" type="datetimeFigureOut">
              <a:rPr lang="en-US" smtClean="0"/>
              <a:t>8/15/2024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tint val="75000"/>
                  </a:schemeClr>
                </a:solidFill>
                <a:latin typeface="Bw Modelica" pitchFamily="2" charset="77"/>
                <a:ea typeface="Roboto" panose="02000000000000000000" pitchFamily="2" charset="0"/>
                <a:cs typeface="Bw Modelica" pitchFamily="2" charset="77"/>
              </a:defRPr>
            </a:lvl1pPr>
          </a:lstStyle>
          <a:p>
            <a:endParaRPr lang="en-US"/>
          </a:p>
        </p:txBody>
      </p:sp>
    </p:spTree>
    <p:extLst>
      <p:ext uri="{BB962C8B-B14F-4D97-AF65-F5344CB8AC3E}">
        <p14:creationId xmlns:p14="http://schemas.microsoft.com/office/powerpoint/2010/main" val="4027153922"/>
      </p:ext>
    </p:extLst>
  </p:cSld>
  <p:clrMap bg1="lt1" tx1="dk1" bg2="lt2" tx2="dk2" accent1="accent1" accent2="accent2" accent3="accent3" accent4="accent4" accent5="accent5" accent6="accent6" hlink="hlink" folHlink="folHlink"/>
  <p:sldLayoutIdLst>
    <p:sldLayoutId id="2147484429" r:id="rId1"/>
    <p:sldLayoutId id="2147484439" r:id="rId2"/>
    <p:sldLayoutId id="2147484455" r:id="rId3"/>
    <p:sldLayoutId id="2147484456" r:id="rId4"/>
    <p:sldLayoutId id="2147484461" r:id="rId5"/>
    <p:sldLayoutId id="2147484465" r:id="rId6"/>
  </p:sldLayoutIdLst>
  <p:txStyles>
    <p:titleStyle>
      <a:lvl1pPr algn="l" defTabSz="914400" rtl="0" eaLnBrk="1" latinLnBrk="0" hangingPunct="1">
        <a:lnSpc>
          <a:spcPct val="90000"/>
        </a:lnSpc>
        <a:spcBef>
          <a:spcPct val="0"/>
        </a:spcBef>
        <a:buNone/>
        <a:defRPr sz="2800" kern="1200" spc="60">
          <a:solidFill>
            <a:srgbClr val="3E3E3E"/>
          </a:solidFill>
          <a:latin typeface="Bw Modelica" pitchFamily="2" charset="77"/>
          <a:ea typeface="Roboto" panose="02000000000000000000" pitchFamily="2" charset="0"/>
          <a:cs typeface="Bw Modelica"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12_4D804A1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57D7CC25_840F3E2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0E_FEC552A6.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jpeg"/></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18/10/relationships/comments" Target="../comments/modernComment_7FF66149_18FA09FE.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FEC5BB-32AE-0F32-9065-88DBBCF784A4}"/>
              </a:ext>
            </a:extLst>
          </p:cNvPr>
          <p:cNvSpPr>
            <a:spLocks noGrp="1"/>
          </p:cNvSpPr>
          <p:nvPr>
            <p:ph type="body" sz="quarter" idx="14"/>
          </p:nvPr>
        </p:nvSpPr>
        <p:spPr/>
        <p:txBody>
          <a:bodyPr/>
          <a:lstStyle/>
          <a:p>
            <a:r>
              <a:rPr lang="en-US"/>
              <a:t>Resonate Ignite Self-Serve Activation Playbook</a:t>
            </a:r>
          </a:p>
        </p:txBody>
      </p:sp>
    </p:spTree>
    <p:extLst>
      <p:ext uri="{BB962C8B-B14F-4D97-AF65-F5344CB8AC3E}">
        <p14:creationId xmlns:p14="http://schemas.microsoft.com/office/powerpoint/2010/main" val="3572700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C26829-81C3-45CC-9A0A-558CCA298984}"/>
              </a:ext>
            </a:extLst>
          </p:cNvPr>
          <p:cNvSpPr>
            <a:spLocks noGrp="1"/>
          </p:cNvSpPr>
          <p:nvPr>
            <p:ph type="body" sz="quarter" idx="13"/>
          </p:nvPr>
        </p:nvSpPr>
        <p:spPr>
          <a:xfrm>
            <a:off x="1" y="1173212"/>
            <a:ext cx="12192000" cy="533400"/>
          </a:xfrm>
        </p:spPr>
        <p:txBody>
          <a:bodyPr>
            <a:noAutofit/>
          </a:bodyPr>
          <a:lstStyle/>
          <a:p>
            <a:pPr>
              <a:lnSpc>
                <a:spcPct val="110000"/>
              </a:lnSpc>
            </a:pPr>
            <a:r>
              <a:rPr lang="en-US" sz="2000">
                <a:latin typeface="Montserrat Light"/>
                <a:ea typeface="Roboto"/>
              </a:rPr>
              <a:t>Onboard and activate your 1</a:t>
            </a:r>
            <a:r>
              <a:rPr lang="en-US" sz="2000" baseline="30000">
                <a:latin typeface="Montserrat Light"/>
                <a:ea typeface="Roboto"/>
              </a:rPr>
              <a:t>st</a:t>
            </a:r>
            <a:r>
              <a:rPr lang="en-US" sz="2000">
                <a:latin typeface="Montserrat Light"/>
                <a:ea typeface="Roboto"/>
              </a:rPr>
              <a:t> party CRM file via lookalike modeling or retargeting</a:t>
            </a:r>
          </a:p>
        </p:txBody>
      </p:sp>
      <p:sp>
        <p:nvSpPr>
          <p:cNvPr id="4" name="Text Placeholder 3">
            <a:extLst>
              <a:ext uri="{FF2B5EF4-FFF2-40B4-BE49-F238E27FC236}">
                <a16:creationId xmlns:a16="http://schemas.microsoft.com/office/drawing/2014/main" id="{3C32D2E5-5910-4486-85B6-C23650942E0C}"/>
              </a:ext>
            </a:extLst>
          </p:cNvPr>
          <p:cNvSpPr>
            <a:spLocks noGrp="1"/>
          </p:cNvSpPr>
          <p:nvPr>
            <p:ph type="body" sz="quarter" idx="14"/>
          </p:nvPr>
        </p:nvSpPr>
        <p:spPr/>
        <p:txBody>
          <a:bodyPr/>
          <a:lstStyle/>
          <a:p>
            <a:r>
              <a:rPr lang="en-US">
                <a:latin typeface="Bw Modelica Light"/>
                <a:ea typeface="Roboto"/>
              </a:rPr>
              <a:t>1</a:t>
            </a:r>
            <a:r>
              <a:rPr lang="en-US" baseline="30000">
                <a:latin typeface="Bw Modelica Light"/>
                <a:ea typeface="Roboto"/>
              </a:rPr>
              <a:t>st</a:t>
            </a:r>
            <a:r>
              <a:rPr lang="en-US">
                <a:latin typeface="Bw Modelica Light"/>
                <a:ea typeface="Roboto"/>
              </a:rPr>
              <a:t> Party CRM Data</a:t>
            </a:r>
          </a:p>
        </p:txBody>
      </p:sp>
      <p:sp>
        <p:nvSpPr>
          <p:cNvPr id="6" name="Text Placeholder 1">
            <a:extLst>
              <a:ext uri="{FF2B5EF4-FFF2-40B4-BE49-F238E27FC236}">
                <a16:creationId xmlns:a16="http://schemas.microsoft.com/office/drawing/2014/main" id="{BD5ED11A-CA5F-4056-BE77-5DDF1977488B}"/>
              </a:ext>
            </a:extLst>
          </p:cNvPr>
          <p:cNvSpPr txBox="1">
            <a:spLocks/>
          </p:cNvSpPr>
          <p:nvPr/>
        </p:nvSpPr>
        <p:spPr>
          <a:xfrm>
            <a:off x="904724" y="1878741"/>
            <a:ext cx="4734077" cy="4157851"/>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lnSpc>
                <a:spcPct val="90000"/>
              </a:lnSpc>
              <a:spcBef>
                <a:spcPts val="1000"/>
              </a:spcBef>
              <a:buClr>
                <a:srgbClr val="EF4B24"/>
              </a:buClr>
              <a:buFont typeface="Arial" panose="020B0604020202020204" pitchFamily="34" charset="0"/>
              <a:buChar char="•"/>
              <a:defRPr sz="2400" b="0" i="0" kern="1000" spc="60">
                <a:solidFill>
                  <a:schemeClr val="tx1"/>
                </a:solidFill>
                <a:latin typeface="+mn-lt"/>
                <a:ea typeface="Bw Modelica" panose="020B0604020202020204" charset="0"/>
                <a:cs typeface="Bw Modelica" panose="00000600000000000000" pitchFamily="50" charset="0"/>
              </a:defRPr>
            </a:lvl1pPr>
            <a:lvl2pPr marL="800100" indent="-342900" algn="l" defTabSz="914400" rtl="0" eaLnBrk="1" latinLnBrk="0" hangingPunct="1">
              <a:lnSpc>
                <a:spcPct val="90000"/>
              </a:lnSpc>
              <a:spcBef>
                <a:spcPts val="500"/>
              </a:spcBef>
              <a:buClr>
                <a:srgbClr val="EF4B24"/>
              </a:buClr>
              <a:buFont typeface="Arial" panose="020B0604020202020204" pitchFamily="34" charset="0"/>
              <a:buChar char="•"/>
              <a:defRPr sz="2200" b="0" i="0" kern="1200">
                <a:solidFill>
                  <a:schemeClr val="tx1"/>
                </a:solidFill>
                <a:latin typeface="+mn-lt"/>
                <a:ea typeface="Bw Modelica" panose="020B0604020202020204" charset="0"/>
                <a:cs typeface="Open Sans Light" panose="020B0306030504020204" pitchFamily="34" charset="0"/>
              </a:defRPr>
            </a:lvl2pPr>
            <a:lvl3pPr marL="1257300" indent="-342900" algn="l" defTabSz="914400" rtl="0" eaLnBrk="1" latinLnBrk="0" hangingPunct="1">
              <a:lnSpc>
                <a:spcPct val="90000"/>
              </a:lnSpc>
              <a:spcBef>
                <a:spcPts val="500"/>
              </a:spcBef>
              <a:buClr>
                <a:srgbClr val="EF4B24"/>
              </a:buClr>
              <a:buFont typeface="Arial" panose="020B0604020202020204" pitchFamily="34" charset="0"/>
              <a:buChar char="•"/>
              <a:defRPr sz="2000" b="0" i="0" kern="1200">
                <a:solidFill>
                  <a:schemeClr val="tx1"/>
                </a:solidFill>
                <a:latin typeface="Bw Modelica" panose="020B0604020202020204" charset="0"/>
                <a:ea typeface="Bw Modelica" panose="020B0604020202020204" charset="0"/>
                <a:cs typeface="Open Sans Light" panose="020B0306030504020204" pitchFamily="34" charset="0"/>
              </a:defRPr>
            </a:lvl3pPr>
            <a:lvl4pPr marL="1714500" indent="-342900" algn="l" defTabSz="914400" rtl="0" eaLnBrk="1" latinLnBrk="0" hangingPunct="1">
              <a:lnSpc>
                <a:spcPct val="90000"/>
              </a:lnSpc>
              <a:spcBef>
                <a:spcPts val="500"/>
              </a:spcBef>
              <a:buClr>
                <a:srgbClr val="EF4B24"/>
              </a:buClr>
              <a:buFont typeface="Arial" panose="020B0604020202020204" pitchFamily="34" charset="0"/>
              <a:buChar char="•"/>
              <a:defRPr sz="1800" b="0" i="0" kern="1200">
                <a:solidFill>
                  <a:schemeClr val="tx1"/>
                </a:solidFill>
                <a:latin typeface="Bw Modelica" panose="020B0604020202020204" charset="0"/>
                <a:ea typeface="Bw Modelica" panose="020B0604020202020204" charset="0"/>
                <a:cs typeface="Open Sans Light" panose="020B0306030504020204" pitchFamily="34" charset="0"/>
              </a:defRPr>
            </a:lvl4pPr>
            <a:lvl5pPr marL="2171700" indent="-342900" algn="l" defTabSz="914400" rtl="0" eaLnBrk="1" latinLnBrk="0" hangingPunct="1">
              <a:lnSpc>
                <a:spcPct val="90000"/>
              </a:lnSpc>
              <a:spcBef>
                <a:spcPts val="500"/>
              </a:spcBef>
              <a:buClr>
                <a:srgbClr val="EF4B24"/>
              </a:buClr>
              <a:buFont typeface="Arial" panose="020B0604020202020204" pitchFamily="34" charset="0"/>
              <a:buChar char="•"/>
              <a:defRPr sz="1600" b="0" i="0" kern="1200">
                <a:solidFill>
                  <a:schemeClr val="tx1"/>
                </a:solidFill>
                <a:latin typeface="Bw Modelica" panose="020B0604020202020204" charset="0"/>
                <a:ea typeface="Bw Modelica" panose="020B060402020202020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b="1">
                <a:latin typeface="Bw Modelica Light"/>
              </a:rPr>
              <a:t>What is 1st Party CRM Data?</a:t>
            </a:r>
            <a:endParaRPr lang="en-US">
              <a:latin typeface="Bw Modelica Light"/>
            </a:endParaRPr>
          </a:p>
          <a:p>
            <a:pPr lvl="1">
              <a:lnSpc>
                <a:spcPct val="110000"/>
              </a:lnSpc>
              <a:buClr>
                <a:schemeClr val="accent1"/>
              </a:buClr>
            </a:pPr>
            <a:r>
              <a:rPr lang="en-US">
                <a:latin typeface="Bw Modelica Light"/>
                <a:ea typeface="+mn-lt"/>
                <a:cs typeface="+mn-lt"/>
              </a:rPr>
              <a:t>Onboard your customer list and subsegments to gain deep insights into your CRM data with thousands of attributes</a:t>
            </a:r>
          </a:p>
          <a:p>
            <a:pPr lvl="1">
              <a:lnSpc>
                <a:spcPct val="110000"/>
              </a:lnSpc>
              <a:buClr>
                <a:schemeClr val="accent1"/>
              </a:buClr>
            </a:pPr>
            <a:endParaRPr lang="en-US">
              <a:latin typeface="Bw Modelica Light"/>
              <a:cs typeface="Open Sans Light"/>
            </a:endParaRPr>
          </a:p>
          <a:p>
            <a:pPr>
              <a:lnSpc>
                <a:spcPct val="110000"/>
              </a:lnSpc>
              <a:buClr>
                <a:schemeClr val="accent1"/>
              </a:buClr>
            </a:pPr>
            <a:r>
              <a:rPr lang="en-US" b="1">
                <a:latin typeface="Bw Modelica Light"/>
              </a:rPr>
              <a:t>Why is it important?</a:t>
            </a:r>
            <a:endParaRPr lang="en-US">
              <a:latin typeface="Bw Modelica Light"/>
            </a:endParaRPr>
          </a:p>
          <a:p>
            <a:pPr lvl="1">
              <a:lnSpc>
                <a:spcPct val="110000"/>
              </a:lnSpc>
              <a:buClr>
                <a:schemeClr val="accent1"/>
              </a:buClr>
            </a:pPr>
            <a:r>
              <a:rPr lang="en-US">
                <a:latin typeface="Bw Modelica Light"/>
                <a:ea typeface="+mn-lt"/>
                <a:cs typeface="+mn-lt"/>
              </a:rPr>
              <a:t>Understand your current customer base deeply</a:t>
            </a:r>
            <a:endParaRPr lang="en-US" spc="0">
              <a:latin typeface="Bw Modelica Light"/>
              <a:ea typeface="+mn-lt"/>
              <a:cs typeface="+mn-lt"/>
            </a:endParaRPr>
          </a:p>
          <a:p>
            <a:pPr lvl="1">
              <a:lnSpc>
                <a:spcPct val="110000"/>
              </a:lnSpc>
              <a:buClr>
                <a:schemeClr val="accent1"/>
              </a:buClr>
            </a:pPr>
            <a:r>
              <a:rPr lang="en-US">
                <a:latin typeface="Bw Modelica Light"/>
                <a:ea typeface="+mn-lt"/>
                <a:cs typeface="+mn-lt"/>
              </a:rPr>
              <a:t>Learn about your best customers &amp; find more like them</a:t>
            </a:r>
            <a:endParaRPr lang="en-US">
              <a:latin typeface="Bw Modelica Light"/>
            </a:endParaRPr>
          </a:p>
          <a:p>
            <a:endParaRPr lang="en-US">
              <a:latin typeface="Bw Modelica Light" panose="020B0604020202020204" charset="0"/>
            </a:endParaRPr>
          </a:p>
          <a:p>
            <a:pPr marL="0" indent="0">
              <a:lnSpc>
                <a:spcPct val="110000"/>
              </a:lnSpc>
              <a:buNone/>
            </a:pPr>
            <a:endParaRPr lang="en-US">
              <a:latin typeface="Bw Modelica Light" panose="020B0604020202020204" charset="0"/>
            </a:endParaRPr>
          </a:p>
          <a:p>
            <a:pPr>
              <a:lnSpc>
                <a:spcPct val="110000"/>
              </a:lnSpc>
            </a:pPr>
            <a:endParaRPr lang="en-US">
              <a:latin typeface="Bw Modelica Light" panose="020B0604020202020204" charset="0"/>
            </a:endParaRPr>
          </a:p>
        </p:txBody>
      </p:sp>
      <p:sp>
        <p:nvSpPr>
          <p:cNvPr id="9" name="Text Placeholder 1">
            <a:extLst>
              <a:ext uri="{FF2B5EF4-FFF2-40B4-BE49-F238E27FC236}">
                <a16:creationId xmlns:a16="http://schemas.microsoft.com/office/drawing/2014/main" id="{2800B5C5-067D-4D1B-8C86-616605F659F4}"/>
              </a:ext>
            </a:extLst>
          </p:cNvPr>
          <p:cNvSpPr txBox="1">
            <a:spLocks/>
          </p:cNvSpPr>
          <p:nvPr/>
        </p:nvSpPr>
        <p:spPr>
          <a:xfrm>
            <a:off x="6553200" y="1878741"/>
            <a:ext cx="4965699" cy="4331559"/>
          </a:xfrm>
          <a:prstGeom prst="rect">
            <a:avLst/>
          </a:prstGeom>
        </p:spPr>
        <p:txBody>
          <a:bodyPr vert="horz" lIns="91440" tIns="45720" rIns="91440" bIns="45720" rtlCol="0" anchor="t">
            <a:normAutofit fontScale="85000" lnSpcReduction="20000"/>
          </a:bodyPr>
          <a:lstStyle>
            <a:lvl1pPr marL="342900" indent="-342900" algn="l" defTabSz="914400" rtl="0" eaLnBrk="1" latinLnBrk="0" hangingPunct="1">
              <a:lnSpc>
                <a:spcPct val="90000"/>
              </a:lnSpc>
              <a:spcBef>
                <a:spcPts val="1000"/>
              </a:spcBef>
              <a:buClr>
                <a:srgbClr val="EF4B24"/>
              </a:buClr>
              <a:buFont typeface="Arial" panose="020B0604020202020204" pitchFamily="34" charset="0"/>
              <a:buChar char="•"/>
              <a:defRPr sz="2400" b="0" i="0" kern="1000" spc="60">
                <a:solidFill>
                  <a:schemeClr val="tx1"/>
                </a:solidFill>
                <a:latin typeface="+mn-lt"/>
                <a:ea typeface="Bw Modelica" panose="020B0604020202020204" charset="0"/>
                <a:cs typeface="Bw Modelica" panose="00000600000000000000" pitchFamily="50" charset="0"/>
              </a:defRPr>
            </a:lvl1pPr>
            <a:lvl2pPr marL="800100" indent="-342900" algn="l" defTabSz="914400" rtl="0" eaLnBrk="1" latinLnBrk="0" hangingPunct="1">
              <a:lnSpc>
                <a:spcPct val="90000"/>
              </a:lnSpc>
              <a:spcBef>
                <a:spcPts val="500"/>
              </a:spcBef>
              <a:buClr>
                <a:srgbClr val="EF4B24"/>
              </a:buClr>
              <a:buFont typeface="Arial" panose="020B0604020202020204" pitchFamily="34" charset="0"/>
              <a:buChar char="•"/>
              <a:defRPr sz="2200" b="0" i="0" kern="1200">
                <a:solidFill>
                  <a:schemeClr val="tx1"/>
                </a:solidFill>
                <a:latin typeface="+mn-lt"/>
                <a:ea typeface="Bw Modelica" panose="020B0604020202020204" charset="0"/>
                <a:cs typeface="Open Sans Light" panose="020B0306030504020204" pitchFamily="34" charset="0"/>
              </a:defRPr>
            </a:lvl2pPr>
            <a:lvl3pPr marL="1257300" indent="-342900" algn="l" defTabSz="914400" rtl="0" eaLnBrk="1" latinLnBrk="0" hangingPunct="1">
              <a:lnSpc>
                <a:spcPct val="90000"/>
              </a:lnSpc>
              <a:spcBef>
                <a:spcPts val="500"/>
              </a:spcBef>
              <a:buClr>
                <a:srgbClr val="EF4B24"/>
              </a:buClr>
              <a:buFont typeface="Arial" panose="020B0604020202020204" pitchFamily="34" charset="0"/>
              <a:buChar char="•"/>
              <a:defRPr sz="2000" b="0" i="0" kern="1200">
                <a:solidFill>
                  <a:schemeClr val="tx1"/>
                </a:solidFill>
                <a:latin typeface="Bw Modelica" panose="020B0604020202020204" charset="0"/>
                <a:ea typeface="Bw Modelica" panose="020B0604020202020204" charset="0"/>
                <a:cs typeface="Open Sans Light" panose="020B0306030504020204" pitchFamily="34" charset="0"/>
              </a:defRPr>
            </a:lvl3pPr>
            <a:lvl4pPr marL="1714500" indent="-342900" algn="l" defTabSz="914400" rtl="0" eaLnBrk="1" latinLnBrk="0" hangingPunct="1">
              <a:lnSpc>
                <a:spcPct val="90000"/>
              </a:lnSpc>
              <a:spcBef>
                <a:spcPts val="500"/>
              </a:spcBef>
              <a:buClr>
                <a:srgbClr val="EF4B24"/>
              </a:buClr>
              <a:buFont typeface="Arial" panose="020B0604020202020204" pitchFamily="34" charset="0"/>
              <a:buChar char="•"/>
              <a:defRPr sz="1800" b="0" i="0" kern="1200">
                <a:solidFill>
                  <a:schemeClr val="tx1"/>
                </a:solidFill>
                <a:latin typeface="Bw Modelica" panose="020B0604020202020204" charset="0"/>
                <a:ea typeface="Bw Modelica" panose="020B0604020202020204" charset="0"/>
                <a:cs typeface="Open Sans Light" panose="020B0306030504020204" pitchFamily="34" charset="0"/>
              </a:defRPr>
            </a:lvl4pPr>
            <a:lvl5pPr marL="2171700" indent="-342900" algn="l" defTabSz="914400" rtl="0" eaLnBrk="1" latinLnBrk="0" hangingPunct="1">
              <a:lnSpc>
                <a:spcPct val="90000"/>
              </a:lnSpc>
              <a:spcBef>
                <a:spcPts val="500"/>
              </a:spcBef>
              <a:buClr>
                <a:srgbClr val="EF4B24"/>
              </a:buClr>
              <a:buFont typeface="Arial" panose="020B0604020202020204" pitchFamily="34" charset="0"/>
              <a:buChar char="•"/>
              <a:defRPr sz="1600" b="0" i="0" kern="1200">
                <a:solidFill>
                  <a:schemeClr val="tx1"/>
                </a:solidFill>
                <a:latin typeface="Bw Modelica" panose="020B0604020202020204" charset="0"/>
                <a:ea typeface="Bw Modelica" panose="020B060402020202020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b="1">
                <a:latin typeface="Bw Modelica Light"/>
              </a:rPr>
              <a:t>When should this be used?</a:t>
            </a:r>
          </a:p>
          <a:p>
            <a:pPr marL="0" indent="0">
              <a:lnSpc>
                <a:spcPct val="110000"/>
              </a:lnSpc>
              <a:spcBef>
                <a:spcPts val="0"/>
              </a:spcBef>
              <a:buNone/>
            </a:pPr>
            <a:endParaRPr lang="en-US" sz="1800" b="1">
              <a:latin typeface="Bw Modelica Light" panose="020B0604020202020204" charset="0"/>
            </a:endParaRPr>
          </a:p>
          <a:p>
            <a:pPr marL="0" indent="0">
              <a:lnSpc>
                <a:spcPct val="110000"/>
              </a:lnSpc>
              <a:spcBef>
                <a:spcPts val="0"/>
              </a:spcBef>
              <a:buNone/>
            </a:pPr>
            <a:r>
              <a:rPr lang="en-US" sz="1800" b="1">
                <a:latin typeface="Bw Modelica Light"/>
              </a:rPr>
              <a:t>Brand Awareness</a:t>
            </a:r>
          </a:p>
          <a:p>
            <a:pPr marL="0" indent="0">
              <a:lnSpc>
                <a:spcPct val="110000"/>
              </a:lnSpc>
              <a:spcBef>
                <a:spcPts val="0"/>
              </a:spcBef>
              <a:buNone/>
            </a:pPr>
            <a:endParaRPr lang="en-US" sz="1800">
              <a:latin typeface="Bw Modelica Light" panose="020B0604020202020204" charset="0"/>
            </a:endParaRPr>
          </a:p>
          <a:p>
            <a:pPr>
              <a:lnSpc>
                <a:spcPct val="110000"/>
              </a:lnSpc>
              <a:spcBef>
                <a:spcPts val="0"/>
              </a:spcBef>
              <a:buClr>
                <a:schemeClr val="accent1"/>
              </a:buClr>
            </a:pPr>
            <a:r>
              <a:rPr lang="en-US" sz="1800">
                <a:latin typeface="Bw Modelica Light"/>
              </a:rPr>
              <a:t>Activate your audiences across channels to find more people who look like your best customers</a:t>
            </a:r>
            <a:endParaRPr lang="en-US" sz="1800">
              <a:latin typeface="Bw Modelica Light"/>
              <a:ea typeface="+mn-lt"/>
              <a:cs typeface="+mn-lt"/>
            </a:endParaRPr>
          </a:p>
          <a:p>
            <a:pPr marL="0" indent="0">
              <a:lnSpc>
                <a:spcPct val="110000"/>
              </a:lnSpc>
              <a:spcBef>
                <a:spcPts val="0"/>
              </a:spcBef>
              <a:buClr>
                <a:srgbClr val="1B75BB"/>
              </a:buClr>
              <a:buNone/>
            </a:pPr>
            <a:endParaRPr lang="en-US" sz="1800">
              <a:latin typeface="Bw Modelica Light"/>
              <a:ea typeface="+mn-lt"/>
              <a:cs typeface="+mn-lt"/>
            </a:endParaRPr>
          </a:p>
          <a:p>
            <a:pPr>
              <a:lnSpc>
                <a:spcPct val="110000"/>
              </a:lnSpc>
              <a:spcBef>
                <a:spcPts val="0"/>
              </a:spcBef>
              <a:buClr>
                <a:srgbClr val="1B75BB"/>
              </a:buClr>
            </a:pPr>
            <a:r>
              <a:rPr lang="en-US" sz="1800">
                <a:latin typeface="Bw Modelica Light"/>
                <a:ea typeface="+mn-lt"/>
                <a:cs typeface="+mn-lt"/>
              </a:rPr>
              <a:t>Expand audience with similar online behaviors to boost reach</a:t>
            </a:r>
            <a:endParaRPr lang="en-US">
              <a:latin typeface="Bw Modelica Light"/>
              <a:ea typeface="+mn-lt"/>
              <a:cs typeface="+mn-lt"/>
            </a:endParaRPr>
          </a:p>
          <a:p>
            <a:pPr>
              <a:lnSpc>
                <a:spcPct val="110000"/>
              </a:lnSpc>
              <a:spcBef>
                <a:spcPts val="0"/>
              </a:spcBef>
              <a:buClr>
                <a:srgbClr val="1B75BB"/>
              </a:buClr>
            </a:pPr>
            <a:endParaRPr lang="en-US" sz="1800">
              <a:latin typeface="Montserrat"/>
            </a:endParaRPr>
          </a:p>
          <a:p>
            <a:pPr>
              <a:lnSpc>
                <a:spcPct val="110000"/>
              </a:lnSpc>
              <a:spcBef>
                <a:spcPts val="0"/>
              </a:spcBef>
            </a:pPr>
            <a:endParaRPr lang="en-US" sz="1800">
              <a:latin typeface="Bw Modelica Light" panose="020B0604020202020204" charset="0"/>
              <a:ea typeface="+mn-lt"/>
              <a:cs typeface="+mn-lt"/>
            </a:endParaRPr>
          </a:p>
          <a:p>
            <a:pPr marL="0" indent="0">
              <a:lnSpc>
                <a:spcPct val="110000"/>
              </a:lnSpc>
              <a:spcBef>
                <a:spcPts val="0"/>
              </a:spcBef>
              <a:buNone/>
            </a:pPr>
            <a:r>
              <a:rPr lang="en-US" sz="1800" b="1">
                <a:latin typeface="Bw Modelica Light"/>
              </a:rPr>
              <a:t>Conversion Campaigns</a:t>
            </a:r>
          </a:p>
          <a:p>
            <a:pPr>
              <a:lnSpc>
                <a:spcPct val="110000"/>
              </a:lnSpc>
              <a:buClr>
                <a:schemeClr val="accent1"/>
              </a:buClr>
            </a:pPr>
            <a:r>
              <a:rPr lang="en-US" sz="1800">
                <a:latin typeface="Bw Modelica Light"/>
              </a:rPr>
              <a:t>Reach a high value audience that has interacted with your brand </a:t>
            </a:r>
            <a:endParaRPr lang="en-US" sz="1800">
              <a:latin typeface="Bw Modelica Light" panose="020B0604020202020204" charset="0"/>
            </a:endParaRPr>
          </a:p>
          <a:p>
            <a:pPr>
              <a:lnSpc>
                <a:spcPct val="110000"/>
              </a:lnSpc>
              <a:buClr>
                <a:srgbClr val="1B75BB"/>
              </a:buClr>
            </a:pPr>
            <a:r>
              <a:rPr lang="en-US" sz="1800">
                <a:latin typeface="Bw Modelica Light"/>
                <a:ea typeface="+mn-lt"/>
                <a:cs typeface="+mn-lt"/>
              </a:rPr>
              <a:t>Segment audiences based on their engagement levels and tailor your messaging accordingly</a:t>
            </a:r>
            <a:endParaRPr lang="en-US">
              <a:latin typeface="Bw Modelica Light"/>
            </a:endParaRPr>
          </a:p>
          <a:p>
            <a:pPr>
              <a:lnSpc>
                <a:spcPct val="110000"/>
              </a:lnSpc>
              <a:spcBef>
                <a:spcPts val="0"/>
              </a:spcBef>
            </a:pPr>
            <a:endParaRPr lang="en-US" sz="1800">
              <a:latin typeface="Bw Modelica Light" panose="020B0604020202020204" charset="0"/>
              <a:ea typeface="+mn-lt"/>
              <a:cs typeface="+mn-lt"/>
            </a:endParaRPr>
          </a:p>
          <a:p>
            <a:pPr>
              <a:lnSpc>
                <a:spcPct val="110000"/>
              </a:lnSpc>
              <a:spcBef>
                <a:spcPts val="0"/>
              </a:spcBef>
            </a:pPr>
            <a:endParaRPr lang="en-US" sz="1800">
              <a:latin typeface="Bw Modelica Light" panose="020B0604020202020204" charset="0"/>
            </a:endParaRPr>
          </a:p>
          <a:p>
            <a:pPr>
              <a:lnSpc>
                <a:spcPct val="110000"/>
              </a:lnSpc>
            </a:pPr>
            <a:endParaRPr lang="en-US" sz="1800">
              <a:latin typeface="Bw Modelica Light" panose="020B0604020202020204" charset="0"/>
            </a:endParaRPr>
          </a:p>
          <a:p>
            <a:pPr>
              <a:lnSpc>
                <a:spcPct val="110000"/>
              </a:lnSpc>
            </a:pPr>
            <a:endParaRPr lang="en-US">
              <a:latin typeface="Bw Modelica Light" panose="020B0604020202020204" charset="0"/>
            </a:endParaRPr>
          </a:p>
        </p:txBody>
      </p:sp>
    </p:spTree>
    <p:extLst>
      <p:ext uri="{BB962C8B-B14F-4D97-AF65-F5344CB8AC3E}">
        <p14:creationId xmlns:p14="http://schemas.microsoft.com/office/powerpoint/2010/main" val="1476322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FCF769-6E46-434B-8626-0DA6AE432FBA}"/>
              </a:ext>
            </a:extLst>
          </p:cNvPr>
          <p:cNvSpPr>
            <a:spLocks noGrp="1"/>
          </p:cNvSpPr>
          <p:nvPr>
            <p:ph type="body" sz="quarter" idx="13"/>
          </p:nvPr>
        </p:nvSpPr>
        <p:spPr>
          <a:xfrm>
            <a:off x="673100" y="873855"/>
            <a:ext cx="10871200" cy="533400"/>
          </a:xfrm>
        </p:spPr>
        <p:txBody>
          <a:bodyPr>
            <a:normAutofit fontScale="92500" lnSpcReduction="10000"/>
          </a:bodyPr>
          <a:lstStyle/>
          <a:p>
            <a:r>
              <a:rPr lang="en-US" sz="1800"/>
              <a:t>A Resonate Tag applies a deep understanding to consumers who engage with your digital assets. </a:t>
            </a:r>
          </a:p>
        </p:txBody>
      </p:sp>
      <p:sp>
        <p:nvSpPr>
          <p:cNvPr id="4" name="Text Placeholder 3">
            <a:extLst>
              <a:ext uri="{FF2B5EF4-FFF2-40B4-BE49-F238E27FC236}">
                <a16:creationId xmlns:a16="http://schemas.microsoft.com/office/drawing/2014/main" id="{04957C95-81EC-481F-9881-538B25C79593}"/>
              </a:ext>
            </a:extLst>
          </p:cNvPr>
          <p:cNvSpPr>
            <a:spLocks noGrp="1"/>
          </p:cNvSpPr>
          <p:nvPr>
            <p:ph type="body" sz="quarter" idx="14"/>
          </p:nvPr>
        </p:nvSpPr>
        <p:spPr>
          <a:xfrm>
            <a:off x="673100" y="342900"/>
            <a:ext cx="10871200" cy="533400"/>
          </a:xfrm>
        </p:spPr>
        <p:txBody>
          <a:bodyPr/>
          <a:lstStyle/>
          <a:p>
            <a:r>
              <a:rPr lang="en-US" sz="3200">
                <a:latin typeface="Bw Modelica Light" panose="020B0604020202020204" charset="0"/>
              </a:rPr>
              <a:t>1</a:t>
            </a:r>
            <a:r>
              <a:rPr lang="en-US" sz="3200" baseline="30000">
                <a:latin typeface="Bw Modelica Light" panose="020B0604020202020204" charset="0"/>
              </a:rPr>
              <a:t>st</a:t>
            </a:r>
            <a:r>
              <a:rPr lang="en-US" sz="3200">
                <a:latin typeface="Bw Modelica Light" panose="020B0604020202020204" charset="0"/>
              </a:rPr>
              <a:t> Party Tag Data</a:t>
            </a:r>
          </a:p>
        </p:txBody>
      </p:sp>
      <p:sp>
        <p:nvSpPr>
          <p:cNvPr id="2" name="TextBox 1">
            <a:extLst>
              <a:ext uri="{FF2B5EF4-FFF2-40B4-BE49-F238E27FC236}">
                <a16:creationId xmlns:a16="http://schemas.microsoft.com/office/drawing/2014/main" id="{6E391E10-DBD8-4266-B45A-396E62E5D8A2}"/>
              </a:ext>
            </a:extLst>
          </p:cNvPr>
          <p:cNvSpPr txBox="1"/>
          <p:nvPr/>
        </p:nvSpPr>
        <p:spPr>
          <a:xfrm>
            <a:off x="736600" y="1652586"/>
            <a:ext cx="5105400" cy="47859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Bw Modelica Light" panose="020B0604020202020204" charset="0"/>
                <a:ea typeface="+mn-lt"/>
                <a:cs typeface="+mn-lt"/>
              </a:rPr>
              <a:t>What is a Tag?</a:t>
            </a:r>
            <a:endParaRPr lang="en-US" sz="2400">
              <a:latin typeface="Bw Modelica Light" panose="020B0604020202020204" charset="0"/>
            </a:endParaRPr>
          </a:p>
          <a:p>
            <a:endParaRPr lang="en-US">
              <a:latin typeface="Bw Modelica Light" panose="020B0604020202020204" charset="0"/>
            </a:endParaRPr>
          </a:p>
          <a:p>
            <a:pPr>
              <a:spcAft>
                <a:spcPts val="600"/>
              </a:spcAft>
            </a:pPr>
            <a:r>
              <a:rPr lang="en-US">
                <a:latin typeface="Bw Modelica Light" panose="020B0604020202020204" charset="0"/>
              </a:rPr>
              <a:t>A Tag, sometimes called a pixel or beacon, collects data from digital properties, such as websites and digital ads. </a:t>
            </a:r>
          </a:p>
          <a:p>
            <a:endParaRPr lang="en-US">
              <a:latin typeface="Bw Modelica Light" panose="020B0604020202020204" charset="0"/>
              <a:ea typeface="+mn-lt"/>
              <a:cs typeface="+mn-lt"/>
            </a:endParaRPr>
          </a:p>
          <a:p>
            <a:r>
              <a:rPr lang="en-US" sz="2400" b="1">
                <a:latin typeface="Bw Modelica Light" panose="020B0604020202020204" charset="0"/>
                <a:ea typeface="+mn-lt"/>
                <a:cs typeface="+mn-lt"/>
              </a:rPr>
              <a:t>How does it work?</a:t>
            </a:r>
          </a:p>
          <a:p>
            <a:r>
              <a:rPr lang="en-US">
                <a:latin typeface="Bw Modelica Light" panose="020B0604020202020204" charset="0"/>
                <a:ea typeface="+mn-lt"/>
                <a:cs typeface="+mn-lt"/>
              </a:rPr>
              <a:t>The Resonate Tag collects anonymous web traffic via a tracking pixel to support deep insights, performance, and analysis of your audiences. </a:t>
            </a:r>
          </a:p>
          <a:p>
            <a:endParaRPr lang="en-US">
              <a:latin typeface="Bw Modelica Light" panose="020B0604020202020204" charset="0"/>
              <a:ea typeface="+mn-lt"/>
              <a:cs typeface="+mn-lt"/>
            </a:endParaRPr>
          </a:p>
          <a:p>
            <a:endParaRPr lang="en-US">
              <a:latin typeface="Bw Modelica Light" panose="020B0604020202020204" charset="0"/>
              <a:ea typeface="+mn-lt"/>
              <a:cs typeface="+mn-lt"/>
            </a:endParaRPr>
          </a:p>
          <a:p>
            <a:endParaRPr lang="en-US" b="1">
              <a:latin typeface="Bw Modelica Light" panose="020B0604020202020204" charset="0"/>
            </a:endParaRPr>
          </a:p>
          <a:p>
            <a:endParaRPr lang="en-US" b="1">
              <a:latin typeface="Bw Modelica Light" panose="020B0604020202020204" charset="0"/>
            </a:endParaRPr>
          </a:p>
          <a:p>
            <a:endParaRPr lang="en-US">
              <a:latin typeface="Bw Modelica Light" panose="020B0604020202020204" charset="0"/>
            </a:endParaRPr>
          </a:p>
        </p:txBody>
      </p:sp>
      <p:sp>
        <p:nvSpPr>
          <p:cNvPr id="8" name="Text Placeholder 1">
            <a:extLst>
              <a:ext uri="{FF2B5EF4-FFF2-40B4-BE49-F238E27FC236}">
                <a16:creationId xmlns:a16="http://schemas.microsoft.com/office/drawing/2014/main" id="{9C52E6B1-6273-4559-AB0B-A6AC96BED7F6}"/>
              </a:ext>
            </a:extLst>
          </p:cNvPr>
          <p:cNvSpPr txBox="1">
            <a:spLocks/>
          </p:cNvSpPr>
          <p:nvPr/>
        </p:nvSpPr>
        <p:spPr>
          <a:xfrm>
            <a:off x="1318753" y="4628967"/>
            <a:ext cx="4322618" cy="3086100"/>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Clr>
                <a:srgbClr val="EF4B24"/>
              </a:buClr>
              <a:buFont typeface="Arial" panose="020B0604020202020204" pitchFamily="34" charset="0"/>
              <a:buChar char="•"/>
              <a:defRPr sz="2400" b="0" i="0" kern="1000" spc="60">
                <a:solidFill>
                  <a:schemeClr val="tx1"/>
                </a:solidFill>
                <a:latin typeface="+mn-lt"/>
                <a:ea typeface="Bw Modelica" panose="020B0604020202020204" charset="0"/>
                <a:cs typeface="Bw Modelica" panose="00000600000000000000" pitchFamily="50" charset="0"/>
              </a:defRPr>
            </a:lvl1pPr>
            <a:lvl2pPr marL="800100" indent="-342900" algn="l" defTabSz="914400" rtl="0" eaLnBrk="1" latinLnBrk="0" hangingPunct="1">
              <a:lnSpc>
                <a:spcPct val="90000"/>
              </a:lnSpc>
              <a:spcBef>
                <a:spcPts val="500"/>
              </a:spcBef>
              <a:buClr>
                <a:srgbClr val="EF4B24"/>
              </a:buClr>
              <a:buFont typeface="Arial" panose="020B0604020202020204" pitchFamily="34" charset="0"/>
              <a:buChar char="•"/>
              <a:defRPr sz="2200" b="0" i="0" kern="1200">
                <a:solidFill>
                  <a:schemeClr val="tx1"/>
                </a:solidFill>
                <a:latin typeface="+mn-lt"/>
                <a:ea typeface="Bw Modelica" panose="020B0604020202020204" charset="0"/>
                <a:cs typeface="Open Sans Light" panose="020B0306030504020204" pitchFamily="34" charset="0"/>
              </a:defRPr>
            </a:lvl2pPr>
            <a:lvl3pPr marL="1257300" indent="-342900" algn="l" defTabSz="914400" rtl="0" eaLnBrk="1" latinLnBrk="0" hangingPunct="1">
              <a:lnSpc>
                <a:spcPct val="90000"/>
              </a:lnSpc>
              <a:spcBef>
                <a:spcPts val="500"/>
              </a:spcBef>
              <a:buClr>
                <a:srgbClr val="EF4B24"/>
              </a:buClr>
              <a:buFont typeface="Arial" panose="020B0604020202020204" pitchFamily="34" charset="0"/>
              <a:buChar char="•"/>
              <a:defRPr sz="2000" b="0" i="0" kern="1200">
                <a:solidFill>
                  <a:schemeClr val="tx1"/>
                </a:solidFill>
                <a:latin typeface="Bw Modelica" panose="020B0604020202020204" charset="0"/>
                <a:ea typeface="Bw Modelica" panose="020B0604020202020204" charset="0"/>
                <a:cs typeface="Open Sans Light" panose="020B0306030504020204" pitchFamily="34" charset="0"/>
              </a:defRPr>
            </a:lvl3pPr>
            <a:lvl4pPr marL="1714500" indent="-342900" algn="l" defTabSz="914400" rtl="0" eaLnBrk="1" latinLnBrk="0" hangingPunct="1">
              <a:lnSpc>
                <a:spcPct val="90000"/>
              </a:lnSpc>
              <a:spcBef>
                <a:spcPts val="500"/>
              </a:spcBef>
              <a:buClr>
                <a:srgbClr val="EF4B24"/>
              </a:buClr>
              <a:buFont typeface="Arial" panose="020B0604020202020204" pitchFamily="34" charset="0"/>
              <a:buChar char="•"/>
              <a:defRPr sz="1800" b="0" i="0" kern="1200">
                <a:solidFill>
                  <a:schemeClr val="tx1"/>
                </a:solidFill>
                <a:latin typeface="Bw Modelica" panose="020B0604020202020204" charset="0"/>
                <a:ea typeface="Bw Modelica" panose="020B0604020202020204" charset="0"/>
                <a:cs typeface="Open Sans Light" panose="020B0306030504020204" pitchFamily="34" charset="0"/>
              </a:defRPr>
            </a:lvl4pPr>
            <a:lvl5pPr marL="2171700" indent="-342900" algn="l" defTabSz="914400" rtl="0" eaLnBrk="1" latinLnBrk="0" hangingPunct="1">
              <a:lnSpc>
                <a:spcPct val="90000"/>
              </a:lnSpc>
              <a:spcBef>
                <a:spcPts val="500"/>
              </a:spcBef>
              <a:buClr>
                <a:srgbClr val="EF4B24"/>
              </a:buClr>
              <a:buFont typeface="Arial" panose="020B0604020202020204" pitchFamily="34" charset="0"/>
              <a:buChar char="•"/>
              <a:defRPr sz="1600" b="0" i="0" kern="1200">
                <a:solidFill>
                  <a:schemeClr val="tx1"/>
                </a:solidFill>
                <a:latin typeface="Bw Modelica" panose="020B0604020202020204" charset="0"/>
                <a:ea typeface="Bw Modelica" panose="020B060402020202020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US" sz="1800">
              <a:highlight>
                <a:srgbClr val="FFFF00"/>
              </a:highlight>
            </a:endParaRPr>
          </a:p>
          <a:p>
            <a:pPr marL="0" indent="0">
              <a:lnSpc>
                <a:spcPct val="100000"/>
              </a:lnSpc>
              <a:spcBef>
                <a:spcPts val="0"/>
              </a:spcBef>
              <a:buNone/>
            </a:pPr>
            <a:endParaRPr lang="en-US" sz="1800">
              <a:highlight>
                <a:srgbClr val="FFFF00"/>
              </a:highlight>
              <a:ea typeface="+mn-lt"/>
              <a:cs typeface="+mn-lt"/>
            </a:endParaRPr>
          </a:p>
          <a:p>
            <a:pPr>
              <a:lnSpc>
                <a:spcPct val="100000"/>
              </a:lnSpc>
              <a:spcBef>
                <a:spcPts val="0"/>
              </a:spcBef>
            </a:pPr>
            <a:endParaRPr lang="en-US" sz="1800">
              <a:highlight>
                <a:srgbClr val="FFFF00"/>
              </a:highlight>
              <a:ea typeface="+mn-lt"/>
              <a:cs typeface="+mn-lt"/>
            </a:endParaRPr>
          </a:p>
          <a:p>
            <a:pPr>
              <a:lnSpc>
                <a:spcPct val="100000"/>
              </a:lnSpc>
              <a:spcBef>
                <a:spcPts val="0"/>
              </a:spcBef>
            </a:pPr>
            <a:endParaRPr lang="en-US" sz="1800">
              <a:highlight>
                <a:srgbClr val="FFFF00"/>
              </a:highlight>
              <a:ea typeface="+mn-lt"/>
              <a:cs typeface="+mn-lt"/>
            </a:endParaRPr>
          </a:p>
          <a:p>
            <a:endParaRPr lang="en-US" sz="1800"/>
          </a:p>
          <a:p>
            <a:endParaRPr lang="en-US"/>
          </a:p>
        </p:txBody>
      </p:sp>
      <p:sp>
        <p:nvSpPr>
          <p:cNvPr id="9" name="Text Placeholder 1">
            <a:extLst>
              <a:ext uri="{FF2B5EF4-FFF2-40B4-BE49-F238E27FC236}">
                <a16:creationId xmlns:a16="http://schemas.microsoft.com/office/drawing/2014/main" id="{D62C34C6-6817-4561-B35A-AE3A0CCC8D39}"/>
              </a:ext>
            </a:extLst>
          </p:cNvPr>
          <p:cNvSpPr txBox="1">
            <a:spLocks/>
          </p:cNvSpPr>
          <p:nvPr/>
        </p:nvSpPr>
        <p:spPr>
          <a:xfrm>
            <a:off x="6350001" y="1652586"/>
            <a:ext cx="4965699" cy="4331559"/>
          </a:xfrm>
          <a:prstGeom prst="rect">
            <a:avLst/>
          </a:prstGeom>
        </p:spPr>
        <p:txBody>
          <a:bodyPr vert="horz" lIns="91440" tIns="45720" rIns="91440" bIns="45720" rtlCol="0" anchor="t">
            <a:normAutofit lnSpcReduction="10000"/>
          </a:bodyPr>
          <a:lstStyle>
            <a:lvl1pPr marL="342900" indent="-342900" algn="l" defTabSz="914400" rtl="0" eaLnBrk="1" latinLnBrk="0" hangingPunct="1">
              <a:lnSpc>
                <a:spcPct val="90000"/>
              </a:lnSpc>
              <a:spcBef>
                <a:spcPts val="1000"/>
              </a:spcBef>
              <a:buClr>
                <a:srgbClr val="EF4B24"/>
              </a:buClr>
              <a:buFont typeface="Arial" panose="020B0604020202020204" pitchFamily="34" charset="0"/>
              <a:buChar char="•"/>
              <a:defRPr sz="2400" b="0" i="0" kern="1000" spc="60">
                <a:solidFill>
                  <a:schemeClr val="tx1"/>
                </a:solidFill>
                <a:latin typeface="+mn-lt"/>
                <a:ea typeface="Bw Modelica" panose="020B0604020202020204" charset="0"/>
                <a:cs typeface="Bw Modelica" panose="00000600000000000000" pitchFamily="50" charset="0"/>
              </a:defRPr>
            </a:lvl1pPr>
            <a:lvl2pPr marL="800100" indent="-342900" algn="l" defTabSz="914400" rtl="0" eaLnBrk="1" latinLnBrk="0" hangingPunct="1">
              <a:lnSpc>
                <a:spcPct val="90000"/>
              </a:lnSpc>
              <a:spcBef>
                <a:spcPts val="500"/>
              </a:spcBef>
              <a:buClr>
                <a:srgbClr val="EF4B24"/>
              </a:buClr>
              <a:buFont typeface="Arial" panose="020B0604020202020204" pitchFamily="34" charset="0"/>
              <a:buChar char="•"/>
              <a:defRPr sz="2200" b="0" i="0" kern="1200">
                <a:solidFill>
                  <a:schemeClr val="tx1"/>
                </a:solidFill>
                <a:latin typeface="+mn-lt"/>
                <a:ea typeface="Bw Modelica" panose="020B0604020202020204" charset="0"/>
                <a:cs typeface="Open Sans Light" panose="020B0306030504020204" pitchFamily="34" charset="0"/>
              </a:defRPr>
            </a:lvl2pPr>
            <a:lvl3pPr marL="1257300" indent="-342900" algn="l" defTabSz="914400" rtl="0" eaLnBrk="1" latinLnBrk="0" hangingPunct="1">
              <a:lnSpc>
                <a:spcPct val="90000"/>
              </a:lnSpc>
              <a:spcBef>
                <a:spcPts val="500"/>
              </a:spcBef>
              <a:buClr>
                <a:srgbClr val="EF4B24"/>
              </a:buClr>
              <a:buFont typeface="Arial" panose="020B0604020202020204" pitchFamily="34" charset="0"/>
              <a:buChar char="•"/>
              <a:defRPr sz="2000" b="0" i="0" kern="1200">
                <a:solidFill>
                  <a:schemeClr val="tx1"/>
                </a:solidFill>
                <a:latin typeface="Bw Modelica" panose="020B0604020202020204" charset="0"/>
                <a:ea typeface="Bw Modelica" panose="020B0604020202020204" charset="0"/>
                <a:cs typeface="Open Sans Light" panose="020B0306030504020204" pitchFamily="34" charset="0"/>
              </a:defRPr>
            </a:lvl3pPr>
            <a:lvl4pPr marL="1714500" indent="-342900" algn="l" defTabSz="914400" rtl="0" eaLnBrk="1" latinLnBrk="0" hangingPunct="1">
              <a:lnSpc>
                <a:spcPct val="90000"/>
              </a:lnSpc>
              <a:spcBef>
                <a:spcPts val="500"/>
              </a:spcBef>
              <a:buClr>
                <a:srgbClr val="EF4B24"/>
              </a:buClr>
              <a:buFont typeface="Arial" panose="020B0604020202020204" pitchFamily="34" charset="0"/>
              <a:buChar char="•"/>
              <a:defRPr sz="1800" b="0" i="0" kern="1200">
                <a:solidFill>
                  <a:schemeClr val="tx1"/>
                </a:solidFill>
                <a:latin typeface="Bw Modelica" panose="020B0604020202020204" charset="0"/>
                <a:ea typeface="Bw Modelica" panose="020B0604020202020204" charset="0"/>
                <a:cs typeface="Open Sans Light" panose="020B0306030504020204" pitchFamily="34" charset="0"/>
              </a:defRPr>
            </a:lvl4pPr>
            <a:lvl5pPr marL="2171700" indent="-342900" algn="l" defTabSz="914400" rtl="0" eaLnBrk="1" latinLnBrk="0" hangingPunct="1">
              <a:lnSpc>
                <a:spcPct val="90000"/>
              </a:lnSpc>
              <a:spcBef>
                <a:spcPts val="500"/>
              </a:spcBef>
              <a:buClr>
                <a:srgbClr val="EF4B24"/>
              </a:buClr>
              <a:buFont typeface="Arial" panose="020B0604020202020204" pitchFamily="34" charset="0"/>
              <a:buChar char="•"/>
              <a:defRPr sz="1600" b="0" i="0" kern="1200">
                <a:solidFill>
                  <a:schemeClr val="tx1"/>
                </a:solidFill>
                <a:latin typeface="Bw Modelica" panose="020B0604020202020204" charset="0"/>
                <a:ea typeface="Bw Modelica" panose="020B060402020202020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Bw Modelica Light" panose="020B0604020202020204" charset="0"/>
              </a:rPr>
              <a:t>When should this be used?</a:t>
            </a:r>
          </a:p>
          <a:p>
            <a:pPr marL="0" indent="0">
              <a:lnSpc>
                <a:spcPct val="100000"/>
              </a:lnSpc>
              <a:spcBef>
                <a:spcPts val="0"/>
              </a:spcBef>
              <a:buNone/>
            </a:pPr>
            <a:endParaRPr lang="en-US" sz="1800" b="1">
              <a:latin typeface="Bw Modelica Light" panose="020B0604020202020204" charset="0"/>
            </a:endParaRPr>
          </a:p>
          <a:p>
            <a:pPr marL="0" indent="0">
              <a:lnSpc>
                <a:spcPct val="100000"/>
              </a:lnSpc>
              <a:spcBef>
                <a:spcPts val="0"/>
              </a:spcBef>
              <a:buNone/>
            </a:pPr>
            <a:r>
              <a:rPr lang="en-US" sz="1800" b="1">
                <a:latin typeface="Bw Modelica Light" panose="020B0604020202020204" charset="0"/>
              </a:rPr>
              <a:t>Brand Awareness</a:t>
            </a:r>
          </a:p>
          <a:p>
            <a:pPr marL="0" indent="0">
              <a:lnSpc>
                <a:spcPct val="100000"/>
              </a:lnSpc>
              <a:spcBef>
                <a:spcPts val="0"/>
              </a:spcBef>
              <a:buNone/>
            </a:pPr>
            <a:endParaRPr lang="en-US" sz="1200">
              <a:latin typeface="Bw Modelica Light" panose="020B0604020202020204" charset="0"/>
            </a:endParaRPr>
          </a:p>
          <a:p>
            <a:pPr>
              <a:lnSpc>
                <a:spcPct val="100000"/>
              </a:lnSpc>
              <a:spcBef>
                <a:spcPts val="0"/>
              </a:spcBef>
              <a:buClr>
                <a:schemeClr val="accent1"/>
              </a:buClr>
            </a:pPr>
            <a:r>
              <a:rPr lang="en-US" sz="1800">
                <a:latin typeface="Bw Modelica Light" panose="020B0604020202020204" charset="0"/>
              </a:rPr>
              <a:t>Fine tune audiences &amp; discover different segments based on engagement with ads or sites</a:t>
            </a:r>
          </a:p>
          <a:p>
            <a:pPr marL="0" indent="0">
              <a:lnSpc>
                <a:spcPct val="100000"/>
              </a:lnSpc>
              <a:spcBef>
                <a:spcPts val="0"/>
              </a:spcBef>
              <a:buNone/>
            </a:pPr>
            <a:endParaRPr lang="en-US" sz="1800">
              <a:latin typeface="Bw Modelica Light" panose="020B0604020202020204" charset="0"/>
            </a:endParaRPr>
          </a:p>
          <a:p>
            <a:pPr marL="0" indent="0">
              <a:lnSpc>
                <a:spcPct val="100000"/>
              </a:lnSpc>
              <a:spcBef>
                <a:spcPts val="0"/>
              </a:spcBef>
              <a:buNone/>
            </a:pPr>
            <a:r>
              <a:rPr lang="en-US" sz="1800" b="1">
                <a:latin typeface="Bw Modelica Light" panose="020B0604020202020204" charset="0"/>
              </a:rPr>
              <a:t>Conversion Campaigns</a:t>
            </a:r>
          </a:p>
          <a:p>
            <a:pPr>
              <a:buClr>
                <a:schemeClr val="accent1"/>
              </a:buClr>
            </a:pPr>
            <a:r>
              <a:rPr lang="en-US" sz="1800">
                <a:latin typeface="Bw Modelica Light" panose="020B0604020202020204" charset="0"/>
              </a:rPr>
              <a:t>Increase performance across the conversion funnel by tagging as many touchpoints as possible on a client’s website or in their media campaign</a:t>
            </a:r>
          </a:p>
          <a:p>
            <a:pPr>
              <a:buClr>
                <a:schemeClr val="accent1"/>
              </a:buClr>
            </a:pPr>
            <a:r>
              <a:rPr lang="en-US" sz="1800">
                <a:latin typeface="Bw Modelica Light" panose="020B0604020202020204" charset="0"/>
              </a:rPr>
              <a:t>Create retargeting audiences &amp; look-a-like audiences </a:t>
            </a:r>
          </a:p>
          <a:p>
            <a:pPr marL="0" indent="0">
              <a:buNone/>
            </a:pPr>
            <a:endParaRPr lang="en-US" sz="1800" b="1">
              <a:highlight>
                <a:srgbClr val="FFFF00"/>
              </a:highlight>
              <a:latin typeface="Bw Modelica Light" panose="020B0604020202020204" charset="0"/>
            </a:endParaRPr>
          </a:p>
          <a:p>
            <a:pPr marL="0" indent="0">
              <a:lnSpc>
                <a:spcPct val="100000"/>
              </a:lnSpc>
              <a:spcBef>
                <a:spcPts val="0"/>
              </a:spcBef>
              <a:buNone/>
            </a:pPr>
            <a:endParaRPr lang="en-US" sz="1800">
              <a:latin typeface="Bw Modelica Light" panose="020B0604020202020204" charset="0"/>
              <a:ea typeface="+mn-lt"/>
              <a:cs typeface="+mn-lt"/>
            </a:endParaRPr>
          </a:p>
          <a:p>
            <a:pPr>
              <a:lnSpc>
                <a:spcPct val="100000"/>
              </a:lnSpc>
              <a:spcBef>
                <a:spcPts val="0"/>
              </a:spcBef>
            </a:pPr>
            <a:endParaRPr lang="en-US" sz="1800">
              <a:latin typeface="Bw Modelica Light" panose="020B0604020202020204" charset="0"/>
              <a:ea typeface="+mn-lt"/>
              <a:cs typeface="+mn-lt"/>
            </a:endParaRPr>
          </a:p>
          <a:p>
            <a:pPr>
              <a:lnSpc>
                <a:spcPct val="100000"/>
              </a:lnSpc>
              <a:spcBef>
                <a:spcPts val="0"/>
              </a:spcBef>
            </a:pPr>
            <a:endParaRPr lang="en-US" sz="1800">
              <a:latin typeface="Bw Modelica Light" panose="020B0604020202020204" charset="0"/>
              <a:ea typeface="+mn-lt"/>
              <a:cs typeface="+mn-lt"/>
            </a:endParaRPr>
          </a:p>
          <a:p>
            <a:endParaRPr lang="en-US" sz="1800">
              <a:latin typeface="Bw Modelica Light" panose="020B0604020202020204" charset="0"/>
            </a:endParaRPr>
          </a:p>
          <a:p>
            <a:endParaRPr lang="en-US">
              <a:latin typeface="Bw Modelica Light" panose="020B0604020202020204" charset="0"/>
            </a:endParaRPr>
          </a:p>
        </p:txBody>
      </p:sp>
    </p:spTree>
    <p:extLst>
      <p:ext uri="{BB962C8B-B14F-4D97-AF65-F5344CB8AC3E}">
        <p14:creationId xmlns:p14="http://schemas.microsoft.com/office/powerpoint/2010/main" val="1300253204"/>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A426F9-3643-FDB2-F4D4-F10EDB3756CE}"/>
              </a:ext>
            </a:extLst>
          </p:cNvPr>
          <p:cNvSpPr>
            <a:spLocks noGrp="1"/>
          </p:cNvSpPr>
          <p:nvPr>
            <p:ph type="body" sz="quarter" idx="14"/>
          </p:nvPr>
        </p:nvSpPr>
        <p:spPr/>
        <p:txBody>
          <a:bodyPr/>
          <a:lstStyle/>
          <a:p>
            <a:r>
              <a:rPr lang="en-US"/>
              <a:t>Best practice for 1</a:t>
            </a:r>
            <a:r>
              <a:rPr lang="en-US" baseline="30000"/>
              <a:t>st</a:t>
            </a:r>
            <a:r>
              <a:rPr lang="en-US"/>
              <a:t> party activation</a:t>
            </a:r>
          </a:p>
        </p:txBody>
      </p:sp>
      <p:pic>
        <p:nvPicPr>
          <p:cNvPr id="4" name="Picture 3" descr="A white rectangular object with a black stripe&#10;&#10;Description automatically generated">
            <a:extLst>
              <a:ext uri="{FF2B5EF4-FFF2-40B4-BE49-F238E27FC236}">
                <a16:creationId xmlns:a16="http://schemas.microsoft.com/office/drawing/2014/main" id="{47AA1995-964A-4A89-64DE-A91CBE234EAD}"/>
              </a:ext>
            </a:extLst>
          </p:cNvPr>
          <p:cNvPicPr>
            <a:picLocks noChangeAspect="1"/>
          </p:cNvPicPr>
          <p:nvPr/>
        </p:nvPicPr>
        <p:blipFill>
          <a:blip r:embed="rId3"/>
          <a:stretch>
            <a:fillRect/>
          </a:stretch>
        </p:blipFill>
        <p:spPr>
          <a:xfrm>
            <a:off x="3867042" y="1391148"/>
            <a:ext cx="7844407" cy="1647019"/>
          </a:xfrm>
          <a:prstGeom prst="rect">
            <a:avLst/>
          </a:prstGeom>
          <a:ln>
            <a:noFill/>
          </a:ln>
          <a:effectLst>
            <a:outerShdw blurRad="292100" dist="139700" dir="2700000" sx="98000" sy="98000" algn="tl" rotWithShape="0">
              <a:srgbClr val="333333">
                <a:alpha val="65000"/>
              </a:srgbClr>
            </a:outerShdw>
          </a:effectLst>
        </p:spPr>
      </p:pic>
      <p:pic>
        <p:nvPicPr>
          <p:cNvPr id="8" name="Picture 7" descr="A screenshot of a computer&#10;&#10;Description automatically generated">
            <a:extLst>
              <a:ext uri="{FF2B5EF4-FFF2-40B4-BE49-F238E27FC236}">
                <a16:creationId xmlns:a16="http://schemas.microsoft.com/office/drawing/2014/main" id="{55462D4E-982A-F69E-8822-873FBB77588C}"/>
              </a:ext>
            </a:extLst>
          </p:cNvPr>
          <p:cNvPicPr>
            <a:picLocks noChangeAspect="1"/>
          </p:cNvPicPr>
          <p:nvPr/>
        </p:nvPicPr>
        <p:blipFill>
          <a:blip r:embed="rId4"/>
          <a:stretch>
            <a:fillRect/>
          </a:stretch>
        </p:blipFill>
        <p:spPr>
          <a:xfrm>
            <a:off x="3867042" y="3312264"/>
            <a:ext cx="7844407" cy="2972295"/>
          </a:xfrm>
          <a:prstGeom prst="rect">
            <a:avLst/>
          </a:prstGeom>
          <a:ln>
            <a:noFill/>
          </a:ln>
          <a:effectLst>
            <a:outerShdw blurRad="292100" dist="139700" dir="2700000" sx="98000" sy="98000" algn="tl" rotWithShape="0">
              <a:srgbClr val="333333">
                <a:alpha val="65000"/>
              </a:srgbClr>
            </a:outerShdw>
          </a:effectLst>
        </p:spPr>
      </p:pic>
      <p:sp>
        <p:nvSpPr>
          <p:cNvPr id="9" name="Left Brace 8">
            <a:extLst>
              <a:ext uri="{FF2B5EF4-FFF2-40B4-BE49-F238E27FC236}">
                <a16:creationId xmlns:a16="http://schemas.microsoft.com/office/drawing/2014/main" id="{4DFE66A3-F574-F238-7744-9105EBB799F8}"/>
              </a:ext>
            </a:extLst>
          </p:cNvPr>
          <p:cNvSpPr/>
          <p:nvPr/>
        </p:nvSpPr>
        <p:spPr>
          <a:xfrm>
            <a:off x="3272616" y="1391148"/>
            <a:ext cx="434566" cy="48934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95FFF561-DD35-0817-F5ED-687E18A25F00}"/>
              </a:ext>
            </a:extLst>
          </p:cNvPr>
          <p:cNvSpPr/>
          <p:nvPr/>
        </p:nvSpPr>
        <p:spPr>
          <a:xfrm>
            <a:off x="673099" y="2662462"/>
            <a:ext cx="2439657" cy="2350782"/>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t>Retargeting and lookalike activation does not require adding Resonate Elements.</a:t>
            </a:r>
          </a:p>
          <a:p>
            <a:endParaRPr lang="en-US" sz="1200"/>
          </a:p>
          <a:p>
            <a:r>
              <a:rPr lang="en-US" sz="1200"/>
              <a:t>Adding Resonate Elements is optional if client wants to retarget or build a LAL model based on a small subset of their file using Resonate data.</a:t>
            </a:r>
          </a:p>
        </p:txBody>
      </p:sp>
    </p:spTree>
    <p:extLst>
      <p:ext uri="{BB962C8B-B14F-4D97-AF65-F5344CB8AC3E}">
        <p14:creationId xmlns:p14="http://schemas.microsoft.com/office/powerpoint/2010/main" val="4259380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C2E56E-3DE6-CA09-C496-2721AF68B9FC}"/>
              </a:ext>
            </a:extLst>
          </p:cNvPr>
          <p:cNvSpPr/>
          <p:nvPr/>
        </p:nvSpPr>
        <p:spPr>
          <a:xfrm>
            <a:off x="5930152" y="6442301"/>
            <a:ext cx="5783594" cy="261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53A426F9-3643-FDB2-F4D4-F10EDB3756CE}"/>
              </a:ext>
            </a:extLst>
          </p:cNvPr>
          <p:cNvSpPr>
            <a:spLocks noGrp="1"/>
          </p:cNvSpPr>
          <p:nvPr>
            <p:ph type="body" sz="quarter" idx="14"/>
          </p:nvPr>
        </p:nvSpPr>
        <p:spPr>
          <a:xfrm>
            <a:off x="673100" y="283268"/>
            <a:ext cx="10871200" cy="635000"/>
          </a:xfrm>
        </p:spPr>
        <p:txBody>
          <a:bodyPr/>
          <a:lstStyle/>
          <a:p>
            <a:r>
              <a:rPr lang="en-US"/>
              <a:t>Best practice for 1</a:t>
            </a:r>
            <a:r>
              <a:rPr lang="en-US" baseline="30000"/>
              <a:t>st</a:t>
            </a:r>
            <a:r>
              <a:rPr lang="en-US"/>
              <a:t> party activation</a:t>
            </a:r>
          </a:p>
        </p:txBody>
      </p:sp>
      <p:sp>
        <p:nvSpPr>
          <p:cNvPr id="3" name="Rectangle: Rounded Corners 2">
            <a:extLst>
              <a:ext uri="{FF2B5EF4-FFF2-40B4-BE49-F238E27FC236}">
                <a16:creationId xmlns:a16="http://schemas.microsoft.com/office/drawing/2014/main" id="{C2329186-6E5E-D5C6-19E1-8454D1BA7F56}"/>
              </a:ext>
            </a:extLst>
          </p:cNvPr>
          <p:cNvSpPr/>
          <p:nvPr/>
        </p:nvSpPr>
        <p:spPr>
          <a:xfrm>
            <a:off x="7691637" y="1744657"/>
            <a:ext cx="2929471" cy="466815"/>
          </a:xfrm>
          <a:prstGeom prst="round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Suppression Targeting</a:t>
            </a:r>
          </a:p>
        </p:txBody>
      </p:sp>
      <p:sp>
        <p:nvSpPr>
          <p:cNvPr id="5" name="Text Placeholder 4">
            <a:extLst>
              <a:ext uri="{FF2B5EF4-FFF2-40B4-BE49-F238E27FC236}">
                <a16:creationId xmlns:a16="http://schemas.microsoft.com/office/drawing/2014/main" id="{940E5550-D3C5-5D8C-2446-1FE15C5707F9}"/>
              </a:ext>
            </a:extLst>
          </p:cNvPr>
          <p:cNvSpPr>
            <a:spLocks noGrp="1"/>
          </p:cNvSpPr>
          <p:nvPr>
            <p:ph type="body" sz="quarter" idx="15"/>
          </p:nvPr>
        </p:nvSpPr>
        <p:spPr>
          <a:xfrm>
            <a:off x="478254" y="2373694"/>
            <a:ext cx="5114751" cy="4666419"/>
          </a:xfrm>
        </p:spPr>
        <p:txBody>
          <a:bodyPr>
            <a:normAutofit/>
          </a:bodyPr>
          <a:lstStyle/>
          <a:p>
            <a:pPr marL="4763" indent="0">
              <a:lnSpc>
                <a:spcPct val="100000"/>
              </a:lnSpc>
              <a:spcBef>
                <a:spcPts val="300"/>
              </a:spcBef>
              <a:buNone/>
            </a:pPr>
            <a:r>
              <a:rPr lang="en-US" sz="1600" b="1">
                <a:solidFill>
                  <a:srgbClr val="00B050"/>
                </a:solidFill>
              </a:rPr>
              <a:t>Acceptable Audiences:</a:t>
            </a:r>
          </a:p>
          <a:p>
            <a:pPr marL="290513" indent="-285750">
              <a:lnSpc>
                <a:spcPct val="100000"/>
              </a:lnSpc>
              <a:spcBef>
                <a:spcPts val="300"/>
              </a:spcBef>
            </a:pPr>
            <a:r>
              <a:rPr lang="en-US" sz="1600"/>
              <a:t>CRM File + Resonate Elements (RE)</a:t>
            </a:r>
          </a:p>
          <a:p>
            <a:pPr marL="290513" indent="-285750">
              <a:lnSpc>
                <a:spcPct val="100000"/>
              </a:lnSpc>
              <a:spcBef>
                <a:spcPts val="300"/>
              </a:spcBef>
            </a:pPr>
            <a:r>
              <a:rPr lang="en-US" sz="1600"/>
              <a:t>Tag Only</a:t>
            </a:r>
          </a:p>
          <a:p>
            <a:pPr marL="290513" indent="-285750">
              <a:lnSpc>
                <a:spcPct val="100000"/>
              </a:lnSpc>
              <a:spcBef>
                <a:spcPts val="300"/>
              </a:spcBef>
            </a:pPr>
            <a:r>
              <a:rPr lang="en-US" sz="1600"/>
              <a:t>Engaged Audience Only</a:t>
            </a:r>
          </a:p>
          <a:p>
            <a:pPr marL="290513" indent="-285750">
              <a:lnSpc>
                <a:spcPct val="100000"/>
              </a:lnSpc>
              <a:spcBef>
                <a:spcPts val="300"/>
              </a:spcBef>
            </a:pPr>
            <a:r>
              <a:rPr lang="en-US" sz="1600"/>
              <a:t>CRM File</a:t>
            </a:r>
          </a:p>
          <a:p>
            <a:pPr marL="290513" indent="-285750">
              <a:lnSpc>
                <a:spcPct val="100000"/>
              </a:lnSpc>
              <a:spcBef>
                <a:spcPts val="300"/>
              </a:spcBef>
            </a:pPr>
            <a:endParaRPr lang="en-US" sz="1600" b="1"/>
          </a:p>
          <a:p>
            <a:pPr marL="4763" indent="0">
              <a:lnSpc>
                <a:spcPct val="100000"/>
              </a:lnSpc>
              <a:spcBef>
                <a:spcPts val="300"/>
              </a:spcBef>
              <a:buNone/>
            </a:pPr>
            <a:r>
              <a:rPr lang="en-US" sz="1600" b="1">
                <a:solidFill>
                  <a:schemeClr val="accent2"/>
                </a:solidFill>
              </a:rPr>
              <a:t>Not Acceptable Audiences:</a:t>
            </a:r>
          </a:p>
          <a:p>
            <a:pPr marL="290513" indent="-285750">
              <a:lnSpc>
                <a:spcPct val="100000"/>
              </a:lnSpc>
              <a:spcBef>
                <a:spcPts val="300"/>
              </a:spcBef>
            </a:pPr>
            <a:r>
              <a:rPr lang="en-US" sz="1600"/>
              <a:t>Tag + Resonate Elements (RE)</a:t>
            </a:r>
          </a:p>
          <a:p>
            <a:pPr marL="290513" indent="-285750">
              <a:lnSpc>
                <a:spcPct val="100000"/>
              </a:lnSpc>
              <a:spcBef>
                <a:spcPts val="300"/>
              </a:spcBef>
            </a:pPr>
            <a:r>
              <a:rPr lang="en-US" sz="1600"/>
              <a:t>Engaged Audience + Resonate Elements (RE)</a:t>
            </a:r>
          </a:p>
          <a:p>
            <a:pPr marL="290513" indent="-285750">
              <a:lnSpc>
                <a:spcPct val="100000"/>
              </a:lnSpc>
              <a:spcBef>
                <a:spcPts val="300"/>
              </a:spcBef>
            </a:pPr>
            <a:r>
              <a:rPr lang="en-US" sz="1600"/>
              <a:t>Resonate Elements (RE) Only</a:t>
            </a:r>
          </a:p>
          <a:p>
            <a:pPr marL="4763" indent="0">
              <a:lnSpc>
                <a:spcPct val="100000"/>
              </a:lnSpc>
              <a:spcBef>
                <a:spcPts val="300"/>
              </a:spcBef>
              <a:buNone/>
            </a:pPr>
            <a:endParaRPr lang="en-US" sz="1600" b="1"/>
          </a:p>
        </p:txBody>
      </p:sp>
      <p:sp>
        <p:nvSpPr>
          <p:cNvPr id="7" name="Text Placeholder 4">
            <a:extLst>
              <a:ext uri="{FF2B5EF4-FFF2-40B4-BE49-F238E27FC236}">
                <a16:creationId xmlns:a16="http://schemas.microsoft.com/office/drawing/2014/main" id="{1003C4B3-8009-372C-2E20-E757BC8DE75F}"/>
              </a:ext>
            </a:extLst>
          </p:cNvPr>
          <p:cNvSpPr txBox="1">
            <a:spLocks/>
          </p:cNvSpPr>
          <p:nvPr/>
        </p:nvSpPr>
        <p:spPr>
          <a:xfrm>
            <a:off x="6598996" y="2373694"/>
            <a:ext cx="5114751" cy="4666419"/>
          </a:xfrm>
          <a:prstGeom prst="rect">
            <a:avLst/>
          </a:prstGeom>
        </p:spPr>
        <p:txBody>
          <a:bodyPr vert="horz" lIns="91440" tIns="45720" rIns="91440" bIns="45720" rtlCol="0" anchor="t">
            <a:normAutofit fontScale="92500" lnSpcReduction="10000"/>
          </a:bodyPr>
          <a:lstStyle>
            <a:lvl1pPr marL="342900" indent="-251460" algn="l" defTabSz="914400" rtl="0" eaLnBrk="1" latinLnBrk="0" hangingPunct="1">
              <a:lnSpc>
                <a:spcPct val="90000"/>
              </a:lnSpc>
              <a:spcBef>
                <a:spcPts val="1000"/>
              </a:spcBef>
              <a:buClr>
                <a:schemeClr val="accent1"/>
              </a:buClr>
              <a:buFont typeface="Arial" panose="020B0604020202020204" pitchFamily="34" charset="0"/>
              <a:buChar char="•"/>
              <a:defRPr sz="2400" b="0" i="0" kern="1000" spc="60">
                <a:solidFill>
                  <a:schemeClr val="tx1"/>
                </a:solidFill>
                <a:latin typeface="Bw Modelica Light" pitchFamily="2" charset="77"/>
                <a:ea typeface="Bw Modelica Light" pitchFamily="2" charset="77"/>
                <a:cs typeface="Bw Modelica" panose="00000600000000000000" pitchFamily="50" charset="0"/>
              </a:defRPr>
            </a:lvl1pPr>
            <a:lvl2pPr marL="800100" indent="-2514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Bw Modelica Light" pitchFamily="2" charset="77"/>
                <a:ea typeface="Bw Modelica Light" pitchFamily="2" charset="77"/>
                <a:cs typeface="Open Sans Light" panose="020B0306030504020204" pitchFamily="34" charset="0"/>
              </a:defRPr>
            </a:lvl2pPr>
            <a:lvl3pPr marL="1257300" indent="-25146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Bw Modelica Light" pitchFamily="2" charset="77"/>
                <a:ea typeface="Bw Modelica Light" pitchFamily="2" charset="77"/>
                <a:cs typeface="Open Sans Light" panose="020B0306030504020204" pitchFamily="34" charset="0"/>
              </a:defRPr>
            </a:lvl3pPr>
            <a:lvl4pPr marL="1714500" indent="-25146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Bw Modelica Light" pitchFamily="2" charset="77"/>
                <a:ea typeface="Bw Modelica Light" pitchFamily="2" charset="77"/>
                <a:cs typeface="Open Sans Light" panose="020B0306030504020204" pitchFamily="34" charset="0"/>
              </a:defRPr>
            </a:lvl4pPr>
            <a:lvl5pPr marL="2171700" indent="-25146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1"/>
                </a:solidFill>
                <a:latin typeface="Bw Modelica Light" pitchFamily="2" charset="77"/>
                <a:ea typeface="Bw Modelica Light" pitchFamily="2" charset="77"/>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0">
              <a:lnSpc>
                <a:spcPct val="120000"/>
              </a:lnSpc>
              <a:spcBef>
                <a:spcPts val="600"/>
              </a:spcBef>
              <a:buNone/>
            </a:pPr>
            <a:r>
              <a:rPr lang="en-US" sz="1400" b="1">
                <a:solidFill>
                  <a:srgbClr val="00B050"/>
                </a:solidFill>
              </a:rPr>
              <a:t>Acceptable Audiences:</a:t>
            </a:r>
          </a:p>
          <a:p>
            <a:pPr marL="290513" indent="-285750">
              <a:lnSpc>
                <a:spcPct val="120000"/>
              </a:lnSpc>
              <a:spcBef>
                <a:spcPts val="600"/>
              </a:spcBef>
            </a:pPr>
            <a:r>
              <a:rPr lang="en-US" sz="1400"/>
              <a:t>CRM File (include) + CRM File (exclude) </a:t>
            </a:r>
          </a:p>
          <a:p>
            <a:pPr marL="290513" indent="-285750">
              <a:lnSpc>
                <a:spcPct val="120000"/>
              </a:lnSpc>
              <a:spcBef>
                <a:spcPts val="600"/>
              </a:spcBef>
            </a:pPr>
            <a:r>
              <a:rPr lang="en-US" sz="1400"/>
              <a:t>CRM File (include) + RE (exclude) </a:t>
            </a:r>
          </a:p>
          <a:p>
            <a:pPr marL="290513" indent="-285750">
              <a:lnSpc>
                <a:spcPct val="120000"/>
              </a:lnSpc>
              <a:spcBef>
                <a:spcPts val="600"/>
              </a:spcBef>
            </a:pPr>
            <a:r>
              <a:rPr lang="en-US" sz="1400"/>
              <a:t>CRM File (include) + CRM File (exclude) + RE (exclude)</a:t>
            </a:r>
          </a:p>
          <a:p>
            <a:pPr marL="290513" indent="-285750">
              <a:lnSpc>
                <a:spcPct val="120000"/>
              </a:lnSpc>
              <a:spcBef>
                <a:spcPts val="600"/>
              </a:spcBef>
            </a:pPr>
            <a:r>
              <a:rPr lang="en-US" sz="1400"/>
              <a:t>CRM File (include) + Tag (exclude)</a:t>
            </a:r>
          </a:p>
          <a:p>
            <a:pPr marL="290513" indent="-285750">
              <a:lnSpc>
                <a:spcPct val="120000"/>
              </a:lnSpc>
              <a:spcBef>
                <a:spcPts val="600"/>
              </a:spcBef>
            </a:pPr>
            <a:r>
              <a:rPr lang="en-US" sz="1400"/>
              <a:t>Tag (include) + Attribute (exclude)</a:t>
            </a:r>
          </a:p>
          <a:p>
            <a:pPr marL="290513" indent="-285750">
              <a:lnSpc>
                <a:spcPct val="120000"/>
              </a:lnSpc>
              <a:spcBef>
                <a:spcPts val="600"/>
              </a:spcBef>
            </a:pPr>
            <a:r>
              <a:rPr lang="en-US" sz="1400"/>
              <a:t>Tag (include) + Tag (exclude) + Attribute (exclude)</a:t>
            </a:r>
          </a:p>
          <a:p>
            <a:pPr marL="290513" indent="-285750">
              <a:lnSpc>
                <a:spcPct val="120000"/>
              </a:lnSpc>
              <a:spcBef>
                <a:spcPts val="600"/>
              </a:spcBef>
            </a:pPr>
            <a:endParaRPr lang="en-US" sz="1400" b="1"/>
          </a:p>
          <a:p>
            <a:pPr marL="4763" indent="0">
              <a:lnSpc>
                <a:spcPct val="120000"/>
              </a:lnSpc>
              <a:spcBef>
                <a:spcPts val="600"/>
              </a:spcBef>
              <a:buNone/>
            </a:pPr>
            <a:r>
              <a:rPr lang="en-US" sz="1400" b="1">
                <a:solidFill>
                  <a:schemeClr val="accent2"/>
                </a:solidFill>
              </a:rPr>
              <a:t>Not Acceptable Audiences:</a:t>
            </a:r>
          </a:p>
          <a:p>
            <a:pPr marL="290513" indent="-285750">
              <a:lnSpc>
                <a:spcPct val="120000"/>
              </a:lnSpc>
              <a:spcBef>
                <a:spcPts val="600"/>
              </a:spcBef>
            </a:pPr>
            <a:r>
              <a:rPr lang="en-US" sz="1400"/>
              <a:t>CRM File Alone (exclude)</a:t>
            </a:r>
          </a:p>
          <a:p>
            <a:pPr marL="290513" indent="-285750">
              <a:lnSpc>
                <a:spcPct val="120000"/>
              </a:lnSpc>
              <a:spcBef>
                <a:spcPts val="600"/>
              </a:spcBef>
            </a:pPr>
            <a:r>
              <a:rPr lang="en-US" sz="1400"/>
              <a:t>CRM File (exclude) + RE (include)</a:t>
            </a:r>
          </a:p>
          <a:p>
            <a:pPr marL="290513" indent="-285750">
              <a:lnSpc>
                <a:spcPct val="120000"/>
              </a:lnSpc>
              <a:spcBef>
                <a:spcPts val="600"/>
              </a:spcBef>
            </a:pPr>
            <a:r>
              <a:rPr lang="en-US" sz="1400"/>
              <a:t>CRM File (exclude) + CRM File (exclude) + RE (include)</a:t>
            </a:r>
          </a:p>
          <a:p>
            <a:pPr marL="290513" indent="-285750">
              <a:lnSpc>
                <a:spcPct val="120000"/>
              </a:lnSpc>
              <a:spcBef>
                <a:spcPts val="600"/>
              </a:spcBef>
            </a:pPr>
            <a:r>
              <a:rPr lang="en-US" sz="1400"/>
              <a:t>Tag (exclude) + RE (include)</a:t>
            </a:r>
          </a:p>
          <a:p>
            <a:pPr marL="290513" indent="-285750">
              <a:lnSpc>
                <a:spcPct val="120000"/>
              </a:lnSpc>
              <a:spcBef>
                <a:spcPts val="600"/>
              </a:spcBef>
            </a:pPr>
            <a:r>
              <a:rPr lang="en-US" sz="1400"/>
              <a:t>Tag (exclude) + Tag (exclude) + RE (include)</a:t>
            </a:r>
          </a:p>
          <a:p>
            <a:pPr marL="290513" indent="-285750">
              <a:lnSpc>
                <a:spcPct val="120000"/>
              </a:lnSpc>
              <a:spcBef>
                <a:spcPts val="600"/>
              </a:spcBef>
            </a:pPr>
            <a:r>
              <a:rPr lang="en-US" sz="1400"/>
              <a:t>CRM File / Tag (exclude) + CRM File / Tag (exclude) </a:t>
            </a:r>
          </a:p>
          <a:p>
            <a:pPr marL="290513" indent="-285750">
              <a:lnSpc>
                <a:spcPct val="120000"/>
              </a:lnSpc>
              <a:spcBef>
                <a:spcPts val="600"/>
              </a:spcBef>
            </a:pPr>
            <a:endParaRPr lang="en-US" sz="1200"/>
          </a:p>
          <a:p>
            <a:pPr marL="290513" indent="-285750">
              <a:lnSpc>
                <a:spcPct val="100000"/>
              </a:lnSpc>
              <a:spcBef>
                <a:spcPts val="300"/>
              </a:spcBef>
            </a:pPr>
            <a:endParaRPr lang="en-US" sz="1200"/>
          </a:p>
        </p:txBody>
      </p:sp>
      <p:sp>
        <p:nvSpPr>
          <p:cNvPr id="11" name="Rectangle: Rounded Corners 10">
            <a:extLst>
              <a:ext uri="{FF2B5EF4-FFF2-40B4-BE49-F238E27FC236}">
                <a16:creationId xmlns:a16="http://schemas.microsoft.com/office/drawing/2014/main" id="{C000BB0A-BAC3-8157-F1B2-5AA9C6F50689}"/>
              </a:ext>
            </a:extLst>
          </p:cNvPr>
          <p:cNvSpPr/>
          <p:nvPr/>
        </p:nvSpPr>
        <p:spPr>
          <a:xfrm>
            <a:off x="1703348" y="1744657"/>
            <a:ext cx="2929471" cy="466815"/>
          </a:xfrm>
          <a:prstGeom prst="round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Look-Alike Targeting</a:t>
            </a:r>
          </a:p>
        </p:txBody>
      </p:sp>
      <p:sp>
        <p:nvSpPr>
          <p:cNvPr id="2" name="Text Placeholder 2">
            <a:extLst>
              <a:ext uri="{FF2B5EF4-FFF2-40B4-BE49-F238E27FC236}">
                <a16:creationId xmlns:a16="http://schemas.microsoft.com/office/drawing/2014/main" id="{0144070B-5911-1E09-ABA5-52DDFF112778}"/>
              </a:ext>
            </a:extLst>
          </p:cNvPr>
          <p:cNvSpPr txBox="1">
            <a:spLocks/>
          </p:cNvSpPr>
          <p:nvPr/>
        </p:nvSpPr>
        <p:spPr>
          <a:xfrm>
            <a:off x="842547" y="963910"/>
            <a:ext cx="10871200" cy="5334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a:solidFill>
                  <a:schemeClr val="tx1">
                    <a:lumMod val="65000"/>
                    <a:lumOff val="35000"/>
                  </a:schemeClr>
                </a:solidFill>
                <a:latin typeface="Montserrat" pitchFamily="2" charset="77"/>
              </a:rPr>
              <a:t>Use these strategies for audience building in Ignite to understand which data sources can and cannot be used in your definition for your activation goal</a:t>
            </a:r>
          </a:p>
        </p:txBody>
      </p:sp>
    </p:spTree>
    <p:extLst>
      <p:ext uri="{BB962C8B-B14F-4D97-AF65-F5344CB8AC3E}">
        <p14:creationId xmlns:p14="http://schemas.microsoft.com/office/powerpoint/2010/main" val="2215591460"/>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FCF769-6E46-434B-8626-0DA6AE432FBA}"/>
              </a:ext>
            </a:extLst>
          </p:cNvPr>
          <p:cNvSpPr>
            <a:spLocks noGrp="1"/>
          </p:cNvSpPr>
          <p:nvPr>
            <p:ph type="body" sz="quarter" idx="13"/>
          </p:nvPr>
        </p:nvSpPr>
        <p:spPr>
          <a:xfrm>
            <a:off x="0" y="873855"/>
            <a:ext cx="12192000" cy="533400"/>
          </a:xfrm>
        </p:spPr>
        <p:txBody>
          <a:bodyPr>
            <a:normAutofit/>
          </a:bodyPr>
          <a:lstStyle/>
          <a:p>
            <a:r>
              <a:rPr lang="en-US" sz="2000"/>
              <a:t>Retarget consumers who are interacting with your brand to drive engagement</a:t>
            </a:r>
          </a:p>
        </p:txBody>
      </p:sp>
      <p:sp>
        <p:nvSpPr>
          <p:cNvPr id="4" name="Text Placeholder 3">
            <a:extLst>
              <a:ext uri="{FF2B5EF4-FFF2-40B4-BE49-F238E27FC236}">
                <a16:creationId xmlns:a16="http://schemas.microsoft.com/office/drawing/2014/main" id="{04957C95-81EC-481F-9881-538B25C79593}"/>
              </a:ext>
            </a:extLst>
          </p:cNvPr>
          <p:cNvSpPr>
            <a:spLocks noGrp="1"/>
          </p:cNvSpPr>
          <p:nvPr>
            <p:ph type="body" sz="quarter" idx="14"/>
          </p:nvPr>
        </p:nvSpPr>
        <p:spPr>
          <a:xfrm>
            <a:off x="673100" y="342900"/>
            <a:ext cx="10871200" cy="533400"/>
          </a:xfrm>
        </p:spPr>
        <p:txBody>
          <a:bodyPr/>
          <a:lstStyle/>
          <a:p>
            <a:r>
              <a:rPr lang="en-US" sz="3200">
                <a:latin typeface="Bw Modelica Light" panose="020B0604020202020204" charset="0"/>
              </a:rPr>
              <a:t>Retargeting Audiences</a:t>
            </a:r>
          </a:p>
        </p:txBody>
      </p:sp>
      <p:sp>
        <p:nvSpPr>
          <p:cNvPr id="6" name="Text Placeholder 1">
            <a:extLst>
              <a:ext uri="{FF2B5EF4-FFF2-40B4-BE49-F238E27FC236}">
                <a16:creationId xmlns:a16="http://schemas.microsoft.com/office/drawing/2014/main" id="{C5C58ACA-0B93-4A7E-BF6E-17B9370FDBC0}"/>
              </a:ext>
            </a:extLst>
          </p:cNvPr>
          <p:cNvSpPr txBox="1">
            <a:spLocks/>
          </p:cNvSpPr>
          <p:nvPr/>
        </p:nvSpPr>
        <p:spPr>
          <a:xfrm>
            <a:off x="673100" y="1140555"/>
            <a:ext cx="5087473" cy="4871918"/>
          </a:xfrm>
          <a:prstGeom prst="rect">
            <a:avLst/>
          </a:prstGeom>
        </p:spPr>
        <p:txBody>
          <a:bodyPr vert="horz" lIns="91440" tIns="45720" rIns="91440" bIns="45720" rtlCol="0" anchor="t">
            <a:normAutofit fontScale="25000" lnSpcReduction="20000"/>
          </a:bodyPr>
          <a:lstStyle>
            <a:lvl1pPr marL="342900" indent="-342900" algn="l" defTabSz="914400" rtl="0" eaLnBrk="1" latinLnBrk="0" hangingPunct="1">
              <a:lnSpc>
                <a:spcPct val="90000"/>
              </a:lnSpc>
              <a:spcBef>
                <a:spcPts val="1000"/>
              </a:spcBef>
              <a:buClr>
                <a:srgbClr val="EF4B24"/>
              </a:buClr>
              <a:buFont typeface="Arial" panose="020B0604020202020204" pitchFamily="34" charset="0"/>
              <a:buChar char="•"/>
              <a:defRPr sz="2400" b="0" i="0" kern="1000" spc="60">
                <a:solidFill>
                  <a:schemeClr val="tx1"/>
                </a:solidFill>
                <a:latin typeface="+mn-lt"/>
                <a:ea typeface="Bw Modelica" panose="020B0604020202020204" charset="0"/>
                <a:cs typeface="Bw Modelica" panose="00000600000000000000" pitchFamily="50" charset="0"/>
              </a:defRPr>
            </a:lvl1pPr>
            <a:lvl2pPr marL="800100" indent="-342900" algn="l" defTabSz="914400" rtl="0" eaLnBrk="1" latinLnBrk="0" hangingPunct="1">
              <a:lnSpc>
                <a:spcPct val="90000"/>
              </a:lnSpc>
              <a:spcBef>
                <a:spcPts val="500"/>
              </a:spcBef>
              <a:buClr>
                <a:srgbClr val="EF4B24"/>
              </a:buClr>
              <a:buFont typeface="Arial" panose="020B0604020202020204" pitchFamily="34" charset="0"/>
              <a:buChar char="•"/>
              <a:defRPr sz="2200" b="0" i="0" kern="1200">
                <a:solidFill>
                  <a:schemeClr val="tx1"/>
                </a:solidFill>
                <a:latin typeface="+mn-lt"/>
                <a:ea typeface="Bw Modelica" panose="020B0604020202020204" charset="0"/>
                <a:cs typeface="Open Sans Light" panose="020B0306030504020204" pitchFamily="34" charset="0"/>
              </a:defRPr>
            </a:lvl2pPr>
            <a:lvl3pPr marL="1257300" indent="-342900" algn="l" defTabSz="914400" rtl="0" eaLnBrk="1" latinLnBrk="0" hangingPunct="1">
              <a:lnSpc>
                <a:spcPct val="90000"/>
              </a:lnSpc>
              <a:spcBef>
                <a:spcPts val="500"/>
              </a:spcBef>
              <a:buClr>
                <a:srgbClr val="EF4B24"/>
              </a:buClr>
              <a:buFont typeface="Arial" panose="020B0604020202020204" pitchFamily="34" charset="0"/>
              <a:buChar char="•"/>
              <a:defRPr sz="2000" b="0" i="0" kern="1200">
                <a:solidFill>
                  <a:schemeClr val="tx1"/>
                </a:solidFill>
                <a:latin typeface="Bw Modelica" panose="020B0604020202020204" charset="0"/>
                <a:ea typeface="Bw Modelica" panose="020B0604020202020204" charset="0"/>
                <a:cs typeface="Open Sans Light" panose="020B0306030504020204" pitchFamily="34" charset="0"/>
              </a:defRPr>
            </a:lvl3pPr>
            <a:lvl4pPr marL="1714500" indent="-342900" algn="l" defTabSz="914400" rtl="0" eaLnBrk="1" latinLnBrk="0" hangingPunct="1">
              <a:lnSpc>
                <a:spcPct val="90000"/>
              </a:lnSpc>
              <a:spcBef>
                <a:spcPts val="500"/>
              </a:spcBef>
              <a:buClr>
                <a:srgbClr val="EF4B24"/>
              </a:buClr>
              <a:buFont typeface="Arial" panose="020B0604020202020204" pitchFamily="34" charset="0"/>
              <a:buChar char="•"/>
              <a:defRPr sz="1800" b="0" i="0" kern="1200">
                <a:solidFill>
                  <a:schemeClr val="tx1"/>
                </a:solidFill>
                <a:latin typeface="Bw Modelica" panose="020B0604020202020204" charset="0"/>
                <a:ea typeface="Bw Modelica" panose="020B0604020202020204" charset="0"/>
                <a:cs typeface="Open Sans Light" panose="020B0306030504020204" pitchFamily="34" charset="0"/>
              </a:defRPr>
            </a:lvl4pPr>
            <a:lvl5pPr marL="2171700" indent="-342900" algn="l" defTabSz="914400" rtl="0" eaLnBrk="1" latinLnBrk="0" hangingPunct="1">
              <a:lnSpc>
                <a:spcPct val="90000"/>
              </a:lnSpc>
              <a:spcBef>
                <a:spcPts val="500"/>
              </a:spcBef>
              <a:buClr>
                <a:srgbClr val="EF4B24"/>
              </a:buClr>
              <a:buFont typeface="Arial" panose="020B0604020202020204" pitchFamily="34" charset="0"/>
              <a:buChar char="•"/>
              <a:defRPr sz="1600" b="0" i="0" kern="1200">
                <a:solidFill>
                  <a:schemeClr val="tx1"/>
                </a:solidFill>
                <a:latin typeface="Bw Modelica" panose="020B0604020202020204" charset="0"/>
                <a:ea typeface="Bw Modelica" panose="020B060402020202020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0000"/>
              </a:lnSpc>
            </a:pPr>
            <a:endParaRPr lang="en-US" b="1">
              <a:latin typeface="Bw Modelica Light" panose="020B0604020202020204" charset="0"/>
            </a:endParaRPr>
          </a:p>
          <a:p>
            <a:pPr marL="0" indent="0">
              <a:lnSpc>
                <a:spcPct val="110000"/>
              </a:lnSpc>
              <a:buNone/>
            </a:pPr>
            <a:r>
              <a:rPr lang="en-US" sz="6400" b="1">
                <a:latin typeface="Bw Modelica Light" panose="020B0604020202020204" charset="0"/>
              </a:rPr>
              <a:t>What is retargeting?</a:t>
            </a:r>
          </a:p>
          <a:p>
            <a:pPr>
              <a:lnSpc>
                <a:spcPct val="110000"/>
              </a:lnSpc>
              <a:buClr>
                <a:schemeClr val="accent1"/>
              </a:buClr>
            </a:pPr>
            <a:r>
              <a:rPr lang="en-US" sz="6400">
                <a:latin typeface="Bw Modelica Light" panose="020B0604020202020204" charset="0"/>
              </a:rPr>
              <a:t>Use pixels to track and tag users who have been</a:t>
            </a:r>
            <a:r>
              <a:rPr lang="en-US" sz="6400" b="1">
                <a:latin typeface="Bw Modelica Light" panose="020B0604020202020204" charset="0"/>
              </a:rPr>
              <a:t> </a:t>
            </a:r>
            <a:r>
              <a:rPr lang="en-US" sz="6400">
                <a:latin typeface="Bw Modelica Light" panose="020B0604020202020204" charset="0"/>
              </a:rPr>
              <a:t>to certain pages of a website or engaged with media for additional targeting </a:t>
            </a:r>
          </a:p>
          <a:p>
            <a:pPr marL="0" lvl="0" indent="0">
              <a:lnSpc>
                <a:spcPct val="110000"/>
              </a:lnSpc>
              <a:buNone/>
            </a:pPr>
            <a:r>
              <a:rPr lang="en-US" sz="6400" b="1">
                <a:latin typeface="Bw Modelica Light" panose="020B0604020202020204" charset="0"/>
              </a:rPr>
              <a:t>Why is this important? </a:t>
            </a:r>
          </a:p>
          <a:p>
            <a:pPr>
              <a:lnSpc>
                <a:spcPct val="110000"/>
              </a:lnSpc>
              <a:buClr>
                <a:schemeClr val="accent1"/>
              </a:buClr>
            </a:pPr>
            <a:r>
              <a:rPr lang="en-US" sz="6400">
                <a:latin typeface="Bw Modelica Light" panose="020B0604020202020204" charset="0"/>
              </a:rPr>
              <a:t>These consumers are part of an “in-market” audience, showing an interest in your message, brand, product, etc.  Therefore, these consumers are much more likely to convert than consumers being exposed to the message/offering for the very first time.  </a:t>
            </a:r>
          </a:p>
          <a:p>
            <a:pPr>
              <a:lnSpc>
                <a:spcPct val="110000"/>
              </a:lnSpc>
              <a:buClr>
                <a:schemeClr val="accent1"/>
              </a:buClr>
            </a:pPr>
            <a:r>
              <a:rPr lang="en-US" sz="6400">
                <a:latin typeface="Bw Modelica Light" panose="020B0604020202020204" charset="0"/>
              </a:rPr>
              <a:t>You can activate an audience that combines Tags and Resonate Elements. This allows for more precise segments, audience reach, and smarter media spend. Take advantage of this capability and elevate your engagement and make your tag retargeting strategy more sophisticated! </a:t>
            </a:r>
            <a:br>
              <a:rPr lang="en-US" sz="5600">
                <a:latin typeface="Bw Modelica Light" panose="020B0604020202020204" charset="0"/>
              </a:rPr>
            </a:br>
            <a:endParaRPr lang="en-US" sz="5600">
              <a:latin typeface="Bw Modelica Light" panose="020B0604020202020204" charset="0"/>
            </a:endParaRPr>
          </a:p>
          <a:p>
            <a:pPr lvl="0"/>
            <a:endParaRPr lang="en-US">
              <a:latin typeface="Bw Modelica Light" panose="020B0604020202020204" charset="0"/>
            </a:endParaRPr>
          </a:p>
        </p:txBody>
      </p:sp>
      <p:sp>
        <p:nvSpPr>
          <p:cNvPr id="8" name="Text Placeholder 1">
            <a:extLst>
              <a:ext uri="{FF2B5EF4-FFF2-40B4-BE49-F238E27FC236}">
                <a16:creationId xmlns:a16="http://schemas.microsoft.com/office/drawing/2014/main" id="{DF4496A7-A01D-41DA-A034-A1EB653C20DF}"/>
              </a:ext>
            </a:extLst>
          </p:cNvPr>
          <p:cNvSpPr txBox="1">
            <a:spLocks/>
          </p:cNvSpPr>
          <p:nvPr/>
        </p:nvSpPr>
        <p:spPr>
          <a:xfrm>
            <a:off x="6431429" y="1410734"/>
            <a:ext cx="4965699" cy="4331559"/>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Clr>
                <a:srgbClr val="EF4B24"/>
              </a:buClr>
              <a:buFont typeface="Arial" panose="020B0604020202020204" pitchFamily="34" charset="0"/>
              <a:buChar char="•"/>
              <a:defRPr sz="2400" b="0" i="0" kern="1000" spc="60">
                <a:solidFill>
                  <a:schemeClr val="tx1"/>
                </a:solidFill>
                <a:latin typeface="+mn-lt"/>
                <a:ea typeface="Bw Modelica" panose="020B0604020202020204" charset="0"/>
                <a:cs typeface="Bw Modelica" panose="00000600000000000000" pitchFamily="50" charset="0"/>
              </a:defRPr>
            </a:lvl1pPr>
            <a:lvl2pPr marL="800100" indent="-342900" algn="l" defTabSz="914400" rtl="0" eaLnBrk="1" latinLnBrk="0" hangingPunct="1">
              <a:lnSpc>
                <a:spcPct val="90000"/>
              </a:lnSpc>
              <a:spcBef>
                <a:spcPts val="500"/>
              </a:spcBef>
              <a:buClr>
                <a:srgbClr val="EF4B24"/>
              </a:buClr>
              <a:buFont typeface="Arial" panose="020B0604020202020204" pitchFamily="34" charset="0"/>
              <a:buChar char="•"/>
              <a:defRPr sz="2200" b="0" i="0" kern="1200">
                <a:solidFill>
                  <a:schemeClr val="tx1"/>
                </a:solidFill>
                <a:latin typeface="+mn-lt"/>
                <a:ea typeface="Bw Modelica" panose="020B0604020202020204" charset="0"/>
                <a:cs typeface="Open Sans Light" panose="020B0306030504020204" pitchFamily="34" charset="0"/>
              </a:defRPr>
            </a:lvl2pPr>
            <a:lvl3pPr marL="1257300" indent="-342900" algn="l" defTabSz="914400" rtl="0" eaLnBrk="1" latinLnBrk="0" hangingPunct="1">
              <a:lnSpc>
                <a:spcPct val="90000"/>
              </a:lnSpc>
              <a:spcBef>
                <a:spcPts val="500"/>
              </a:spcBef>
              <a:buClr>
                <a:srgbClr val="EF4B24"/>
              </a:buClr>
              <a:buFont typeface="Arial" panose="020B0604020202020204" pitchFamily="34" charset="0"/>
              <a:buChar char="•"/>
              <a:defRPr sz="2000" b="0" i="0" kern="1200">
                <a:solidFill>
                  <a:schemeClr val="tx1"/>
                </a:solidFill>
                <a:latin typeface="Bw Modelica" panose="020B0604020202020204" charset="0"/>
                <a:ea typeface="Bw Modelica" panose="020B0604020202020204" charset="0"/>
                <a:cs typeface="Open Sans Light" panose="020B0306030504020204" pitchFamily="34" charset="0"/>
              </a:defRPr>
            </a:lvl3pPr>
            <a:lvl4pPr marL="1714500" indent="-342900" algn="l" defTabSz="914400" rtl="0" eaLnBrk="1" latinLnBrk="0" hangingPunct="1">
              <a:lnSpc>
                <a:spcPct val="90000"/>
              </a:lnSpc>
              <a:spcBef>
                <a:spcPts val="500"/>
              </a:spcBef>
              <a:buClr>
                <a:srgbClr val="EF4B24"/>
              </a:buClr>
              <a:buFont typeface="Arial" panose="020B0604020202020204" pitchFamily="34" charset="0"/>
              <a:buChar char="•"/>
              <a:defRPr sz="1800" b="0" i="0" kern="1200">
                <a:solidFill>
                  <a:schemeClr val="tx1"/>
                </a:solidFill>
                <a:latin typeface="Bw Modelica" panose="020B0604020202020204" charset="0"/>
                <a:ea typeface="Bw Modelica" panose="020B0604020202020204" charset="0"/>
                <a:cs typeface="Open Sans Light" panose="020B0306030504020204" pitchFamily="34" charset="0"/>
              </a:defRPr>
            </a:lvl4pPr>
            <a:lvl5pPr marL="2171700" indent="-342900" algn="l" defTabSz="914400" rtl="0" eaLnBrk="1" latinLnBrk="0" hangingPunct="1">
              <a:lnSpc>
                <a:spcPct val="90000"/>
              </a:lnSpc>
              <a:spcBef>
                <a:spcPts val="500"/>
              </a:spcBef>
              <a:buClr>
                <a:srgbClr val="EF4B24"/>
              </a:buClr>
              <a:buFont typeface="Arial" panose="020B0604020202020204" pitchFamily="34" charset="0"/>
              <a:buChar char="•"/>
              <a:defRPr sz="1600" b="0" i="0" kern="1200">
                <a:solidFill>
                  <a:schemeClr val="tx1"/>
                </a:solidFill>
                <a:latin typeface="Bw Modelica" panose="020B0604020202020204" charset="0"/>
                <a:ea typeface="Bw Modelica" panose="020B060402020202020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latin typeface="Bw Modelica Light" panose="020B0604020202020204" charset="0"/>
              </a:rPr>
              <a:t>When should this be used?</a:t>
            </a:r>
          </a:p>
          <a:p>
            <a:pPr marL="0" indent="0">
              <a:lnSpc>
                <a:spcPct val="100000"/>
              </a:lnSpc>
              <a:spcBef>
                <a:spcPts val="0"/>
              </a:spcBef>
              <a:buNone/>
            </a:pPr>
            <a:endParaRPr lang="en-US" sz="1800" b="1">
              <a:latin typeface="Bw Modelica Light" panose="020B0604020202020204" charset="0"/>
            </a:endParaRPr>
          </a:p>
          <a:p>
            <a:pPr marL="0" indent="0">
              <a:lnSpc>
                <a:spcPct val="100000"/>
              </a:lnSpc>
              <a:spcBef>
                <a:spcPts val="0"/>
              </a:spcBef>
              <a:buNone/>
            </a:pPr>
            <a:r>
              <a:rPr lang="en-US" sz="1800" b="1">
                <a:latin typeface="Bw Modelica Light" panose="020B0604020202020204" charset="0"/>
              </a:rPr>
              <a:t>Brand Awareness</a:t>
            </a:r>
          </a:p>
          <a:p>
            <a:pPr marL="0" indent="0">
              <a:lnSpc>
                <a:spcPct val="100000"/>
              </a:lnSpc>
              <a:spcBef>
                <a:spcPts val="0"/>
              </a:spcBef>
              <a:buNone/>
            </a:pPr>
            <a:endParaRPr lang="en-US" sz="1200">
              <a:latin typeface="Bw Modelica Light" panose="020B0604020202020204" charset="0"/>
            </a:endParaRPr>
          </a:p>
          <a:p>
            <a:pPr>
              <a:lnSpc>
                <a:spcPct val="100000"/>
              </a:lnSpc>
              <a:spcBef>
                <a:spcPts val="0"/>
              </a:spcBef>
              <a:buClr>
                <a:schemeClr val="accent1"/>
              </a:buClr>
            </a:pPr>
            <a:r>
              <a:rPr lang="en-US" sz="1800">
                <a:latin typeface="Bw Modelica Light" panose="020B0604020202020204" charset="0"/>
              </a:rPr>
              <a:t>Helps build frequency by allowing you to message the same audience multiple times </a:t>
            </a:r>
          </a:p>
          <a:p>
            <a:pPr marL="0" indent="0">
              <a:lnSpc>
                <a:spcPct val="100000"/>
              </a:lnSpc>
              <a:spcBef>
                <a:spcPts val="0"/>
              </a:spcBef>
              <a:buNone/>
            </a:pPr>
            <a:endParaRPr lang="en-US" sz="1800">
              <a:latin typeface="Bw Modelica Light" panose="020B0604020202020204" charset="0"/>
            </a:endParaRPr>
          </a:p>
          <a:p>
            <a:pPr marL="0" indent="0">
              <a:lnSpc>
                <a:spcPct val="100000"/>
              </a:lnSpc>
              <a:spcBef>
                <a:spcPts val="0"/>
              </a:spcBef>
              <a:buNone/>
            </a:pPr>
            <a:r>
              <a:rPr lang="en-US" sz="1800" b="1">
                <a:latin typeface="Bw Modelica Light" panose="020B0604020202020204" charset="0"/>
              </a:rPr>
              <a:t>Conversion Campaigns</a:t>
            </a:r>
          </a:p>
          <a:p>
            <a:pPr>
              <a:buClr>
                <a:schemeClr val="accent1"/>
              </a:buClr>
            </a:pPr>
            <a:r>
              <a:rPr lang="en-US" sz="1800">
                <a:latin typeface="Bw Modelica Light" panose="020B0604020202020204" charset="0"/>
              </a:rPr>
              <a:t>Further segment audiences based on engagement and message them differently </a:t>
            </a:r>
          </a:p>
          <a:p>
            <a:pPr>
              <a:buClr>
                <a:schemeClr val="accent1"/>
              </a:buClr>
            </a:pPr>
            <a:r>
              <a:rPr lang="en-US" sz="1800">
                <a:latin typeface="Bw Modelica Light" panose="020B0604020202020204" charset="0"/>
              </a:rPr>
              <a:t>Use higher frequencies to drive conversions</a:t>
            </a:r>
          </a:p>
          <a:p>
            <a:pPr>
              <a:lnSpc>
                <a:spcPct val="100000"/>
              </a:lnSpc>
              <a:spcBef>
                <a:spcPts val="0"/>
              </a:spcBef>
            </a:pPr>
            <a:endParaRPr lang="en-US" sz="1800" b="1">
              <a:latin typeface="Bw Modelica Light" panose="020B0604020202020204" charset="0"/>
            </a:endParaRPr>
          </a:p>
          <a:p>
            <a:pPr marL="0" indent="0">
              <a:lnSpc>
                <a:spcPct val="100000"/>
              </a:lnSpc>
              <a:spcBef>
                <a:spcPts val="0"/>
              </a:spcBef>
              <a:buNone/>
            </a:pPr>
            <a:endParaRPr lang="en-US" sz="1800">
              <a:latin typeface="Bw Modelica Light" panose="020B0604020202020204" charset="0"/>
              <a:ea typeface="+mn-lt"/>
              <a:cs typeface="+mn-lt"/>
            </a:endParaRPr>
          </a:p>
          <a:p>
            <a:pPr>
              <a:lnSpc>
                <a:spcPct val="100000"/>
              </a:lnSpc>
              <a:spcBef>
                <a:spcPts val="0"/>
              </a:spcBef>
            </a:pPr>
            <a:endParaRPr lang="en-US" sz="1800">
              <a:latin typeface="Bw Modelica Light" panose="020B0604020202020204" charset="0"/>
              <a:ea typeface="+mn-lt"/>
              <a:cs typeface="+mn-lt"/>
            </a:endParaRPr>
          </a:p>
          <a:p>
            <a:pPr>
              <a:lnSpc>
                <a:spcPct val="100000"/>
              </a:lnSpc>
              <a:spcBef>
                <a:spcPts val="0"/>
              </a:spcBef>
            </a:pPr>
            <a:endParaRPr lang="en-US" sz="1800">
              <a:latin typeface="Bw Modelica Light" panose="020B0604020202020204" charset="0"/>
              <a:ea typeface="+mn-lt"/>
              <a:cs typeface="+mn-lt"/>
            </a:endParaRPr>
          </a:p>
          <a:p>
            <a:endParaRPr lang="en-US" sz="1800">
              <a:latin typeface="Bw Modelica Light" panose="020B0604020202020204" charset="0"/>
            </a:endParaRPr>
          </a:p>
          <a:p>
            <a:endParaRPr lang="en-US">
              <a:latin typeface="Bw Modelica Light" panose="020B0604020202020204" charset="0"/>
            </a:endParaRPr>
          </a:p>
        </p:txBody>
      </p:sp>
    </p:spTree>
    <p:extLst>
      <p:ext uri="{BB962C8B-B14F-4D97-AF65-F5344CB8AC3E}">
        <p14:creationId xmlns:p14="http://schemas.microsoft.com/office/powerpoint/2010/main" val="4274344614"/>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FCF769-6E46-434B-8626-0DA6AE432FBA}"/>
              </a:ext>
            </a:extLst>
          </p:cNvPr>
          <p:cNvSpPr>
            <a:spLocks noGrp="1"/>
          </p:cNvSpPr>
          <p:nvPr>
            <p:ph type="body" sz="quarter" idx="13"/>
          </p:nvPr>
        </p:nvSpPr>
        <p:spPr>
          <a:xfrm>
            <a:off x="673100" y="873855"/>
            <a:ext cx="10871200" cy="533400"/>
          </a:xfrm>
        </p:spPr>
        <p:txBody>
          <a:bodyPr>
            <a:normAutofit fontScale="92500" lnSpcReduction="10000"/>
          </a:bodyPr>
          <a:lstStyle/>
          <a:p>
            <a:r>
              <a:rPr lang="en-US" sz="1800"/>
              <a:t>Identify consumers that are behaviorally similar to the survey respondents in a defined audience or a tag.</a:t>
            </a:r>
          </a:p>
        </p:txBody>
      </p:sp>
      <p:sp>
        <p:nvSpPr>
          <p:cNvPr id="4" name="Text Placeholder 3">
            <a:extLst>
              <a:ext uri="{FF2B5EF4-FFF2-40B4-BE49-F238E27FC236}">
                <a16:creationId xmlns:a16="http://schemas.microsoft.com/office/drawing/2014/main" id="{04957C95-81EC-481F-9881-538B25C79593}"/>
              </a:ext>
            </a:extLst>
          </p:cNvPr>
          <p:cNvSpPr>
            <a:spLocks noGrp="1"/>
          </p:cNvSpPr>
          <p:nvPr>
            <p:ph type="body" sz="quarter" idx="14"/>
          </p:nvPr>
        </p:nvSpPr>
        <p:spPr>
          <a:xfrm>
            <a:off x="673100" y="342900"/>
            <a:ext cx="10871200" cy="533400"/>
          </a:xfrm>
        </p:spPr>
        <p:txBody>
          <a:bodyPr/>
          <a:lstStyle/>
          <a:p>
            <a:r>
              <a:rPr lang="en-US" sz="3200">
                <a:latin typeface="Bw Modelica Light" panose="020B0604020202020204" charset="0"/>
              </a:rPr>
              <a:t>Lookalike Models</a:t>
            </a:r>
          </a:p>
        </p:txBody>
      </p:sp>
      <p:sp>
        <p:nvSpPr>
          <p:cNvPr id="5" name="Text Placeholder 1">
            <a:extLst>
              <a:ext uri="{FF2B5EF4-FFF2-40B4-BE49-F238E27FC236}">
                <a16:creationId xmlns:a16="http://schemas.microsoft.com/office/drawing/2014/main" id="{31F2E23B-CFC3-40F9-84FA-84710F2703AC}"/>
              </a:ext>
            </a:extLst>
          </p:cNvPr>
          <p:cNvSpPr txBox="1">
            <a:spLocks/>
          </p:cNvSpPr>
          <p:nvPr/>
        </p:nvSpPr>
        <p:spPr>
          <a:xfrm>
            <a:off x="577517" y="1694370"/>
            <a:ext cx="5111722" cy="4820730"/>
          </a:xfrm>
          <a:prstGeom prst="rect">
            <a:avLst/>
          </a:prstGeom>
        </p:spPr>
        <p:txBody>
          <a:bodyPr vert="horz" lIns="91440" tIns="45720" rIns="91440" bIns="45720" rtlCol="0" anchor="t">
            <a:normAutofit fontScale="85000" lnSpcReduction="10000"/>
          </a:bodyPr>
          <a:lstStyle>
            <a:lvl1pPr marL="342900" indent="-342900" algn="l" defTabSz="914400" rtl="0" eaLnBrk="1" latinLnBrk="0" hangingPunct="1">
              <a:lnSpc>
                <a:spcPct val="90000"/>
              </a:lnSpc>
              <a:spcBef>
                <a:spcPts val="1000"/>
              </a:spcBef>
              <a:buClr>
                <a:srgbClr val="EF4B24"/>
              </a:buClr>
              <a:buFont typeface="Arial" panose="020B0604020202020204" pitchFamily="34" charset="0"/>
              <a:buChar char="•"/>
              <a:defRPr sz="2400" b="0" i="0" kern="1000" spc="60">
                <a:solidFill>
                  <a:schemeClr val="tx1"/>
                </a:solidFill>
                <a:latin typeface="+mn-lt"/>
                <a:ea typeface="Bw Modelica" panose="020B0604020202020204" charset="0"/>
                <a:cs typeface="Bw Modelica" panose="00000600000000000000" pitchFamily="50" charset="0"/>
              </a:defRPr>
            </a:lvl1pPr>
            <a:lvl2pPr marL="800100" indent="-342900" algn="l" defTabSz="914400" rtl="0" eaLnBrk="1" latinLnBrk="0" hangingPunct="1">
              <a:lnSpc>
                <a:spcPct val="90000"/>
              </a:lnSpc>
              <a:spcBef>
                <a:spcPts val="500"/>
              </a:spcBef>
              <a:buClr>
                <a:srgbClr val="EF4B24"/>
              </a:buClr>
              <a:buFont typeface="Arial" panose="020B0604020202020204" pitchFamily="34" charset="0"/>
              <a:buChar char="•"/>
              <a:defRPr sz="2200" b="0" i="0" kern="1200">
                <a:solidFill>
                  <a:schemeClr val="tx1"/>
                </a:solidFill>
                <a:latin typeface="+mn-lt"/>
                <a:ea typeface="Bw Modelica" panose="020B0604020202020204" charset="0"/>
                <a:cs typeface="Open Sans Light" panose="020B0306030504020204" pitchFamily="34" charset="0"/>
              </a:defRPr>
            </a:lvl2pPr>
            <a:lvl3pPr marL="1257300" indent="-342900" algn="l" defTabSz="914400" rtl="0" eaLnBrk="1" latinLnBrk="0" hangingPunct="1">
              <a:lnSpc>
                <a:spcPct val="90000"/>
              </a:lnSpc>
              <a:spcBef>
                <a:spcPts val="500"/>
              </a:spcBef>
              <a:buClr>
                <a:srgbClr val="EF4B24"/>
              </a:buClr>
              <a:buFont typeface="Arial" panose="020B0604020202020204" pitchFamily="34" charset="0"/>
              <a:buChar char="•"/>
              <a:defRPr sz="2000" b="0" i="0" kern="1200">
                <a:solidFill>
                  <a:schemeClr val="tx1"/>
                </a:solidFill>
                <a:latin typeface="Bw Modelica" panose="020B0604020202020204" charset="0"/>
                <a:ea typeface="Bw Modelica" panose="020B0604020202020204" charset="0"/>
                <a:cs typeface="Open Sans Light" panose="020B0306030504020204" pitchFamily="34" charset="0"/>
              </a:defRPr>
            </a:lvl3pPr>
            <a:lvl4pPr marL="1714500" indent="-342900" algn="l" defTabSz="914400" rtl="0" eaLnBrk="1" latinLnBrk="0" hangingPunct="1">
              <a:lnSpc>
                <a:spcPct val="90000"/>
              </a:lnSpc>
              <a:spcBef>
                <a:spcPts val="500"/>
              </a:spcBef>
              <a:buClr>
                <a:srgbClr val="EF4B24"/>
              </a:buClr>
              <a:buFont typeface="Arial" panose="020B0604020202020204" pitchFamily="34" charset="0"/>
              <a:buChar char="•"/>
              <a:defRPr sz="1800" b="0" i="0" kern="1200">
                <a:solidFill>
                  <a:schemeClr val="tx1"/>
                </a:solidFill>
                <a:latin typeface="Bw Modelica" panose="020B0604020202020204" charset="0"/>
                <a:ea typeface="Bw Modelica" panose="020B0604020202020204" charset="0"/>
                <a:cs typeface="Open Sans Light" panose="020B0306030504020204" pitchFamily="34" charset="0"/>
              </a:defRPr>
            </a:lvl4pPr>
            <a:lvl5pPr marL="2171700" indent="-342900" algn="l" defTabSz="914400" rtl="0" eaLnBrk="1" latinLnBrk="0" hangingPunct="1">
              <a:lnSpc>
                <a:spcPct val="90000"/>
              </a:lnSpc>
              <a:spcBef>
                <a:spcPts val="500"/>
              </a:spcBef>
              <a:buClr>
                <a:srgbClr val="EF4B24"/>
              </a:buClr>
              <a:buFont typeface="Arial" panose="020B0604020202020204" pitchFamily="34" charset="0"/>
              <a:buChar char="•"/>
              <a:defRPr sz="1600" b="0" i="0" kern="1200">
                <a:solidFill>
                  <a:schemeClr val="tx1"/>
                </a:solidFill>
                <a:latin typeface="Bw Modelica" panose="020B0604020202020204" charset="0"/>
                <a:ea typeface="Bw Modelica" panose="020B060402020202020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b="1">
                <a:latin typeface="Bw Modelica Light" panose="020B0604020202020204" charset="0"/>
              </a:rPr>
              <a:t>What are Lookalike Audiences?</a:t>
            </a:r>
          </a:p>
          <a:p>
            <a:pPr>
              <a:lnSpc>
                <a:spcPct val="110000"/>
              </a:lnSpc>
              <a:buClr>
                <a:schemeClr val="accent1"/>
              </a:buClr>
            </a:pPr>
            <a:r>
              <a:rPr lang="en-US" sz="1800" err="1">
                <a:latin typeface="Bw Modelica Light" panose="020B0604020202020204" charset="0"/>
              </a:rPr>
              <a:t>rAI</a:t>
            </a:r>
            <a:r>
              <a:rPr lang="en-US" sz="1800">
                <a:latin typeface="Bw Modelica Light" panose="020B0604020202020204" charset="0"/>
              </a:rPr>
              <a:t> scales 1st-party data sets with Custom Lookalike Modeling (LAM) to discover valuable audiences with similar traits to existing customers, resulting in an overall improved campaign performance</a:t>
            </a:r>
          </a:p>
          <a:p>
            <a:pPr marL="0" indent="0">
              <a:lnSpc>
                <a:spcPct val="110000"/>
              </a:lnSpc>
              <a:buFont typeface="Arial" panose="020B0604020202020204" pitchFamily="34" charset="0"/>
              <a:buNone/>
            </a:pPr>
            <a:r>
              <a:rPr lang="en-US" b="1">
                <a:latin typeface="Bw Modelica Light" panose="020B0604020202020204" charset="0"/>
              </a:rPr>
              <a:t>How are these audiences created?</a:t>
            </a:r>
            <a:endParaRPr lang="en-US">
              <a:latin typeface="Bw Modelica Light" panose="020B0604020202020204" charset="0"/>
            </a:endParaRPr>
          </a:p>
          <a:p>
            <a:pPr>
              <a:lnSpc>
                <a:spcPct val="110000"/>
              </a:lnSpc>
              <a:buClr>
                <a:schemeClr val="accent1"/>
              </a:buClr>
            </a:pPr>
            <a:r>
              <a:rPr lang="en-US" sz="1800">
                <a:latin typeface="Bw Modelica Light" panose="020B0604020202020204" charset="0"/>
              </a:rPr>
              <a:t>Build your audiences leveraging a variety of 1</a:t>
            </a:r>
            <a:r>
              <a:rPr lang="en-US" sz="1800" baseline="30000">
                <a:latin typeface="Bw Modelica Light" panose="020B0604020202020204" charset="0"/>
              </a:rPr>
              <a:t>st</a:t>
            </a:r>
            <a:r>
              <a:rPr lang="en-US" sz="1800">
                <a:latin typeface="Bw Modelica Light" panose="020B0604020202020204" charset="0"/>
              </a:rPr>
              <a:t> party data, Custom or Standard Engaged Audiences or Custom Flash Models</a:t>
            </a:r>
          </a:p>
          <a:p>
            <a:pPr>
              <a:lnSpc>
                <a:spcPct val="110000"/>
              </a:lnSpc>
              <a:buClr>
                <a:schemeClr val="accent1"/>
              </a:buClr>
            </a:pPr>
            <a:r>
              <a:rPr lang="en-US" sz="1800">
                <a:latin typeface="Bw Modelica Light" panose="020B0604020202020204" charset="0"/>
              </a:rPr>
              <a:t>Customize your LAM on the spot with the ability to loosen the scoring criteria </a:t>
            </a:r>
          </a:p>
          <a:p>
            <a:pPr>
              <a:lnSpc>
                <a:spcPct val="110000"/>
              </a:lnSpc>
              <a:buClr>
                <a:schemeClr val="accent1"/>
              </a:buClr>
            </a:pPr>
            <a:r>
              <a:rPr lang="en-US" sz="1800">
                <a:latin typeface="Bw Modelica Light" panose="020B0604020202020204" charset="0"/>
              </a:rPr>
              <a:t>Immediately activate to find more people who look like your best customers</a:t>
            </a:r>
          </a:p>
        </p:txBody>
      </p:sp>
      <p:sp>
        <p:nvSpPr>
          <p:cNvPr id="11" name="Text Placeholder 1">
            <a:extLst>
              <a:ext uri="{FF2B5EF4-FFF2-40B4-BE49-F238E27FC236}">
                <a16:creationId xmlns:a16="http://schemas.microsoft.com/office/drawing/2014/main" id="{74E4A699-140B-4B62-BA34-3F9664120AEC}"/>
              </a:ext>
            </a:extLst>
          </p:cNvPr>
          <p:cNvSpPr txBox="1">
            <a:spLocks/>
          </p:cNvSpPr>
          <p:nvPr/>
        </p:nvSpPr>
        <p:spPr>
          <a:xfrm>
            <a:off x="6218223" y="1704808"/>
            <a:ext cx="4965699" cy="4811723"/>
          </a:xfrm>
          <a:prstGeom prst="rect">
            <a:avLst/>
          </a:prstGeom>
          <a:solidFill>
            <a:schemeClr val="bg1"/>
          </a:solidFill>
        </p:spPr>
        <p:txBody>
          <a:bodyPr vert="horz" lIns="91440" tIns="45720" rIns="91440" bIns="45720" rtlCol="0" anchor="t">
            <a:normAutofit fontScale="85000" lnSpcReduction="10000"/>
          </a:bodyPr>
          <a:lstStyle>
            <a:lvl1pPr marL="342900" indent="-342900" algn="l" defTabSz="914400" rtl="0" eaLnBrk="1" latinLnBrk="0" hangingPunct="1">
              <a:lnSpc>
                <a:spcPct val="90000"/>
              </a:lnSpc>
              <a:spcBef>
                <a:spcPts val="1000"/>
              </a:spcBef>
              <a:buClr>
                <a:srgbClr val="EF4B24"/>
              </a:buClr>
              <a:buFont typeface="Arial" panose="020B0604020202020204" pitchFamily="34" charset="0"/>
              <a:buChar char="•"/>
              <a:defRPr sz="2400" b="0" i="0" kern="1000" spc="60">
                <a:solidFill>
                  <a:schemeClr val="tx1"/>
                </a:solidFill>
                <a:latin typeface="+mn-lt"/>
                <a:ea typeface="Bw Modelica" panose="020B0604020202020204" charset="0"/>
                <a:cs typeface="Bw Modelica" panose="00000600000000000000" pitchFamily="50" charset="0"/>
              </a:defRPr>
            </a:lvl1pPr>
            <a:lvl2pPr marL="800100" indent="-342900" algn="l" defTabSz="914400" rtl="0" eaLnBrk="1" latinLnBrk="0" hangingPunct="1">
              <a:lnSpc>
                <a:spcPct val="90000"/>
              </a:lnSpc>
              <a:spcBef>
                <a:spcPts val="500"/>
              </a:spcBef>
              <a:buClr>
                <a:srgbClr val="EF4B24"/>
              </a:buClr>
              <a:buFont typeface="Arial" panose="020B0604020202020204" pitchFamily="34" charset="0"/>
              <a:buChar char="•"/>
              <a:defRPr sz="2200" b="0" i="0" kern="1200">
                <a:solidFill>
                  <a:schemeClr val="tx1"/>
                </a:solidFill>
                <a:latin typeface="+mn-lt"/>
                <a:ea typeface="Bw Modelica" panose="020B0604020202020204" charset="0"/>
                <a:cs typeface="Open Sans Light" panose="020B0306030504020204" pitchFamily="34" charset="0"/>
              </a:defRPr>
            </a:lvl2pPr>
            <a:lvl3pPr marL="1257300" indent="-342900" algn="l" defTabSz="914400" rtl="0" eaLnBrk="1" latinLnBrk="0" hangingPunct="1">
              <a:lnSpc>
                <a:spcPct val="90000"/>
              </a:lnSpc>
              <a:spcBef>
                <a:spcPts val="500"/>
              </a:spcBef>
              <a:buClr>
                <a:srgbClr val="EF4B24"/>
              </a:buClr>
              <a:buFont typeface="Arial" panose="020B0604020202020204" pitchFamily="34" charset="0"/>
              <a:buChar char="•"/>
              <a:defRPr sz="2000" b="0" i="0" kern="1200">
                <a:solidFill>
                  <a:schemeClr val="tx1"/>
                </a:solidFill>
                <a:latin typeface="Bw Modelica" panose="020B0604020202020204" charset="0"/>
                <a:ea typeface="Bw Modelica" panose="020B0604020202020204" charset="0"/>
                <a:cs typeface="Open Sans Light" panose="020B0306030504020204" pitchFamily="34" charset="0"/>
              </a:defRPr>
            </a:lvl3pPr>
            <a:lvl4pPr marL="1714500" indent="-342900" algn="l" defTabSz="914400" rtl="0" eaLnBrk="1" latinLnBrk="0" hangingPunct="1">
              <a:lnSpc>
                <a:spcPct val="90000"/>
              </a:lnSpc>
              <a:spcBef>
                <a:spcPts val="500"/>
              </a:spcBef>
              <a:buClr>
                <a:srgbClr val="EF4B24"/>
              </a:buClr>
              <a:buFont typeface="Arial" panose="020B0604020202020204" pitchFamily="34" charset="0"/>
              <a:buChar char="•"/>
              <a:defRPr sz="1800" b="0" i="0" kern="1200">
                <a:solidFill>
                  <a:schemeClr val="tx1"/>
                </a:solidFill>
                <a:latin typeface="Bw Modelica" panose="020B0604020202020204" charset="0"/>
                <a:ea typeface="Bw Modelica" panose="020B0604020202020204" charset="0"/>
                <a:cs typeface="Open Sans Light" panose="020B0306030504020204" pitchFamily="34" charset="0"/>
              </a:defRPr>
            </a:lvl4pPr>
            <a:lvl5pPr marL="2171700" indent="-342900" algn="l" defTabSz="914400" rtl="0" eaLnBrk="1" latinLnBrk="0" hangingPunct="1">
              <a:lnSpc>
                <a:spcPct val="90000"/>
              </a:lnSpc>
              <a:spcBef>
                <a:spcPts val="500"/>
              </a:spcBef>
              <a:buClr>
                <a:srgbClr val="EF4B24"/>
              </a:buClr>
              <a:buFont typeface="Arial" panose="020B0604020202020204" pitchFamily="34" charset="0"/>
              <a:buChar char="•"/>
              <a:defRPr sz="1600" b="0" i="0" kern="1200">
                <a:solidFill>
                  <a:schemeClr val="tx1"/>
                </a:solidFill>
                <a:latin typeface="Bw Modelica" panose="020B0604020202020204" charset="0"/>
                <a:ea typeface="Bw Modelica" panose="020B060402020202020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900" b="1">
                <a:latin typeface="Bw Modelica Light"/>
              </a:rPr>
              <a:t>When should this be used?</a:t>
            </a:r>
          </a:p>
          <a:p>
            <a:pPr marL="0" indent="0">
              <a:lnSpc>
                <a:spcPct val="100000"/>
              </a:lnSpc>
              <a:spcBef>
                <a:spcPts val="0"/>
              </a:spcBef>
              <a:buNone/>
            </a:pPr>
            <a:endParaRPr lang="en-US" sz="1800" b="1">
              <a:latin typeface="Bw Modelica Light" panose="020B0604020202020204" charset="0"/>
            </a:endParaRPr>
          </a:p>
          <a:p>
            <a:pPr marL="0" indent="0">
              <a:lnSpc>
                <a:spcPct val="100000"/>
              </a:lnSpc>
              <a:spcBef>
                <a:spcPts val="0"/>
              </a:spcBef>
              <a:buNone/>
            </a:pPr>
            <a:r>
              <a:rPr lang="en-US" sz="2200" b="1">
                <a:latin typeface="Bw Modelica Light"/>
              </a:rPr>
              <a:t>Brand Awareness</a:t>
            </a:r>
          </a:p>
          <a:p>
            <a:pPr marL="0" indent="0">
              <a:lnSpc>
                <a:spcPct val="100000"/>
              </a:lnSpc>
              <a:spcBef>
                <a:spcPts val="0"/>
              </a:spcBef>
              <a:buNone/>
            </a:pPr>
            <a:endParaRPr lang="en-US" sz="1200">
              <a:latin typeface="Bw Modelica Light" panose="020B0604020202020204" charset="0"/>
            </a:endParaRPr>
          </a:p>
          <a:p>
            <a:pPr>
              <a:lnSpc>
                <a:spcPct val="100000"/>
              </a:lnSpc>
              <a:spcBef>
                <a:spcPts val="0"/>
              </a:spcBef>
              <a:buClr>
                <a:schemeClr val="accent1"/>
              </a:buClr>
            </a:pPr>
            <a:endParaRPr lang="en-US" sz="2600">
              <a:solidFill>
                <a:schemeClr val="tx1">
                  <a:lumMod val="85000"/>
                  <a:lumOff val="15000"/>
                </a:schemeClr>
              </a:solidFill>
              <a:latin typeface="Bw Modelica Light"/>
            </a:endParaRPr>
          </a:p>
          <a:p>
            <a:pPr>
              <a:lnSpc>
                <a:spcPct val="100000"/>
              </a:lnSpc>
              <a:spcBef>
                <a:spcPts val="0"/>
              </a:spcBef>
            </a:pPr>
            <a:r>
              <a:rPr lang="en-US" sz="1900">
                <a:solidFill>
                  <a:srgbClr val="000000"/>
                </a:solidFill>
                <a:latin typeface="Bw Modelica Light"/>
              </a:rPr>
              <a:t>Use a larger LAM </a:t>
            </a:r>
            <a:r>
              <a:rPr lang="en-US" sz="1900">
                <a:solidFill>
                  <a:srgbClr val="000000"/>
                </a:solidFill>
                <a:latin typeface="Bw Modelica Light"/>
                <a:cs typeface="Arial"/>
              </a:rPr>
              <a:t>(e.g., 30%), </a:t>
            </a:r>
            <a:r>
              <a:rPr lang="en-US" sz="1900">
                <a:solidFill>
                  <a:srgbClr val="000000"/>
                </a:solidFill>
                <a:latin typeface="Bw Modelica Light"/>
              </a:rPr>
              <a:t>to capture a wider population with similar behaviors, maximizing campaign reach and boosting brand visibility</a:t>
            </a:r>
          </a:p>
          <a:p>
            <a:pPr marL="0" indent="0">
              <a:lnSpc>
                <a:spcPct val="100000"/>
              </a:lnSpc>
              <a:spcBef>
                <a:spcPts val="0"/>
              </a:spcBef>
              <a:buClr>
                <a:schemeClr val="accent1"/>
              </a:buClr>
              <a:buNone/>
            </a:pPr>
            <a:endParaRPr lang="en-US" sz="1800">
              <a:latin typeface="Bw Modelica Light" panose="020B0604020202020204" charset="0"/>
            </a:endParaRPr>
          </a:p>
          <a:p>
            <a:pPr marL="0" indent="0">
              <a:lnSpc>
                <a:spcPct val="100000"/>
              </a:lnSpc>
              <a:spcBef>
                <a:spcPts val="0"/>
              </a:spcBef>
              <a:buNone/>
            </a:pPr>
            <a:endParaRPr lang="en-US" sz="1800">
              <a:latin typeface="Bw Modelica Light" panose="020B0604020202020204" charset="0"/>
            </a:endParaRPr>
          </a:p>
          <a:p>
            <a:pPr marL="0" indent="0">
              <a:lnSpc>
                <a:spcPct val="100000"/>
              </a:lnSpc>
              <a:spcBef>
                <a:spcPts val="0"/>
              </a:spcBef>
              <a:buNone/>
            </a:pPr>
            <a:r>
              <a:rPr lang="en-US" sz="2200" b="1">
                <a:latin typeface="Bw Modelica Light"/>
              </a:rPr>
              <a:t>Conversion Campaigns</a:t>
            </a:r>
          </a:p>
          <a:p>
            <a:pPr>
              <a:lnSpc>
                <a:spcPct val="100000"/>
              </a:lnSpc>
              <a:spcBef>
                <a:spcPts val="0"/>
              </a:spcBef>
              <a:buClr>
                <a:schemeClr val="accent1"/>
              </a:buClr>
            </a:pPr>
            <a:endParaRPr lang="en-US" sz="1800" b="1">
              <a:latin typeface="Bw Modelica Light" panose="020B0604020202020204" charset="0"/>
            </a:endParaRPr>
          </a:p>
          <a:p>
            <a:pPr>
              <a:lnSpc>
                <a:spcPct val="110000"/>
              </a:lnSpc>
              <a:spcAft>
                <a:spcPts val="600"/>
              </a:spcAft>
            </a:pPr>
            <a:r>
              <a:rPr lang="en-US" sz="1900">
                <a:solidFill>
                  <a:schemeClr val="tx1">
                    <a:lumMod val="85000"/>
                    <a:lumOff val="15000"/>
                  </a:schemeClr>
                </a:solidFill>
                <a:latin typeface="Bw Modelica Light"/>
                <a:cs typeface="Arial"/>
              </a:rPr>
              <a:t>Set a lower match rate on your LAM (e.g., 5%) to focus on the top 5% of users who are most similar to your original audience. These users have a higher likelihood of engaging with your campaign and converting</a:t>
            </a:r>
          </a:p>
          <a:p>
            <a:pPr marL="0" indent="0">
              <a:lnSpc>
                <a:spcPct val="100000"/>
              </a:lnSpc>
              <a:spcBef>
                <a:spcPts val="0"/>
              </a:spcBef>
              <a:buNone/>
            </a:pPr>
            <a:endParaRPr lang="en-US" sz="1800">
              <a:latin typeface="Bw Modelica Light" panose="020B0604020202020204" charset="0"/>
              <a:ea typeface="+mn-lt"/>
              <a:cs typeface="+mn-lt"/>
            </a:endParaRPr>
          </a:p>
          <a:p>
            <a:pPr>
              <a:lnSpc>
                <a:spcPct val="100000"/>
              </a:lnSpc>
              <a:spcBef>
                <a:spcPts val="0"/>
              </a:spcBef>
            </a:pPr>
            <a:endParaRPr lang="en-US" sz="1800">
              <a:latin typeface="Bw Modelica Light" panose="020B0604020202020204" charset="0"/>
              <a:ea typeface="+mn-lt"/>
              <a:cs typeface="+mn-lt"/>
            </a:endParaRPr>
          </a:p>
          <a:p>
            <a:pPr>
              <a:lnSpc>
                <a:spcPct val="100000"/>
              </a:lnSpc>
              <a:spcBef>
                <a:spcPts val="0"/>
              </a:spcBef>
            </a:pPr>
            <a:endParaRPr lang="en-US" sz="1800">
              <a:latin typeface="Bw Modelica Light" panose="020B0604020202020204" charset="0"/>
              <a:ea typeface="+mn-lt"/>
              <a:cs typeface="+mn-lt"/>
            </a:endParaRPr>
          </a:p>
          <a:p>
            <a:endParaRPr lang="en-US" sz="1800">
              <a:latin typeface="Bw Modelica Light" panose="020B0604020202020204" charset="0"/>
            </a:endParaRPr>
          </a:p>
          <a:p>
            <a:endParaRPr lang="en-US">
              <a:latin typeface="Bw Modelica Light" panose="020B0604020202020204" charset="0"/>
            </a:endParaRPr>
          </a:p>
        </p:txBody>
      </p:sp>
    </p:spTree>
    <p:extLst>
      <p:ext uri="{BB962C8B-B14F-4D97-AF65-F5344CB8AC3E}">
        <p14:creationId xmlns:p14="http://schemas.microsoft.com/office/powerpoint/2010/main" val="1511181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766DE0-EE4B-BB83-D951-A66847F51469}"/>
              </a:ext>
            </a:extLst>
          </p:cNvPr>
          <p:cNvSpPr>
            <a:spLocks noGrp="1"/>
          </p:cNvSpPr>
          <p:nvPr>
            <p:ph type="body" sz="quarter" idx="10"/>
          </p:nvPr>
        </p:nvSpPr>
        <p:spPr>
          <a:xfrm>
            <a:off x="703977" y="632024"/>
            <a:ext cx="5546511" cy="5743724"/>
          </a:xfrm>
        </p:spPr>
        <p:txBody>
          <a:bodyPr/>
          <a:lstStyle/>
          <a:p>
            <a:r>
              <a:rPr lang="en-US" sz="2000"/>
              <a:t>Valdosta State University needed a way to find more like their current best student segments. </a:t>
            </a:r>
          </a:p>
          <a:p>
            <a:endParaRPr lang="en-US" sz="2000"/>
          </a:p>
          <a:p>
            <a:r>
              <a:rPr lang="en-US" sz="2000"/>
              <a:t>Through a site tag placed on key strategic web pages, they obtained a better understanding of their students, and were then able to utilize Resonate attributes and lookalike modeling to target similar individuals with new and improved acquisition creative &amp; messaging.</a:t>
            </a:r>
          </a:p>
        </p:txBody>
      </p:sp>
      <p:sp>
        <p:nvSpPr>
          <p:cNvPr id="7" name="TextBox 6">
            <a:extLst>
              <a:ext uri="{FF2B5EF4-FFF2-40B4-BE49-F238E27FC236}">
                <a16:creationId xmlns:a16="http://schemas.microsoft.com/office/drawing/2014/main" id="{479A791D-6DB5-C7C0-D2E5-62A764DC1FF5}"/>
              </a:ext>
            </a:extLst>
          </p:cNvPr>
          <p:cNvSpPr txBox="1"/>
          <p:nvPr/>
        </p:nvSpPr>
        <p:spPr>
          <a:xfrm>
            <a:off x="6715607" y="1021415"/>
            <a:ext cx="4772416" cy="1200329"/>
          </a:xfrm>
          <a:prstGeom prst="rect">
            <a:avLst/>
          </a:prstGeom>
          <a:noFill/>
        </p:spPr>
        <p:txBody>
          <a:bodyPr wrap="square" rtlCol="0">
            <a:spAutoFit/>
          </a:bodyPr>
          <a:lstStyle/>
          <a:p>
            <a:pPr algn="ctr"/>
            <a:r>
              <a:rPr lang="en-US" sz="5400" b="1">
                <a:solidFill>
                  <a:schemeClr val="accent3"/>
                </a:solidFill>
              </a:rPr>
              <a:t>59% </a:t>
            </a:r>
          </a:p>
          <a:p>
            <a:pPr algn="ctr"/>
            <a:r>
              <a:rPr lang="en-US">
                <a:solidFill>
                  <a:schemeClr val="bg1"/>
                </a:solidFill>
              </a:rPr>
              <a:t>Increase YoY Increase In Applicants</a:t>
            </a:r>
          </a:p>
        </p:txBody>
      </p:sp>
      <p:sp>
        <p:nvSpPr>
          <p:cNvPr id="8" name="TextBox 7">
            <a:extLst>
              <a:ext uri="{FF2B5EF4-FFF2-40B4-BE49-F238E27FC236}">
                <a16:creationId xmlns:a16="http://schemas.microsoft.com/office/drawing/2014/main" id="{4B1351A5-F858-3983-3CC7-14ACA6D6AB25}"/>
              </a:ext>
            </a:extLst>
          </p:cNvPr>
          <p:cNvSpPr txBox="1"/>
          <p:nvPr/>
        </p:nvSpPr>
        <p:spPr>
          <a:xfrm>
            <a:off x="6715607" y="2664412"/>
            <a:ext cx="4772416" cy="1200329"/>
          </a:xfrm>
          <a:prstGeom prst="rect">
            <a:avLst/>
          </a:prstGeom>
          <a:noFill/>
        </p:spPr>
        <p:txBody>
          <a:bodyPr wrap="square" rtlCol="0">
            <a:spAutoFit/>
          </a:bodyPr>
          <a:lstStyle/>
          <a:p>
            <a:pPr algn="ctr"/>
            <a:r>
              <a:rPr lang="en-US" sz="5400" b="1">
                <a:solidFill>
                  <a:schemeClr val="accent3"/>
                </a:solidFill>
              </a:rPr>
              <a:t>22% </a:t>
            </a:r>
          </a:p>
          <a:p>
            <a:pPr algn="ctr"/>
            <a:r>
              <a:rPr lang="en-US">
                <a:solidFill>
                  <a:schemeClr val="bg1"/>
                </a:solidFill>
              </a:rPr>
              <a:t>Increase YoY Increase In Admittance</a:t>
            </a:r>
          </a:p>
        </p:txBody>
      </p:sp>
      <p:sp>
        <p:nvSpPr>
          <p:cNvPr id="9" name="TextBox 8">
            <a:extLst>
              <a:ext uri="{FF2B5EF4-FFF2-40B4-BE49-F238E27FC236}">
                <a16:creationId xmlns:a16="http://schemas.microsoft.com/office/drawing/2014/main" id="{DE874B55-E582-5C44-F0D4-748869935C2C}"/>
              </a:ext>
            </a:extLst>
          </p:cNvPr>
          <p:cNvSpPr txBox="1"/>
          <p:nvPr/>
        </p:nvSpPr>
        <p:spPr>
          <a:xfrm>
            <a:off x="6715607" y="4307409"/>
            <a:ext cx="4772416" cy="1200329"/>
          </a:xfrm>
          <a:prstGeom prst="rect">
            <a:avLst/>
          </a:prstGeom>
          <a:noFill/>
        </p:spPr>
        <p:txBody>
          <a:bodyPr wrap="square" rtlCol="0">
            <a:spAutoFit/>
          </a:bodyPr>
          <a:lstStyle/>
          <a:p>
            <a:pPr algn="ctr"/>
            <a:r>
              <a:rPr lang="en-US" sz="5400" b="1">
                <a:solidFill>
                  <a:schemeClr val="accent3"/>
                </a:solidFill>
              </a:rPr>
              <a:t>66% </a:t>
            </a:r>
          </a:p>
          <a:p>
            <a:pPr algn="ctr"/>
            <a:r>
              <a:rPr lang="en-US">
                <a:solidFill>
                  <a:schemeClr val="bg1"/>
                </a:solidFill>
              </a:rPr>
              <a:t>Increase In Twitter Followers</a:t>
            </a:r>
          </a:p>
        </p:txBody>
      </p:sp>
      <p:sp>
        <p:nvSpPr>
          <p:cNvPr id="2" name="TextBox 1">
            <a:extLst>
              <a:ext uri="{FF2B5EF4-FFF2-40B4-BE49-F238E27FC236}">
                <a16:creationId xmlns:a16="http://schemas.microsoft.com/office/drawing/2014/main" id="{1B98D2BB-C689-A8D4-9283-CDEA65AB8C79}"/>
              </a:ext>
            </a:extLst>
          </p:cNvPr>
          <p:cNvSpPr txBox="1"/>
          <p:nvPr/>
        </p:nvSpPr>
        <p:spPr>
          <a:xfrm>
            <a:off x="6280614" y="6348796"/>
            <a:ext cx="6678705" cy="430887"/>
          </a:xfrm>
          <a:prstGeom prst="rect">
            <a:avLst/>
          </a:prstGeom>
          <a:noFill/>
        </p:spPr>
        <p:txBody>
          <a:bodyPr wrap="square" rtlCol="0">
            <a:spAutoFit/>
          </a:bodyPr>
          <a:lstStyle/>
          <a:p>
            <a:r>
              <a:rPr lang="en-US" sz="1100" i="1">
                <a:solidFill>
                  <a:schemeClr val="bg1"/>
                </a:solidFill>
              </a:rPr>
              <a:t>*Results will vary based on industry, vertical, audience, and strategy.</a:t>
            </a:r>
          </a:p>
          <a:p>
            <a:r>
              <a:rPr lang="en-US" sz="1100" i="1">
                <a:solidFill>
                  <a:schemeClr val="bg1"/>
                </a:solidFill>
              </a:rPr>
              <a:t>We recommend following our best practices to achieve the best performance.</a:t>
            </a:r>
          </a:p>
        </p:txBody>
      </p:sp>
    </p:spTree>
    <p:extLst>
      <p:ext uri="{BB962C8B-B14F-4D97-AF65-F5344CB8AC3E}">
        <p14:creationId xmlns:p14="http://schemas.microsoft.com/office/powerpoint/2010/main" val="2748638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FCF769-6E46-434B-8626-0DA6AE432FBA}"/>
              </a:ext>
            </a:extLst>
          </p:cNvPr>
          <p:cNvSpPr>
            <a:spLocks noGrp="1"/>
          </p:cNvSpPr>
          <p:nvPr>
            <p:ph type="body" sz="quarter" idx="13"/>
          </p:nvPr>
        </p:nvSpPr>
        <p:spPr>
          <a:xfrm>
            <a:off x="673100" y="873855"/>
            <a:ext cx="10871200" cy="533400"/>
          </a:xfrm>
        </p:spPr>
        <p:txBody>
          <a:bodyPr>
            <a:normAutofit/>
          </a:bodyPr>
          <a:lstStyle/>
          <a:p>
            <a:r>
              <a:rPr lang="en-US" sz="1800"/>
              <a:t>Reach audience based on topics they are consuming</a:t>
            </a:r>
          </a:p>
        </p:txBody>
      </p:sp>
      <p:sp>
        <p:nvSpPr>
          <p:cNvPr id="4" name="Text Placeholder 3">
            <a:extLst>
              <a:ext uri="{FF2B5EF4-FFF2-40B4-BE49-F238E27FC236}">
                <a16:creationId xmlns:a16="http://schemas.microsoft.com/office/drawing/2014/main" id="{04957C95-81EC-481F-9881-538B25C79593}"/>
              </a:ext>
            </a:extLst>
          </p:cNvPr>
          <p:cNvSpPr>
            <a:spLocks noGrp="1"/>
          </p:cNvSpPr>
          <p:nvPr>
            <p:ph type="body" sz="quarter" idx="14"/>
          </p:nvPr>
        </p:nvSpPr>
        <p:spPr>
          <a:xfrm>
            <a:off x="673100" y="342900"/>
            <a:ext cx="10871200" cy="533400"/>
          </a:xfrm>
        </p:spPr>
        <p:txBody>
          <a:bodyPr/>
          <a:lstStyle/>
          <a:p>
            <a:r>
              <a:rPr lang="en-US" sz="3200">
                <a:latin typeface="Bw Modelica Light" panose="020B0604020202020204" charset="0"/>
              </a:rPr>
              <a:t>Engaged Audiences</a:t>
            </a:r>
          </a:p>
        </p:txBody>
      </p:sp>
      <p:sp>
        <p:nvSpPr>
          <p:cNvPr id="9" name="Text Placeholder 1">
            <a:extLst>
              <a:ext uri="{FF2B5EF4-FFF2-40B4-BE49-F238E27FC236}">
                <a16:creationId xmlns:a16="http://schemas.microsoft.com/office/drawing/2014/main" id="{26D465D0-F5E3-4347-A2D7-6145A24411FB}"/>
              </a:ext>
            </a:extLst>
          </p:cNvPr>
          <p:cNvSpPr txBox="1">
            <a:spLocks/>
          </p:cNvSpPr>
          <p:nvPr/>
        </p:nvSpPr>
        <p:spPr>
          <a:xfrm>
            <a:off x="821690" y="1583773"/>
            <a:ext cx="4430123" cy="5130177"/>
          </a:xfrm>
          <a:prstGeom prst="rect">
            <a:avLst/>
          </a:prstGeom>
        </p:spPr>
        <p:txBody>
          <a:bodyPr vert="horz" lIns="91440" tIns="45720" rIns="91440" bIns="45720" rtlCol="0" anchor="t">
            <a:normAutofit fontScale="62500" lnSpcReduction="20000"/>
          </a:bodyPr>
          <a:lstStyle>
            <a:lvl1pPr marL="342900" indent="-342900" algn="l" defTabSz="914400" rtl="0" eaLnBrk="1" latinLnBrk="0" hangingPunct="1">
              <a:lnSpc>
                <a:spcPct val="90000"/>
              </a:lnSpc>
              <a:spcBef>
                <a:spcPts val="1000"/>
              </a:spcBef>
              <a:buClr>
                <a:srgbClr val="EF4B24"/>
              </a:buClr>
              <a:buFont typeface="Arial" panose="020B0604020202020204" pitchFamily="34" charset="0"/>
              <a:buChar char="•"/>
              <a:defRPr sz="2400" b="0" i="0" kern="1000" spc="60">
                <a:solidFill>
                  <a:schemeClr val="tx1"/>
                </a:solidFill>
                <a:latin typeface="+mn-lt"/>
                <a:ea typeface="Bw Modelica" panose="020B0604020202020204" charset="0"/>
                <a:cs typeface="Bw Modelica" panose="00000600000000000000" pitchFamily="50" charset="0"/>
              </a:defRPr>
            </a:lvl1pPr>
            <a:lvl2pPr marL="800100" indent="-342900" algn="l" defTabSz="914400" rtl="0" eaLnBrk="1" latinLnBrk="0" hangingPunct="1">
              <a:lnSpc>
                <a:spcPct val="90000"/>
              </a:lnSpc>
              <a:spcBef>
                <a:spcPts val="500"/>
              </a:spcBef>
              <a:buClr>
                <a:srgbClr val="EF4B24"/>
              </a:buClr>
              <a:buFont typeface="Arial" panose="020B0604020202020204" pitchFamily="34" charset="0"/>
              <a:buChar char="•"/>
              <a:defRPr sz="2200" b="0" i="0" kern="1200">
                <a:solidFill>
                  <a:schemeClr val="tx1"/>
                </a:solidFill>
                <a:latin typeface="+mn-lt"/>
                <a:ea typeface="Bw Modelica" panose="020B0604020202020204" charset="0"/>
                <a:cs typeface="Open Sans Light" panose="020B0306030504020204" pitchFamily="34" charset="0"/>
              </a:defRPr>
            </a:lvl2pPr>
            <a:lvl3pPr marL="1257300" indent="-342900" algn="l" defTabSz="914400" rtl="0" eaLnBrk="1" latinLnBrk="0" hangingPunct="1">
              <a:lnSpc>
                <a:spcPct val="90000"/>
              </a:lnSpc>
              <a:spcBef>
                <a:spcPts val="500"/>
              </a:spcBef>
              <a:buClr>
                <a:srgbClr val="EF4B24"/>
              </a:buClr>
              <a:buFont typeface="Arial" panose="020B0604020202020204" pitchFamily="34" charset="0"/>
              <a:buChar char="•"/>
              <a:defRPr sz="2000" b="0" i="0" kern="1200">
                <a:solidFill>
                  <a:schemeClr val="tx1"/>
                </a:solidFill>
                <a:latin typeface="Bw Modelica" panose="020B0604020202020204" charset="0"/>
                <a:ea typeface="Bw Modelica" panose="020B0604020202020204" charset="0"/>
                <a:cs typeface="Open Sans Light" panose="020B0306030504020204" pitchFamily="34" charset="0"/>
              </a:defRPr>
            </a:lvl3pPr>
            <a:lvl4pPr marL="1714500" indent="-342900" algn="l" defTabSz="914400" rtl="0" eaLnBrk="1" latinLnBrk="0" hangingPunct="1">
              <a:lnSpc>
                <a:spcPct val="90000"/>
              </a:lnSpc>
              <a:spcBef>
                <a:spcPts val="500"/>
              </a:spcBef>
              <a:buClr>
                <a:srgbClr val="EF4B24"/>
              </a:buClr>
              <a:buFont typeface="Arial" panose="020B0604020202020204" pitchFamily="34" charset="0"/>
              <a:buChar char="•"/>
              <a:defRPr sz="1800" b="0" i="0" kern="1200">
                <a:solidFill>
                  <a:schemeClr val="tx1"/>
                </a:solidFill>
                <a:latin typeface="Bw Modelica" panose="020B0604020202020204" charset="0"/>
                <a:ea typeface="Bw Modelica" panose="020B0604020202020204" charset="0"/>
                <a:cs typeface="Open Sans Light" panose="020B0306030504020204" pitchFamily="34" charset="0"/>
              </a:defRPr>
            </a:lvl4pPr>
            <a:lvl5pPr marL="2171700" indent="-342900" algn="l" defTabSz="914400" rtl="0" eaLnBrk="1" latinLnBrk="0" hangingPunct="1">
              <a:lnSpc>
                <a:spcPct val="90000"/>
              </a:lnSpc>
              <a:spcBef>
                <a:spcPts val="500"/>
              </a:spcBef>
              <a:buClr>
                <a:srgbClr val="EF4B24"/>
              </a:buClr>
              <a:buFont typeface="Arial" panose="020B0604020202020204" pitchFamily="34" charset="0"/>
              <a:buChar char="•"/>
              <a:defRPr sz="1600" b="0" i="0" kern="1200">
                <a:solidFill>
                  <a:schemeClr val="tx1"/>
                </a:solidFill>
                <a:latin typeface="Bw Modelica" panose="020B0604020202020204" charset="0"/>
                <a:ea typeface="Bw Modelica" panose="020B060402020202020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b="1">
                <a:latin typeface="Bw Modelica Light" panose="020B0604020202020204" charset="0"/>
              </a:rPr>
              <a:t>What are Engaged Audiences? </a:t>
            </a:r>
          </a:p>
          <a:p>
            <a:pPr marL="0" indent="0">
              <a:lnSpc>
                <a:spcPct val="110000"/>
              </a:lnSpc>
              <a:buFont typeface="Arial" panose="020B0604020202020204" pitchFamily="34" charset="0"/>
              <a:buNone/>
            </a:pPr>
            <a:r>
              <a:rPr lang="en-US">
                <a:latin typeface="Bw Modelica Light" panose="020B0604020202020204" charset="0"/>
              </a:rPr>
              <a:t>Using Natural Language Processing (NLP) and by dissecting keywords and specific URLs that come from ad supported sites, we look for consumers engaging with your business topics online so that you can better understand and reach those consumers.</a:t>
            </a:r>
          </a:p>
          <a:p>
            <a:pPr marL="0" indent="0">
              <a:lnSpc>
                <a:spcPct val="110000"/>
              </a:lnSpc>
              <a:buFont typeface="Arial" panose="020B0604020202020204" pitchFamily="34" charset="0"/>
              <a:buNone/>
            </a:pPr>
            <a:r>
              <a:rPr lang="en-US" b="1">
                <a:latin typeface="Bw Modelica Light" panose="020B0604020202020204" charset="0"/>
              </a:rPr>
              <a:t>How are these audiences created?</a:t>
            </a:r>
            <a:endParaRPr lang="en-US">
              <a:latin typeface="Bw Modelica Light" panose="020B0604020202020204" charset="0"/>
            </a:endParaRPr>
          </a:p>
          <a:p>
            <a:pPr lvl="1">
              <a:lnSpc>
                <a:spcPct val="110000"/>
              </a:lnSpc>
              <a:buClr>
                <a:schemeClr val="accent1"/>
              </a:buClr>
            </a:pPr>
            <a:r>
              <a:rPr lang="en-US">
                <a:latin typeface="Bw Modelica Light" panose="020B0604020202020204" charset="0"/>
              </a:rPr>
              <a:t>We observe 30,000 topics through our behavioral data stream that helps inform our predictive models. </a:t>
            </a:r>
          </a:p>
          <a:p>
            <a:pPr lvl="1">
              <a:lnSpc>
                <a:spcPct val="110000"/>
              </a:lnSpc>
              <a:buClr>
                <a:schemeClr val="accent1"/>
              </a:buClr>
            </a:pPr>
            <a:r>
              <a:rPr lang="en-US">
                <a:latin typeface="Bw Modelica Light" panose="020B0604020202020204" charset="0"/>
              </a:rPr>
              <a:t>We've extracted 500+ topics that people are consuming online from this data feed using our Natural Language Processing (NLP) tool. </a:t>
            </a:r>
          </a:p>
          <a:p>
            <a:pPr marL="0" indent="0">
              <a:lnSpc>
                <a:spcPct val="110000"/>
              </a:lnSpc>
              <a:buClr>
                <a:schemeClr val="accent1"/>
              </a:buClr>
              <a:buNone/>
            </a:pPr>
            <a:r>
              <a:rPr lang="en-US" b="1">
                <a:latin typeface="Bw Modelica Light" panose="020B0604020202020204" charset="0"/>
              </a:rPr>
              <a:t>What is a Custom Engaged Audience?</a:t>
            </a:r>
            <a:endParaRPr lang="en-US">
              <a:latin typeface="Bw Modelica Light" panose="020B0604020202020204" charset="0"/>
            </a:endParaRPr>
          </a:p>
          <a:p>
            <a:pPr lvl="1">
              <a:lnSpc>
                <a:spcPct val="110000"/>
              </a:lnSpc>
              <a:buClr>
                <a:schemeClr val="accent1"/>
              </a:buClr>
            </a:pPr>
            <a:r>
              <a:rPr lang="en-US">
                <a:latin typeface="Bw Modelica Light" panose="020B0604020202020204" charset="0"/>
              </a:rPr>
              <a:t>Custom Engaged Audiences are the custom version of our Standard Engaged Audiences. They are built by pulling keywords from singular </a:t>
            </a:r>
            <a:r>
              <a:rPr lang="en-US" err="1">
                <a:latin typeface="Bw Modelica Light" panose="020B0604020202020204" charset="0"/>
              </a:rPr>
              <a:t>urls</a:t>
            </a:r>
            <a:r>
              <a:rPr lang="en-US">
                <a:latin typeface="Bw Modelica Light" panose="020B0604020202020204" charset="0"/>
              </a:rPr>
              <a:t> on ad supported sites. </a:t>
            </a:r>
          </a:p>
        </p:txBody>
      </p:sp>
      <p:sp>
        <p:nvSpPr>
          <p:cNvPr id="12" name="Text Placeholder 1">
            <a:extLst>
              <a:ext uri="{FF2B5EF4-FFF2-40B4-BE49-F238E27FC236}">
                <a16:creationId xmlns:a16="http://schemas.microsoft.com/office/drawing/2014/main" id="{5D802998-626D-4CD6-B59C-670F200A696D}"/>
              </a:ext>
            </a:extLst>
          </p:cNvPr>
          <p:cNvSpPr txBox="1">
            <a:spLocks/>
          </p:cNvSpPr>
          <p:nvPr/>
        </p:nvSpPr>
        <p:spPr>
          <a:xfrm>
            <a:off x="6298355" y="1583774"/>
            <a:ext cx="4965699" cy="4331559"/>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Clr>
                <a:srgbClr val="EF4B24"/>
              </a:buClr>
              <a:buFont typeface="Arial" panose="020B0604020202020204" pitchFamily="34" charset="0"/>
              <a:buChar char="•"/>
              <a:defRPr sz="2400" b="0" i="0" kern="1000" spc="60">
                <a:solidFill>
                  <a:schemeClr val="tx1"/>
                </a:solidFill>
                <a:latin typeface="+mn-lt"/>
                <a:ea typeface="Bw Modelica" panose="020B0604020202020204" charset="0"/>
                <a:cs typeface="Bw Modelica" panose="00000600000000000000" pitchFamily="50" charset="0"/>
              </a:defRPr>
            </a:lvl1pPr>
            <a:lvl2pPr marL="800100" indent="-342900" algn="l" defTabSz="914400" rtl="0" eaLnBrk="1" latinLnBrk="0" hangingPunct="1">
              <a:lnSpc>
                <a:spcPct val="90000"/>
              </a:lnSpc>
              <a:spcBef>
                <a:spcPts val="500"/>
              </a:spcBef>
              <a:buClr>
                <a:srgbClr val="EF4B24"/>
              </a:buClr>
              <a:buFont typeface="Arial" panose="020B0604020202020204" pitchFamily="34" charset="0"/>
              <a:buChar char="•"/>
              <a:defRPr sz="2200" b="0" i="0" kern="1200">
                <a:solidFill>
                  <a:schemeClr val="tx1"/>
                </a:solidFill>
                <a:latin typeface="+mn-lt"/>
                <a:ea typeface="Bw Modelica" panose="020B0604020202020204" charset="0"/>
                <a:cs typeface="Open Sans Light" panose="020B0306030504020204" pitchFamily="34" charset="0"/>
              </a:defRPr>
            </a:lvl2pPr>
            <a:lvl3pPr marL="1257300" indent="-342900" algn="l" defTabSz="914400" rtl="0" eaLnBrk="1" latinLnBrk="0" hangingPunct="1">
              <a:lnSpc>
                <a:spcPct val="90000"/>
              </a:lnSpc>
              <a:spcBef>
                <a:spcPts val="500"/>
              </a:spcBef>
              <a:buClr>
                <a:srgbClr val="EF4B24"/>
              </a:buClr>
              <a:buFont typeface="Arial" panose="020B0604020202020204" pitchFamily="34" charset="0"/>
              <a:buChar char="•"/>
              <a:defRPr sz="2000" b="0" i="0" kern="1200">
                <a:solidFill>
                  <a:schemeClr val="tx1"/>
                </a:solidFill>
                <a:latin typeface="Bw Modelica" panose="020B0604020202020204" charset="0"/>
                <a:ea typeface="Bw Modelica" panose="020B0604020202020204" charset="0"/>
                <a:cs typeface="Open Sans Light" panose="020B0306030504020204" pitchFamily="34" charset="0"/>
              </a:defRPr>
            </a:lvl3pPr>
            <a:lvl4pPr marL="1714500" indent="-342900" algn="l" defTabSz="914400" rtl="0" eaLnBrk="1" latinLnBrk="0" hangingPunct="1">
              <a:lnSpc>
                <a:spcPct val="90000"/>
              </a:lnSpc>
              <a:spcBef>
                <a:spcPts val="500"/>
              </a:spcBef>
              <a:buClr>
                <a:srgbClr val="EF4B24"/>
              </a:buClr>
              <a:buFont typeface="Arial" panose="020B0604020202020204" pitchFamily="34" charset="0"/>
              <a:buChar char="•"/>
              <a:defRPr sz="1800" b="0" i="0" kern="1200">
                <a:solidFill>
                  <a:schemeClr val="tx1"/>
                </a:solidFill>
                <a:latin typeface="Bw Modelica" panose="020B0604020202020204" charset="0"/>
                <a:ea typeface="Bw Modelica" panose="020B0604020202020204" charset="0"/>
                <a:cs typeface="Open Sans Light" panose="020B0306030504020204" pitchFamily="34" charset="0"/>
              </a:defRPr>
            </a:lvl4pPr>
            <a:lvl5pPr marL="2171700" indent="-342900" algn="l" defTabSz="914400" rtl="0" eaLnBrk="1" latinLnBrk="0" hangingPunct="1">
              <a:lnSpc>
                <a:spcPct val="90000"/>
              </a:lnSpc>
              <a:spcBef>
                <a:spcPts val="500"/>
              </a:spcBef>
              <a:buClr>
                <a:srgbClr val="EF4B24"/>
              </a:buClr>
              <a:buFont typeface="Arial" panose="020B0604020202020204" pitchFamily="34" charset="0"/>
              <a:buChar char="•"/>
              <a:defRPr sz="1600" b="0" i="0" kern="1200">
                <a:solidFill>
                  <a:schemeClr val="tx1"/>
                </a:solidFill>
                <a:latin typeface="Bw Modelica" panose="020B0604020202020204" charset="0"/>
                <a:ea typeface="Bw Modelica" panose="020B060402020202020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latin typeface="Bw Modelica Light" panose="020B0604020202020204" charset="0"/>
              </a:rPr>
              <a:t>When should this be used?</a:t>
            </a:r>
          </a:p>
          <a:p>
            <a:pPr marL="0" indent="0">
              <a:lnSpc>
                <a:spcPct val="100000"/>
              </a:lnSpc>
              <a:spcBef>
                <a:spcPts val="0"/>
              </a:spcBef>
              <a:buNone/>
            </a:pPr>
            <a:endParaRPr lang="en-US" sz="1800" b="1">
              <a:latin typeface="Bw Modelica Light" panose="020B0604020202020204" charset="0"/>
            </a:endParaRPr>
          </a:p>
          <a:p>
            <a:pPr marL="0" indent="0">
              <a:lnSpc>
                <a:spcPct val="100000"/>
              </a:lnSpc>
              <a:spcBef>
                <a:spcPts val="0"/>
              </a:spcBef>
              <a:buNone/>
            </a:pPr>
            <a:r>
              <a:rPr lang="en-US" sz="1800" b="1">
                <a:latin typeface="Bw Modelica Light" panose="020B0604020202020204" charset="0"/>
              </a:rPr>
              <a:t>Brand Awareness</a:t>
            </a:r>
          </a:p>
          <a:p>
            <a:pPr marL="0" indent="0">
              <a:lnSpc>
                <a:spcPct val="100000"/>
              </a:lnSpc>
              <a:spcBef>
                <a:spcPts val="0"/>
              </a:spcBef>
              <a:buNone/>
            </a:pPr>
            <a:endParaRPr lang="en-US" sz="1200">
              <a:latin typeface="Bw Modelica Light" panose="020B0604020202020204" charset="0"/>
            </a:endParaRPr>
          </a:p>
          <a:p>
            <a:pPr>
              <a:lnSpc>
                <a:spcPct val="100000"/>
              </a:lnSpc>
              <a:spcBef>
                <a:spcPts val="0"/>
              </a:spcBef>
              <a:buClr>
                <a:schemeClr val="accent1"/>
              </a:buClr>
            </a:pPr>
            <a:r>
              <a:rPr lang="en-US" sz="1800">
                <a:latin typeface="Bw Modelica Light" panose="020B0604020202020204" charset="0"/>
              </a:rPr>
              <a:t>Layer on behavioral data to increase audience precision</a:t>
            </a:r>
          </a:p>
          <a:p>
            <a:pPr>
              <a:lnSpc>
                <a:spcPct val="100000"/>
              </a:lnSpc>
              <a:spcBef>
                <a:spcPts val="0"/>
              </a:spcBef>
              <a:buClr>
                <a:schemeClr val="accent1"/>
              </a:buClr>
            </a:pPr>
            <a:r>
              <a:rPr lang="en-US" sz="1800">
                <a:latin typeface="Bw Modelica Light" panose="020B0604020202020204" charset="0"/>
              </a:rPr>
              <a:t>Increase scale &amp; reach</a:t>
            </a:r>
          </a:p>
          <a:p>
            <a:pPr marL="0" indent="0">
              <a:lnSpc>
                <a:spcPct val="100000"/>
              </a:lnSpc>
              <a:spcBef>
                <a:spcPts val="0"/>
              </a:spcBef>
              <a:buNone/>
            </a:pPr>
            <a:endParaRPr lang="en-US" sz="1800">
              <a:latin typeface="Bw Modelica Light" panose="020B0604020202020204" charset="0"/>
            </a:endParaRPr>
          </a:p>
          <a:p>
            <a:pPr marL="0" indent="0">
              <a:lnSpc>
                <a:spcPct val="100000"/>
              </a:lnSpc>
              <a:spcBef>
                <a:spcPts val="0"/>
              </a:spcBef>
              <a:buNone/>
            </a:pPr>
            <a:r>
              <a:rPr lang="en-US" sz="1800" b="1">
                <a:latin typeface="Bw Modelica Light" panose="020B0604020202020204" charset="0"/>
              </a:rPr>
              <a:t>Conversion Campaigns</a:t>
            </a:r>
          </a:p>
          <a:p>
            <a:pPr>
              <a:buClr>
                <a:schemeClr val="accent1"/>
              </a:buClr>
            </a:pPr>
            <a:r>
              <a:rPr lang="en-US" sz="1800">
                <a:latin typeface="Bw Modelica Light" panose="020B0604020202020204" charset="0"/>
              </a:rPr>
              <a:t>To message audiences who have recently researched a topic or product</a:t>
            </a:r>
          </a:p>
          <a:p>
            <a:pPr>
              <a:buClr>
                <a:schemeClr val="accent1"/>
              </a:buClr>
            </a:pPr>
            <a:r>
              <a:rPr lang="en-US" sz="1800">
                <a:latin typeface="Bw Modelica Light" panose="020B0604020202020204" charset="0"/>
              </a:rPr>
              <a:t>Reach a high value audience while they are in market to buy</a:t>
            </a:r>
          </a:p>
          <a:p>
            <a:pPr>
              <a:lnSpc>
                <a:spcPct val="100000"/>
              </a:lnSpc>
              <a:spcBef>
                <a:spcPts val="0"/>
              </a:spcBef>
            </a:pPr>
            <a:endParaRPr lang="en-US" sz="1800">
              <a:latin typeface="Bw Modelica Light" panose="020B0604020202020204" charset="0"/>
              <a:ea typeface="+mn-lt"/>
              <a:cs typeface="+mn-lt"/>
            </a:endParaRPr>
          </a:p>
          <a:p>
            <a:pPr>
              <a:lnSpc>
                <a:spcPct val="100000"/>
              </a:lnSpc>
              <a:spcBef>
                <a:spcPts val="0"/>
              </a:spcBef>
            </a:pPr>
            <a:endParaRPr lang="en-US" sz="1800">
              <a:latin typeface="Bw Modelica Light" panose="020B0604020202020204" charset="0"/>
              <a:ea typeface="+mn-lt"/>
              <a:cs typeface="+mn-lt"/>
            </a:endParaRPr>
          </a:p>
          <a:p>
            <a:endParaRPr lang="en-US" sz="1800">
              <a:latin typeface="Bw Modelica Light" panose="020B0604020202020204" charset="0"/>
            </a:endParaRPr>
          </a:p>
          <a:p>
            <a:endParaRPr lang="en-US">
              <a:latin typeface="Bw Modelica Light" panose="020B0604020202020204" charset="0"/>
            </a:endParaRPr>
          </a:p>
        </p:txBody>
      </p:sp>
    </p:spTree>
    <p:extLst>
      <p:ext uri="{BB962C8B-B14F-4D97-AF65-F5344CB8AC3E}">
        <p14:creationId xmlns:p14="http://schemas.microsoft.com/office/powerpoint/2010/main" val="178404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766DE0-EE4B-BB83-D951-A66847F51469}"/>
              </a:ext>
            </a:extLst>
          </p:cNvPr>
          <p:cNvSpPr>
            <a:spLocks noGrp="1"/>
          </p:cNvSpPr>
          <p:nvPr>
            <p:ph type="body" sz="quarter" idx="10"/>
          </p:nvPr>
        </p:nvSpPr>
        <p:spPr>
          <a:xfrm>
            <a:off x="463463" y="632024"/>
            <a:ext cx="6075123" cy="5743724"/>
          </a:xfrm>
        </p:spPr>
        <p:txBody>
          <a:bodyPr/>
          <a:lstStyle/>
          <a:p>
            <a:br>
              <a:rPr lang="en-US" sz="2000"/>
            </a:br>
            <a:endParaRPr lang="en-US" sz="2000"/>
          </a:p>
          <a:p>
            <a:r>
              <a:rPr lang="en-US" sz="2000"/>
              <a:t>A boutique media agency’s goal was to help convert their healthcare client’s PPO customers to their HMO plan. </a:t>
            </a:r>
          </a:p>
          <a:p>
            <a:r>
              <a:rPr lang="en-US" sz="2000" err="1"/>
              <a:t>Resonate’s</a:t>
            </a:r>
            <a:r>
              <a:rPr lang="en-US" sz="2000"/>
              <a:t> proprietary, AI-driven data and Custom Engaged Audiences helped to target consumers who are in-market now, including people who buy their own insurance in a private marketplace and were looking to switch plans. This resulted in a 49% overachievement of their acquisition target and 44% lower-than-projected CPA. </a:t>
            </a:r>
          </a:p>
        </p:txBody>
      </p:sp>
      <p:sp>
        <p:nvSpPr>
          <p:cNvPr id="7" name="TextBox 6">
            <a:extLst>
              <a:ext uri="{FF2B5EF4-FFF2-40B4-BE49-F238E27FC236}">
                <a16:creationId xmlns:a16="http://schemas.microsoft.com/office/drawing/2014/main" id="{479A791D-6DB5-C7C0-D2E5-62A764DC1FF5}"/>
              </a:ext>
            </a:extLst>
          </p:cNvPr>
          <p:cNvSpPr txBox="1"/>
          <p:nvPr/>
        </p:nvSpPr>
        <p:spPr>
          <a:xfrm>
            <a:off x="6715606" y="2336648"/>
            <a:ext cx="5196645" cy="2954655"/>
          </a:xfrm>
          <a:prstGeom prst="rect">
            <a:avLst/>
          </a:prstGeom>
          <a:noFill/>
        </p:spPr>
        <p:txBody>
          <a:bodyPr wrap="square" rtlCol="0">
            <a:spAutoFit/>
          </a:bodyPr>
          <a:lstStyle/>
          <a:p>
            <a:pPr algn="ctr"/>
            <a:r>
              <a:rPr lang="en-US" sz="9600" b="1">
                <a:solidFill>
                  <a:schemeClr val="accent3"/>
                </a:solidFill>
              </a:rPr>
              <a:t>49% </a:t>
            </a:r>
            <a:endParaRPr lang="en-US">
              <a:solidFill>
                <a:schemeClr val="bg1"/>
              </a:solidFill>
            </a:endParaRPr>
          </a:p>
          <a:p>
            <a:pPr algn="ctr"/>
            <a:r>
              <a:rPr lang="en-US">
                <a:solidFill>
                  <a:schemeClr val="bg1"/>
                </a:solidFill>
              </a:rPr>
              <a:t>Overachievement Of Acquisition Target Driven by Resonate Data Over Other 3</a:t>
            </a:r>
            <a:r>
              <a:rPr lang="en-US" baseline="30000">
                <a:solidFill>
                  <a:schemeClr val="bg1"/>
                </a:solidFill>
              </a:rPr>
              <a:t>rd</a:t>
            </a:r>
            <a:r>
              <a:rPr lang="en-US">
                <a:solidFill>
                  <a:schemeClr val="bg1"/>
                </a:solidFill>
              </a:rPr>
              <a:t> Party Data Providers </a:t>
            </a:r>
          </a:p>
          <a:p>
            <a:pPr algn="ctr"/>
            <a:r>
              <a:rPr lang="en-US">
                <a:solidFill>
                  <a:schemeClr val="bg1"/>
                </a:solidFill>
              </a:rPr>
              <a:t> </a:t>
            </a:r>
          </a:p>
          <a:p>
            <a:pPr algn="ctr"/>
            <a:endParaRPr lang="en-US">
              <a:solidFill>
                <a:schemeClr val="bg1"/>
              </a:solidFill>
            </a:endParaRPr>
          </a:p>
        </p:txBody>
      </p:sp>
      <p:sp>
        <p:nvSpPr>
          <p:cNvPr id="2" name="TextBox 1">
            <a:extLst>
              <a:ext uri="{FF2B5EF4-FFF2-40B4-BE49-F238E27FC236}">
                <a16:creationId xmlns:a16="http://schemas.microsoft.com/office/drawing/2014/main" id="{39F90F86-3DB4-66D4-9CAA-B28379D380D6}"/>
              </a:ext>
            </a:extLst>
          </p:cNvPr>
          <p:cNvSpPr txBox="1"/>
          <p:nvPr/>
        </p:nvSpPr>
        <p:spPr>
          <a:xfrm>
            <a:off x="6280614" y="6348796"/>
            <a:ext cx="6678705" cy="430887"/>
          </a:xfrm>
          <a:prstGeom prst="rect">
            <a:avLst/>
          </a:prstGeom>
          <a:noFill/>
        </p:spPr>
        <p:txBody>
          <a:bodyPr wrap="square" rtlCol="0">
            <a:spAutoFit/>
          </a:bodyPr>
          <a:lstStyle/>
          <a:p>
            <a:r>
              <a:rPr lang="en-US" sz="1100" i="1">
                <a:solidFill>
                  <a:schemeClr val="bg1"/>
                </a:solidFill>
              </a:rPr>
              <a:t>*Results will vary based on industry, vertical, audience, and strategy.</a:t>
            </a:r>
          </a:p>
          <a:p>
            <a:r>
              <a:rPr lang="en-US" sz="1100" i="1">
                <a:solidFill>
                  <a:schemeClr val="bg1"/>
                </a:solidFill>
              </a:rPr>
              <a:t>We recommend following our best practices to achieve the best performance.</a:t>
            </a:r>
          </a:p>
        </p:txBody>
      </p:sp>
    </p:spTree>
    <p:extLst>
      <p:ext uri="{BB962C8B-B14F-4D97-AF65-F5344CB8AC3E}">
        <p14:creationId xmlns:p14="http://schemas.microsoft.com/office/powerpoint/2010/main" val="2398104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DD8821-6434-2430-A169-EE85C70699B2}"/>
              </a:ext>
            </a:extLst>
          </p:cNvPr>
          <p:cNvSpPr>
            <a:spLocks noGrp="1"/>
          </p:cNvSpPr>
          <p:nvPr>
            <p:ph type="body" sz="quarter" idx="10"/>
          </p:nvPr>
        </p:nvSpPr>
        <p:spPr/>
        <p:txBody>
          <a:bodyPr/>
          <a:lstStyle/>
          <a:p>
            <a:r>
              <a:rPr lang="en-US"/>
              <a:t>Social Media Activation</a:t>
            </a:r>
          </a:p>
        </p:txBody>
      </p:sp>
    </p:spTree>
    <p:extLst>
      <p:ext uri="{BB962C8B-B14F-4D97-AF65-F5344CB8AC3E}">
        <p14:creationId xmlns:p14="http://schemas.microsoft.com/office/powerpoint/2010/main" val="19235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C74ACE8E-6192-4CEA-00EC-B74356BA7D6B}"/>
              </a:ext>
            </a:extLst>
          </p:cNvPr>
          <p:cNvGraphicFramePr>
            <a:graphicFrameLocks noGrp="1"/>
          </p:cNvGraphicFramePr>
          <p:nvPr>
            <p:extLst>
              <p:ext uri="{D42A27DB-BD31-4B8C-83A1-F6EECF244321}">
                <p14:modId xmlns:p14="http://schemas.microsoft.com/office/powerpoint/2010/main" val="422108604"/>
              </p:ext>
            </p:extLst>
          </p:nvPr>
        </p:nvGraphicFramePr>
        <p:xfrm>
          <a:off x="256032" y="1212025"/>
          <a:ext cx="11776803" cy="5067102"/>
        </p:xfrm>
        <a:graphic>
          <a:graphicData uri="http://schemas.openxmlformats.org/drawingml/2006/table">
            <a:tbl>
              <a:tblPr firstRow="1" bandRow="1">
                <a:tableStyleId>{5C22544A-7EE6-4342-B048-85BDC9FD1C3A}</a:tableStyleId>
              </a:tblPr>
              <a:tblGrid>
                <a:gridCol w="3925601">
                  <a:extLst>
                    <a:ext uri="{9D8B030D-6E8A-4147-A177-3AD203B41FA5}">
                      <a16:colId xmlns:a16="http://schemas.microsoft.com/office/drawing/2014/main" val="3595863687"/>
                    </a:ext>
                  </a:extLst>
                </a:gridCol>
                <a:gridCol w="3925601">
                  <a:extLst>
                    <a:ext uri="{9D8B030D-6E8A-4147-A177-3AD203B41FA5}">
                      <a16:colId xmlns:a16="http://schemas.microsoft.com/office/drawing/2014/main" val="3611782123"/>
                    </a:ext>
                  </a:extLst>
                </a:gridCol>
                <a:gridCol w="3925601">
                  <a:extLst>
                    <a:ext uri="{9D8B030D-6E8A-4147-A177-3AD203B41FA5}">
                      <a16:colId xmlns:a16="http://schemas.microsoft.com/office/drawing/2014/main" val="342357627"/>
                    </a:ext>
                  </a:extLst>
                </a:gridCol>
              </a:tblGrid>
              <a:tr h="1689034">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1618706245"/>
                  </a:ext>
                </a:extLst>
              </a:tr>
              <a:tr h="1689034">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2626004425"/>
                  </a:ext>
                </a:extLst>
              </a:tr>
              <a:tr h="1689034">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1519423044"/>
                  </a:ext>
                </a:extLst>
              </a:tr>
            </a:tbl>
          </a:graphicData>
        </a:graphic>
      </p:graphicFrame>
      <p:sp>
        <p:nvSpPr>
          <p:cNvPr id="7" name="TextBox 6">
            <a:extLst>
              <a:ext uri="{FF2B5EF4-FFF2-40B4-BE49-F238E27FC236}">
                <a16:creationId xmlns:a16="http://schemas.microsoft.com/office/drawing/2014/main" id="{479A791D-6DB5-C7C0-D2E5-62A764DC1FF5}"/>
              </a:ext>
            </a:extLst>
          </p:cNvPr>
          <p:cNvSpPr txBox="1"/>
          <p:nvPr/>
        </p:nvSpPr>
        <p:spPr>
          <a:xfrm>
            <a:off x="754008" y="1305762"/>
            <a:ext cx="3349528" cy="1846659"/>
          </a:xfrm>
          <a:prstGeom prst="rect">
            <a:avLst/>
          </a:prstGeom>
          <a:noFill/>
        </p:spPr>
        <p:txBody>
          <a:bodyPr wrap="square" lIns="91440" tIns="45720" rIns="91440" bIns="45720" rtlCol="0" anchor="t">
            <a:spAutoFit/>
          </a:bodyPr>
          <a:lstStyle/>
          <a:p>
            <a:pPr algn="ctr"/>
            <a:r>
              <a:rPr lang="en-US" sz="7200" b="1">
                <a:solidFill>
                  <a:schemeClr val="accent3"/>
                </a:solidFill>
                <a:ea typeface="+mn-lt"/>
                <a:cs typeface="+mn-lt"/>
              </a:rPr>
              <a:t>39% </a:t>
            </a:r>
            <a:endParaRPr lang="en-US" sz="7200">
              <a:solidFill>
                <a:schemeClr val="accent3"/>
              </a:solidFill>
              <a:ea typeface="+mn-lt"/>
              <a:cs typeface="+mn-lt"/>
            </a:endParaRPr>
          </a:p>
          <a:p>
            <a:pPr algn="ctr"/>
            <a:r>
              <a:rPr lang="en-US" sz="1200">
                <a:solidFill>
                  <a:schemeClr val="bg1"/>
                </a:solidFill>
                <a:ea typeface="+mn-lt"/>
                <a:cs typeface="+mn-lt"/>
              </a:rPr>
              <a:t>Increase In Conversion Rates Over Their Original 1st and 3rd Party Data Sources</a:t>
            </a:r>
            <a:endParaRPr lang="en-US" sz="1200">
              <a:solidFill>
                <a:schemeClr val="bg1"/>
              </a:solidFill>
            </a:endParaRPr>
          </a:p>
          <a:p>
            <a:pPr algn="ctr"/>
            <a:endParaRPr lang="en-US">
              <a:solidFill>
                <a:schemeClr val="bg1"/>
              </a:solidFill>
            </a:endParaRPr>
          </a:p>
        </p:txBody>
      </p:sp>
      <p:sp>
        <p:nvSpPr>
          <p:cNvPr id="8" name="TextBox 6">
            <a:extLst>
              <a:ext uri="{FF2B5EF4-FFF2-40B4-BE49-F238E27FC236}">
                <a16:creationId xmlns:a16="http://schemas.microsoft.com/office/drawing/2014/main" id="{479A791D-6DB5-C7C0-D2E5-62A764DC1FF5}"/>
              </a:ext>
            </a:extLst>
          </p:cNvPr>
          <p:cNvSpPr txBox="1"/>
          <p:nvPr/>
        </p:nvSpPr>
        <p:spPr>
          <a:xfrm>
            <a:off x="4311273" y="1302752"/>
            <a:ext cx="3938683" cy="218521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a:solidFill>
                  <a:schemeClr val="accent3"/>
                </a:solidFill>
              </a:rPr>
              <a:t>70% </a:t>
            </a:r>
            <a:endParaRPr lang="en-US" sz="7200">
              <a:solidFill>
                <a:schemeClr val="accent3"/>
              </a:solidFill>
            </a:endParaRPr>
          </a:p>
          <a:p>
            <a:pPr algn="ctr"/>
            <a:r>
              <a:rPr lang="en-US" sz="1200">
                <a:solidFill>
                  <a:schemeClr val="bg1"/>
                </a:solidFill>
              </a:rPr>
              <a:t>Brand Awareness Lift In The 1</a:t>
            </a:r>
            <a:r>
              <a:rPr lang="en-US" sz="1200" baseline="30000">
                <a:solidFill>
                  <a:schemeClr val="bg1"/>
                </a:solidFill>
              </a:rPr>
              <a:t>st</a:t>
            </a:r>
            <a:r>
              <a:rPr lang="en-US" sz="1200">
                <a:solidFill>
                  <a:schemeClr val="bg1"/>
                </a:solidFill>
              </a:rPr>
              <a:t> Year Over Other 3</a:t>
            </a:r>
            <a:r>
              <a:rPr lang="en-US" sz="1200" baseline="30000">
                <a:solidFill>
                  <a:schemeClr val="bg1"/>
                </a:solidFill>
              </a:rPr>
              <a:t>rd</a:t>
            </a:r>
            <a:r>
              <a:rPr lang="en-US" sz="1200">
                <a:solidFill>
                  <a:schemeClr val="bg1"/>
                </a:solidFill>
              </a:rPr>
              <a:t> Party Data Providers</a:t>
            </a:r>
          </a:p>
          <a:p>
            <a:pPr algn="ctr"/>
            <a:endParaRPr lang="en-US">
              <a:solidFill>
                <a:schemeClr val="bg1"/>
              </a:solidFill>
            </a:endParaRPr>
          </a:p>
          <a:p>
            <a:pPr algn="ctr"/>
            <a:endParaRPr lang="en-US">
              <a:solidFill>
                <a:schemeClr val="bg1"/>
              </a:solidFill>
            </a:endParaRPr>
          </a:p>
        </p:txBody>
      </p:sp>
      <p:sp>
        <p:nvSpPr>
          <p:cNvPr id="9" name="TextBox 6">
            <a:extLst>
              <a:ext uri="{FF2B5EF4-FFF2-40B4-BE49-F238E27FC236}">
                <a16:creationId xmlns:a16="http://schemas.microsoft.com/office/drawing/2014/main" id="{479A791D-6DB5-C7C0-D2E5-62A764DC1FF5}"/>
              </a:ext>
            </a:extLst>
          </p:cNvPr>
          <p:cNvSpPr txBox="1"/>
          <p:nvPr/>
        </p:nvSpPr>
        <p:spPr>
          <a:xfrm>
            <a:off x="4307175" y="3038692"/>
            <a:ext cx="3727969" cy="184665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a:solidFill>
                  <a:schemeClr val="accent3"/>
                </a:solidFill>
              </a:rPr>
              <a:t>27%</a:t>
            </a:r>
          </a:p>
          <a:p>
            <a:pPr algn="ctr"/>
            <a:r>
              <a:rPr lang="en-US" sz="1200">
                <a:solidFill>
                  <a:schemeClr val="bg1"/>
                </a:solidFill>
              </a:rPr>
              <a:t>Increase In CTRs </a:t>
            </a:r>
            <a:r>
              <a:rPr lang="en-US" sz="1200">
                <a:solidFill>
                  <a:schemeClr val="bg1"/>
                </a:solidFill>
                <a:ea typeface="+mn-lt"/>
                <a:cs typeface="+mn-lt"/>
              </a:rPr>
              <a:t>Driven By Resonate Data Over Their Original 3rd Party Data Providers </a:t>
            </a:r>
          </a:p>
          <a:p>
            <a:pPr algn="ctr"/>
            <a:endParaRPr lang="en-US">
              <a:solidFill>
                <a:schemeClr val="bg1"/>
              </a:solidFill>
            </a:endParaRPr>
          </a:p>
        </p:txBody>
      </p:sp>
      <p:sp>
        <p:nvSpPr>
          <p:cNvPr id="10" name="TextBox 6">
            <a:extLst>
              <a:ext uri="{FF2B5EF4-FFF2-40B4-BE49-F238E27FC236}">
                <a16:creationId xmlns:a16="http://schemas.microsoft.com/office/drawing/2014/main" id="{479A791D-6DB5-C7C0-D2E5-62A764DC1FF5}"/>
              </a:ext>
            </a:extLst>
          </p:cNvPr>
          <p:cNvSpPr txBox="1"/>
          <p:nvPr/>
        </p:nvSpPr>
        <p:spPr>
          <a:xfrm>
            <a:off x="4325565" y="4561479"/>
            <a:ext cx="3682447" cy="243143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a:solidFill>
                  <a:schemeClr val="accent3"/>
                </a:solidFill>
              </a:rPr>
              <a:t>49% </a:t>
            </a:r>
            <a:endParaRPr lang="en-US" sz="7200">
              <a:solidFill>
                <a:schemeClr val="accent3"/>
              </a:solidFill>
            </a:endParaRPr>
          </a:p>
          <a:p>
            <a:pPr algn="ctr"/>
            <a:r>
              <a:rPr lang="en-US" sz="1200">
                <a:solidFill>
                  <a:schemeClr val="bg1"/>
                </a:solidFill>
              </a:rPr>
              <a:t>Overachievement Of Acquisition Target Driven by Resonate Data Over Other 3</a:t>
            </a:r>
            <a:r>
              <a:rPr lang="en-US" sz="1200" baseline="30000">
                <a:solidFill>
                  <a:schemeClr val="bg1"/>
                </a:solidFill>
              </a:rPr>
              <a:t>rd</a:t>
            </a:r>
            <a:r>
              <a:rPr lang="en-US" sz="1200">
                <a:solidFill>
                  <a:schemeClr val="bg1"/>
                </a:solidFill>
              </a:rPr>
              <a:t> Party Data Providers </a:t>
            </a:r>
          </a:p>
          <a:p>
            <a:pPr algn="ctr"/>
            <a:r>
              <a:rPr lang="en-US" sz="1200">
                <a:solidFill>
                  <a:schemeClr val="bg1"/>
                </a:solidFill>
              </a:rPr>
              <a:t> </a:t>
            </a:r>
          </a:p>
          <a:p>
            <a:pPr algn="ctr"/>
            <a:endParaRPr lang="en-US" sz="1400">
              <a:solidFill>
                <a:schemeClr val="bg1"/>
              </a:solidFill>
            </a:endParaRPr>
          </a:p>
          <a:p>
            <a:pPr algn="ctr"/>
            <a:endParaRPr lang="en-US">
              <a:solidFill>
                <a:schemeClr val="bg1"/>
              </a:solidFill>
            </a:endParaRPr>
          </a:p>
        </p:txBody>
      </p:sp>
      <p:sp>
        <p:nvSpPr>
          <p:cNvPr id="12" name="TextBox 6">
            <a:extLst>
              <a:ext uri="{FF2B5EF4-FFF2-40B4-BE49-F238E27FC236}">
                <a16:creationId xmlns:a16="http://schemas.microsoft.com/office/drawing/2014/main" id="{479A791D-6DB5-C7C0-D2E5-62A764DC1FF5}"/>
              </a:ext>
            </a:extLst>
          </p:cNvPr>
          <p:cNvSpPr txBox="1"/>
          <p:nvPr/>
        </p:nvSpPr>
        <p:spPr>
          <a:xfrm>
            <a:off x="436726" y="4713009"/>
            <a:ext cx="3757989" cy="15696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a:solidFill>
                  <a:schemeClr val="accent3"/>
                </a:solidFill>
              </a:rPr>
              <a:t>50% </a:t>
            </a:r>
          </a:p>
          <a:p>
            <a:pPr algn="ctr"/>
            <a:r>
              <a:rPr lang="en-US" sz="1200">
                <a:solidFill>
                  <a:schemeClr val="bg1"/>
                </a:solidFill>
              </a:rPr>
              <a:t>Increase In ROAS Driven By Resonate Data Over Standard Facebook Audience</a:t>
            </a:r>
          </a:p>
        </p:txBody>
      </p:sp>
      <p:sp>
        <p:nvSpPr>
          <p:cNvPr id="13" name="TextBox 6">
            <a:extLst>
              <a:ext uri="{FF2B5EF4-FFF2-40B4-BE49-F238E27FC236}">
                <a16:creationId xmlns:a16="http://schemas.microsoft.com/office/drawing/2014/main" id="{479A791D-6DB5-C7C0-D2E5-62A764DC1FF5}"/>
              </a:ext>
            </a:extLst>
          </p:cNvPr>
          <p:cNvSpPr txBox="1"/>
          <p:nvPr/>
        </p:nvSpPr>
        <p:spPr>
          <a:xfrm>
            <a:off x="8198020" y="1381374"/>
            <a:ext cx="3938683" cy="164660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a:solidFill>
                  <a:schemeClr val="accent3"/>
                </a:solidFill>
              </a:rPr>
              <a:t>97% </a:t>
            </a:r>
          </a:p>
          <a:p>
            <a:pPr algn="ctr"/>
            <a:r>
              <a:rPr lang="en-US" sz="1200">
                <a:solidFill>
                  <a:schemeClr val="bg1"/>
                </a:solidFill>
              </a:rPr>
              <a:t>Completion Rates Across CTV Assets In First Digital Media Campaign in Market</a:t>
            </a:r>
          </a:p>
          <a:p>
            <a:pPr algn="ctr"/>
            <a:endParaRPr lang="en-US" sz="1100">
              <a:solidFill>
                <a:schemeClr val="bg1"/>
              </a:solidFill>
            </a:endParaRPr>
          </a:p>
        </p:txBody>
      </p:sp>
      <p:sp>
        <p:nvSpPr>
          <p:cNvPr id="14" name="TextBox 6">
            <a:extLst>
              <a:ext uri="{FF2B5EF4-FFF2-40B4-BE49-F238E27FC236}">
                <a16:creationId xmlns:a16="http://schemas.microsoft.com/office/drawing/2014/main" id="{479A791D-6DB5-C7C0-D2E5-62A764DC1FF5}"/>
              </a:ext>
            </a:extLst>
          </p:cNvPr>
          <p:cNvSpPr txBox="1"/>
          <p:nvPr/>
        </p:nvSpPr>
        <p:spPr>
          <a:xfrm>
            <a:off x="8200711" y="4704530"/>
            <a:ext cx="3836222" cy="184665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a:solidFill>
                  <a:schemeClr val="accent3"/>
                </a:solidFill>
              </a:rPr>
              <a:t>23% </a:t>
            </a:r>
            <a:endParaRPr lang="en-US" sz="7200">
              <a:solidFill>
                <a:schemeClr val="accent3"/>
              </a:solidFill>
            </a:endParaRPr>
          </a:p>
          <a:p>
            <a:pPr algn="ctr"/>
            <a:r>
              <a:rPr lang="en-US" sz="1200">
                <a:solidFill>
                  <a:schemeClr val="bg1"/>
                </a:solidFill>
              </a:rPr>
              <a:t>Decrease In Facebook CPA Driven by Resonate Data over Standard Facebook Audience </a:t>
            </a:r>
          </a:p>
          <a:p>
            <a:pPr algn="ctr"/>
            <a:endParaRPr lang="en-US">
              <a:solidFill>
                <a:schemeClr val="bg1"/>
              </a:solidFill>
            </a:endParaRPr>
          </a:p>
        </p:txBody>
      </p:sp>
      <p:sp>
        <p:nvSpPr>
          <p:cNvPr id="16" name="Text Placeholder 1">
            <a:extLst>
              <a:ext uri="{FF2B5EF4-FFF2-40B4-BE49-F238E27FC236}">
                <a16:creationId xmlns:a16="http://schemas.microsoft.com/office/drawing/2014/main" id="{91DAF483-585B-C417-05F9-42A853D4006B}"/>
              </a:ext>
            </a:extLst>
          </p:cNvPr>
          <p:cNvSpPr txBox="1">
            <a:spLocks/>
          </p:cNvSpPr>
          <p:nvPr/>
        </p:nvSpPr>
        <p:spPr>
          <a:xfrm>
            <a:off x="665209" y="475742"/>
            <a:ext cx="10871200" cy="65702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a:solidFill>
                  <a:schemeClr val="bg1"/>
                </a:solidFill>
                <a:latin typeface="Montserrat"/>
                <a:ea typeface="Roboto"/>
              </a:rPr>
              <a:t>Targeting Resonate Data Delivers Results</a:t>
            </a:r>
            <a:endParaRPr lang="en-US" sz="3600">
              <a:solidFill>
                <a:schemeClr val="bg1"/>
              </a:solidFill>
            </a:endParaRPr>
          </a:p>
        </p:txBody>
      </p:sp>
      <p:sp>
        <p:nvSpPr>
          <p:cNvPr id="2" name="TextBox 6">
            <a:extLst>
              <a:ext uri="{FF2B5EF4-FFF2-40B4-BE49-F238E27FC236}">
                <a16:creationId xmlns:a16="http://schemas.microsoft.com/office/drawing/2014/main" id="{479A791D-6DB5-C7C0-D2E5-62A764DC1FF5}"/>
              </a:ext>
            </a:extLst>
          </p:cNvPr>
          <p:cNvSpPr txBox="1"/>
          <p:nvPr/>
        </p:nvSpPr>
        <p:spPr>
          <a:xfrm>
            <a:off x="8112062" y="3009250"/>
            <a:ext cx="3895572" cy="17543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a:solidFill>
                  <a:schemeClr val="accent3"/>
                </a:solidFill>
              </a:rPr>
              <a:t>21% </a:t>
            </a:r>
            <a:endParaRPr lang="en-US" sz="7200">
              <a:solidFill>
                <a:schemeClr val="accent3"/>
              </a:solidFill>
            </a:endParaRPr>
          </a:p>
          <a:p>
            <a:pPr algn="ctr"/>
            <a:r>
              <a:rPr lang="en-US" sz="1200">
                <a:solidFill>
                  <a:schemeClr val="bg1"/>
                </a:solidFill>
              </a:rPr>
              <a:t>Increase In Conversion On Website To Premium Product Over 3rd Party Data Providers</a:t>
            </a:r>
          </a:p>
          <a:p>
            <a:pPr algn="ctr"/>
            <a:endParaRPr lang="en-US" sz="1200">
              <a:solidFill>
                <a:schemeClr val="bg1"/>
              </a:solidFill>
            </a:endParaRPr>
          </a:p>
        </p:txBody>
      </p:sp>
      <p:sp>
        <p:nvSpPr>
          <p:cNvPr id="3" name="TextBox 6">
            <a:extLst>
              <a:ext uri="{FF2B5EF4-FFF2-40B4-BE49-F238E27FC236}">
                <a16:creationId xmlns:a16="http://schemas.microsoft.com/office/drawing/2014/main" id="{479A791D-6DB5-C7C0-D2E5-62A764DC1FF5}"/>
              </a:ext>
            </a:extLst>
          </p:cNvPr>
          <p:cNvSpPr txBox="1"/>
          <p:nvPr/>
        </p:nvSpPr>
        <p:spPr>
          <a:xfrm>
            <a:off x="565558" y="2884623"/>
            <a:ext cx="3682446" cy="224676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a:solidFill>
                  <a:schemeClr val="accent3"/>
                </a:solidFill>
                <a:ea typeface="+mn-lt"/>
                <a:cs typeface="+mn-lt"/>
              </a:rPr>
              <a:t>CTRs up to 7-8%</a:t>
            </a:r>
            <a:endParaRPr lang="en-US" sz="4000" b="1">
              <a:solidFill>
                <a:schemeClr val="accent3"/>
              </a:solidFill>
            </a:endParaRPr>
          </a:p>
          <a:p>
            <a:pPr algn="ctr"/>
            <a:r>
              <a:rPr lang="en-US" sz="1200">
                <a:solidFill>
                  <a:schemeClr val="bg1"/>
                </a:solidFill>
              </a:rPr>
              <a:t>Against A Benchmark CTR Of 1%</a:t>
            </a:r>
            <a:r>
              <a:rPr lang="en-US" sz="1200">
                <a:solidFill>
                  <a:schemeClr val="bg1"/>
                </a:solidFill>
                <a:ea typeface="+mn-lt"/>
                <a:cs typeface="+mn-lt"/>
              </a:rPr>
              <a:t> With Voter File &amp; Legacy Data Sources</a:t>
            </a:r>
          </a:p>
          <a:p>
            <a:pPr algn="ctr"/>
            <a:endParaRPr lang="en-US">
              <a:solidFill>
                <a:schemeClr val="bg1"/>
              </a:solidFill>
            </a:endParaRPr>
          </a:p>
          <a:p>
            <a:pPr algn="ctr"/>
            <a:endParaRPr lang="en-US">
              <a:solidFill>
                <a:schemeClr val="bg1"/>
              </a:solidFill>
            </a:endParaRPr>
          </a:p>
        </p:txBody>
      </p:sp>
      <p:sp>
        <p:nvSpPr>
          <p:cNvPr id="5" name="TextBox 4">
            <a:extLst>
              <a:ext uri="{FF2B5EF4-FFF2-40B4-BE49-F238E27FC236}">
                <a16:creationId xmlns:a16="http://schemas.microsoft.com/office/drawing/2014/main" id="{E44600B3-8F9F-7E3B-0971-29213013B596}"/>
              </a:ext>
            </a:extLst>
          </p:cNvPr>
          <p:cNvSpPr txBox="1"/>
          <p:nvPr/>
        </p:nvSpPr>
        <p:spPr>
          <a:xfrm>
            <a:off x="6280614" y="6348796"/>
            <a:ext cx="6678705" cy="430887"/>
          </a:xfrm>
          <a:prstGeom prst="rect">
            <a:avLst/>
          </a:prstGeom>
          <a:noFill/>
        </p:spPr>
        <p:txBody>
          <a:bodyPr wrap="square" rtlCol="0">
            <a:spAutoFit/>
          </a:bodyPr>
          <a:lstStyle/>
          <a:p>
            <a:r>
              <a:rPr lang="en-US" sz="1100" i="1">
                <a:solidFill>
                  <a:schemeClr val="bg1"/>
                </a:solidFill>
              </a:rPr>
              <a:t>*Results will vary based on industry, vertical, audience, and strategy.</a:t>
            </a:r>
          </a:p>
          <a:p>
            <a:r>
              <a:rPr lang="en-US" sz="1100" i="1">
                <a:solidFill>
                  <a:schemeClr val="bg1"/>
                </a:solidFill>
              </a:rPr>
              <a:t>We recommend following our best practices to achieve the best performance.</a:t>
            </a:r>
          </a:p>
        </p:txBody>
      </p:sp>
      <p:sp>
        <p:nvSpPr>
          <p:cNvPr id="11" name="Rectangle 2">
            <a:extLst>
              <a:ext uri="{FF2B5EF4-FFF2-40B4-BE49-F238E27FC236}">
                <a16:creationId xmlns:a16="http://schemas.microsoft.com/office/drawing/2014/main" id="{2FCD27E5-A0F3-B42B-44C4-99ABA41B01F1}"/>
              </a:ext>
            </a:extLst>
          </p:cNvPr>
          <p:cNvSpPr>
            <a:spLocks noChangeArrowheads="1"/>
          </p:cNvSpPr>
          <p:nvPr/>
        </p:nvSpPr>
        <p:spPr bwMode="auto">
          <a:xfrm>
            <a:off x="136525"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rgbClr val="1D1C1D"/>
                </a:solidFill>
                <a:effectLst/>
                <a:latin typeface="Slack-Lato"/>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7192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A7AAA-8EE3-1CCE-34F5-5BE040B6CA85}"/>
              </a:ext>
            </a:extLst>
          </p:cNvPr>
          <p:cNvSpPr>
            <a:spLocks noGrp="1"/>
          </p:cNvSpPr>
          <p:nvPr>
            <p:ph type="body" sz="quarter" idx="14"/>
          </p:nvPr>
        </p:nvSpPr>
        <p:spPr>
          <a:xfrm>
            <a:off x="673100" y="311150"/>
            <a:ext cx="10871200" cy="657023"/>
          </a:xfrm>
        </p:spPr>
        <p:txBody>
          <a:bodyPr/>
          <a:lstStyle/>
          <a:p>
            <a:r>
              <a:rPr lang="en-US"/>
              <a:t>Why Resonate's audiences?</a:t>
            </a:r>
          </a:p>
        </p:txBody>
      </p:sp>
      <p:pic>
        <p:nvPicPr>
          <p:cNvPr id="3" name="Picture 2">
            <a:extLst>
              <a:ext uri="{FF2B5EF4-FFF2-40B4-BE49-F238E27FC236}">
                <a16:creationId xmlns:a16="http://schemas.microsoft.com/office/drawing/2014/main" id="{6BBF6EEB-0330-1B66-5685-BA5492490C23}"/>
              </a:ext>
            </a:extLst>
          </p:cNvPr>
          <p:cNvPicPr>
            <a:picLocks noChangeAspect="1"/>
          </p:cNvPicPr>
          <p:nvPr/>
        </p:nvPicPr>
        <p:blipFill>
          <a:blip r:embed="rId2">
            <a:duotone>
              <a:schemeClr val="bg2">
                <a:shade val="45000"/>
                <a:satMod val="135000"/>
              </a:schemeClr>
              <a:prstClr val="white"/>
            </a:duotone>
          </a:blip>
          <a:stretch>
            <a:fillRect/>
          </a:stretch>
        </p:blipFill>
        <p:spPr>
          <a:xfrm>
            <a:off x="6361888" y="1110701"/>
            <a:ext cx="3921937" cy="5663985"/>
          </a:xfrm>
          <a:prstGeom prst="rect">
            <a:avLst/>
          </a:prstGeom>
        </p:spPr>
      </p:pic>
      <p:pic>
        <p:nvPicPr>
          <p:cNvPr id="7" name="Picture 6">
            <a:extLst>
              <a:ext uri="{FF2B5EF4-FFF2-40B4-BE49-F238E27FC236}">
                <a16:creationId xmlns:a16="http://schemas.microsoft.com/office/drawing/2014/main" id="{A7FC2645-F500-5A06-695F-5E1C6DDFF1BF}"/>
              </a:ext>
            </a:extLst>
          </p:cNvPr>
          <p:cNvPicPr>
            <a:picLocks noChangeAspect="1"/>
          </p:cNvPicPr>
          <p:nvPr/>
        </p:nvPicPr>
        <p:blipFill>
          <a:blip r:embed="rId3">
            <a:duotone>
              <a:schemeClr val="bg2">
                <a:shade val="45000"/>
                <a:satMod val="135000"/>
              </a:schemeClr>
              <a:prstClr val="white"/>
            </a:duotone>
          </a:blip>
          <a:stretch>
            <a:fillRect/>
          </a:stretch>
        </p:blipFill>
        <p:spPr>
          <a:xfrm>
            <a:off x="10283825" y="1110701"/>
            <a:ext cx="1555750" cy="5514050"/>
          </a:xfrm>
          <a:prstGeom prst="rect">
            <a:avLst/>
          </a:prstGeom>
        </p:spPr>
      </p:pic>
      <p:sp>
        <p:nvSpPr>
          <p:cNvPr id="8" name="Rounded Rectangle 7">
            <a:extLst>
              <a:ext uri="{FF2B5EF4-FFF2-40B4-BE49-F238E27FC236}">
                <a16:creationId xmlns:a16="http://schemas.microsoft.com/office/drawing/2014/main" id="{E3DECD68-35CE-E48B-3496-448B4A2E0B28}"/>
              </a:ext>
            </a:extLst>
          </p:cNvPr>
          <p:cNvSpPr/>
          <p:nvPr/>
        </p:nvSpPr>
        <p:spPr>
          <a:xfrm>
            <a:off x="6286500" y="1035051"/>
            <a:ext cx="5657850" cy="5663985"/>
          </a:xfrm>
          <a:prstGeom prst="roundRect">
            <a:avLst>
              <a:gd name="adj" fmla="val 4434"/>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44F7A59-7F29-B4DE-62D8-DEBFB0B72C4B}"/>
              </a:ext>
            </a:extLst>
          </p:cNvPr>
          <p:cNvGrpSpPr/>
          <p:nvPr/>
        </p:nvGrpSpPr>
        <p:grpSpPr>
          <a:xfrm>
            <a:off x="8693150" y="872598"/>
            <a:ext cx="844550" cy="258029"/>
            <a:chOff x="1581660" y="871273"/>
            <a:chExt cx="844550" cy="258029"/>
          </a:xfrm>
        </p:grpSpPr>
        <p:sp>
          <p:nvSpPr>
            <p:cNvPr id="11" name="Rectangle 10">
              <a:extLst>
                <a:ext uri="{FF2B5EF4-FFF2-40B4-BE49-F238E27FC236}">
                  <a16:creationId xmlns:a16="http://schemas.microsoft.com/office/drawing/2014/main" id="{90386291-524B-AE19-4642-6A2CCDC7FBAC}"/>
                </a:ext>
              </a:extLst>
            </p:cNvPr>
            <p:cNvSpPr/>
            <p:nvPr/>
          </p:nvSpPr>
          <p:spPr>
            <a:xfrm>
              <a:off x="1581660" y="871273"/>
              <a:ext cx="844550" cy="211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A2BD372-D15D-3E7A-00F3-DF7D2D830CEB}"/>
                </a:ext>
              </a:extLst>
            </p:cNvPr>
            <p:cNvPicPr>
              <a:picLocks noChangeAspect="1"/>
            </p:cNvPicPr>
            <p:nvPr/>
          </p:nvPicPr>
          <p:blipFill rotWithShape="1">
            <a:blip r:embed="rId4">
              <a:alphaModFix/>
            </a:blip>
            <a:srcRect t="29792" b="30879"/>
            <a:stretch/>
          </p:blipFill>
          <p:spPr>
            <a:xfrm>
              <a:off x="1615277" y="955424"/>
              <a:ext cx="777316" cy="173878"/>
            </a:xfrm>
            <a:prstGeom prst="rect">
              <a:avLst/>
            </a:prstGeom>
          </p:spPr>
        </p:pic>
      </p:grpSp>
      <p:sp>
        <p:nvSpPr>
          <p:cNvPr id="14" name="TextBox 13">
            <a:extLst>
              <a:ext uri="{FF2B5EF4-FFF2-40B4-BE49-F238E27FC236}">
                <a16:creationId xmlns:a16="http://schemas.microsoft.com/office/drawing/2014/main" id="{1176423E-E11C-AE30-AD09-8F38A4DEB827}"/>
              </a:ext>
            </a:extLst>
          </p:cNvPr>
          <p:cNvSpPr txBox="1"/>
          <p:nvPr/>
        </p:nvSpPr>
        <p:spPr>
          <a:xfrm>
            <a:off x="521750" y="1238661"/>
            <a:ext cx="5147760" cy="510909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t>Target the same audiences used in the planning stages.</a:t>
            </a:r>
          </a:p>
          <a:p>
            <a:pPr marL="285750" indent="-285750">
              <a:spcBef>
                <a:spcPts val="600"/>
              </a:spcBef>
              <a:buFont typeface="Arial" panose="020B0604020202020204" pitchFamily="34" charset="0"/>
              <a:buChar char="•"/>
            </a:pPr>
            <a:r>
              <a:rPr lang="en-US"/>
              <a:t>Reach the same audiences across multiple platforms without having to build proxies in each platform.</a:t>
            </a:r>
          </a:p>
          <a:p>
            <a:pPr marL="285750" indent="-285750">
              <a:spcBef>
                <a:spcPts val="600"/>
              </a:spcBef>
              <a:buFont typeface="Arial" panose="020B0604020202020204" pitchFamily="34" charset="0"/>
              <a:buChar char="•"/>
            </a:pPr>
            <a:r>
              <a:rPr lang="en-US"/>
              <a:t>Include your 1</a:t>
            </a:r>
            <a:r>
              <a:rPr lang="en-US" baseline="30000"/>
              <a:t>st</a:t>
            </a:r>
            <a:r>
              <a:rPr lang="en-US"/>
              <a:t> party CRM and tagging data for more tactical targeting.</a:t>
            </a:r>
          </a:p>
          <a:p>
            <a:pPr marL="285750" indent="-285750">
              <a:spcBef>
                <a:spcPts val="600"/>
              </a:spcBef>
              <a:buFont typeface="Arial" panose="020B0604020202020204" pitchFamily="34" charset="0"/>
              <a:buChar char="•"/>
            </a:pPr>
            <a:r>
              <a:rPr lang="en-US"/>
              <a:t>Using different types of data</a:t>
            </a:r>
          </a:p>
          <a:p>
            <a:pPr marL="742950" lvl="1" indent="-285750">
              <a:spcBef>
                <a:spcPts val="600"/>
              </a:spcBef>
              <a:buFont typeface="Arial" panose="020B0604020202020204" pitchFamily="34" charset="0"/>
              <a:buChar char="•"/>
            </a:pPr>
            <a:r>
              <a:rPr lang="en-US" sz="1400"/>
              <a:t>Facebook is using post consumption and engagement data from their platforms and social widgets to assume interest data. We are modelling off of directly answered survey responses.</a:t>
            </a:r>
          </a:p>
          <a:p>
            <a:pPr marL="285750" indent="-285750">
              <a:spcBef>
                <a:spcPts val="600"/>
              </a:spcBef>
              <a:buFont typeface="Arial" panose="020B0604020202020204" pitchFamily="34" charset="0"/>
              <a:buChar char="•"/>
            </a:pPr>
            <a:r>
              <a:rPr lang="en-US"/>
              <a:t>Augment gaps in social platform targeting. </a:t>
            </a:r>
          </a:p>
          <a:p>
            <a:pPr marL="742950" lvl="1" indent="-285750">
              <a:spcBef>
                <a:spcPts val="600"/>
              </a:spcBef>
              <a:buFont typeface="Arial" panose="020B0604020202020204" pitchFamily="34" charset="0"/>
              <a:buChar char="•"/>
            </a:pPr>
            <a:r>
              <a:rPr lang="en-US" sz="1400" err="1"/>
              <a:t>Example:HHI</a:t>
            </a:r>
            <a:r>
              <a:rPr lang="en-US" sz="1400"/>
              <a:t>, Race/Ethnicity are no longer available in Meta.</a:t>
            </a:r>
          </a:p>
          <a:p>
            <a:pPr marL="285750" indent="-285750">
              <a:buFont typeface="Arial" panose="020B0604020202020204" pitchFamily="34" charset="0"/>
              <a:buChar char="•"/>
            </a:pPr>
            <a:endParaRPr lang="en-US"/>
          </a:p>
        </p:txBody>
      </p:sp>
      <p:sp>
        <p:nvSpPr>
          <p:cNvPr id="16" name="Rounded Rectangle 15">
            <a:extLst>
              <a:ext uri="{FF2B5EF4-FFF2-40B4-BE49-F238E27FC236}">
                <a16:creationId xmlns:a16="http://schemas.microsoft.com/office/drawing/2014/main" id="{7B19ED8E-1A65-E7B9-FFC6-264EBC608C1A}"/>
              </a:ext>
            </a:extLst>
          </p:cNvPr>
          <p:cNvSpPr/>
          <p:nvPr/>
        </p:nvSpPr>
        <p:spPr>
          <a:xfrm>
            <a:off x="6569693" y="1130626"/>
            <a:ext cx="5269882" cy="5351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lumMod val="65000"/>
                  </a:schemeClr>
                </a:solidFill>
              </a:rPr>
              <a:t>Not all social platforms offer the same traits or depths of targeting!</a:t>
            </a:r>
          </a:p>
        </p:txBody>
      </p:sp>
    </p:spTree>
    <p:extLst>
      <p:ext uri="{BB962C8B-B14F-4D97-AF65-F5344CB8AC3E}">
        <p14:creationId xmlns:p14="http://schemas.microsoft.com/office/powerpoint/2010/main" val="3867425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766DE0-EE4B-BB83-D951-A66847F51469}"/>
              </a:ext>
            </a:extLst>
          </p:cNvPr>
          <p:cNvSpPr>
            <a:spLocks noGrp="1"/>
          </p:cNvSpPr>
          <p:nvPr>
            <p:ph type="body" sz="quarter" idx="10"/>
          </p:nvPr>
        </p:nvSpPr>
        <p:spPr>
          <a:xfrm>
            <a:off x="703977" y="632024"/>
            <a:ext cx="5546511" cy="5743724"/>
          </a:xfrm>
        </p:spPr>
        <p:txBody>
          <a:bodyPr/>
          <a:lstStyle/>
          <a:p>
            <a:r>
              <a:rPr lang="en-US" sz="2000"/>
              <a:t>Resonate re-created a fitness and exercise brand’s personas with Resonate Health and Lifestyle Data (age group, exercise routines, lifestyle descriptions, reasons for exercise, injuries, and health management) and delivered the audiences to social media. </a:t>
            </a:r>
          </a:p>
          <a:p>
            <a:r>
              <a:rPr lang="en-US" sz="2000"/>
              <a:t>Resonate audiences outperformed the fitness brand’s Facebook audiences for their evergreen prospecting campaign, resulting in over 50% higher ROAS. </a:t>
            </a:r>
          </a:p>
        </p:txBody>
      </p:sp>
      <p:sp>
        <p:nvSpPr>
          <p:cNvPr id="7" name="TextBox 6">
            <a:extLst>
              <a:ext uri="{FF2B5EF4-FFF2-40B4-BE49-F238E27FC236}">
                <a16:creationId xmlns:a16="http://schemas.microsoft.com/office/drawing/2014/main" id="{479A791D-6DB5-C7C0-D2E5-62A764DC1FF5}"/>
              </a:ext>
            </a:extLst>
          </p:cNvPr>
          <p:cNvSpPr txBox="1"/>
          <p:nvPr/>
        </p:nvSpPr>
        <p:spPr>
          <a:xfrm>
            <a:off x="6715606" y="2336648"/>
            <a:ext cx="5196645" cy="2123658"/>
          </a:xfrm>
          <a:prstGeom prst="rect">
            <a:avLst/>
          </a:prstGeom>
          <a:noFill/>
        </p:spPr>
        <p:txBody>
          <a:bodyPr wrap="square" rtlCol="0">
            <a:spAutoFit/>
          </a:bodyPr>
          <a:lstStyle/>
          <a:p>
            <a:pPr algn="ctr"/>
            <a:r>
              <a:rPr lang="en-US" sz="9600" b="1">
                <a:solidFill>
                  <a:schemeClr val="accent3"/>
                </a:solidFill>
              </a:rPr>
              <a:t>50% </a:t>
            </a:r>
          </a:p>
          <a:p>
            <a:pPr algn="ctr"/>
            <a:r>
              <a:rPr lang="en-US">
                <a:solidFill>
                  <a:schemeClr val="bg1"/>
                </a:solidFill>
              </a:rPr>
              <a:t>Increase In ROAS Driven By Resonate Data Over Standard Facebook Audience</a:t>
            </a:r>
          </a:p>
        </p:txBody>
      </p:sp>
      <p:sp>
        <p:nvSpPr>
          <p:cNvPr id="2" name="TextBox 1">
            <a:extLst>
              <a:ext uri="{FF2B5EF4-FFF2-40B4-BE49-F238E27FC236}">
                <a16:creationId xmlns:a16="http://schemas.microsoft.com/office/drawing/2014/main" id="{71C2C06C-C599-3AD5-5CBD-497B8BFC1D09}"/>
              </a:ext>
            </a:extLst>
          </p:cNvPr>
          <p:cNvSpPr txBox="1"/>
          <p:nvPr/>
        </p:nvSpPr>
        <p:spPr>
          <a:xfrm>
            <a:off x="6280614" y="6348796"/>
            <a:ext cx="6678705" cy="430887"/>
          </a:xfrm>
          <a:prstGeom prst="rect">
            <a:avLst/>
          </a:prstGeom>
          <a:noFill/>
        </p:spPr>
        <p:txBody>
          <a:bodyPr wrap="square" rtlCol="0">
            <a:spAutoFit/>
          </a:bodyPr>
          <a:lstStyle/>
          <a:p>
            <a:r>
              <a:rPr lang="en-US" sz="1100" i="1">
                <a:solidFill>
                  <a:schemeClr val="bg1"/>
                </a:solidFill>
              </a:rPr>
              <a:t>*Results will vary based on industry, vertical, audience, and strategy.</a:t>
            </a:r>
          </a:p>
          <a:p>
            <a:r>
              <a:rPr lang="en-US" sz="1100" i="1">
                <a:solidFill>
                  <a:schemeClr val="bg1"/>
                </a:solidFill>
              </a:rPr>
              <a:t>We recommend following our best practices to achieve the best performance.</a:t>
            </a:r>
          </a:p>
        </p:txBody>
      </p:sp>
    </p:spTree>
    <p:extLst>
      <p:ext uri="{BB962C8B-B14F-4D97-AF65-F5344CB8AC3E}">
        <p14:creationId xmlns:p14="http://schemas.microsoft.com/office/powerpoint/2010/main" val="1066090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2953A-174A-DCC7-B67B-9050804C6C68}"/>
              </a:ext>
            </a:extLst>
          </p:cNvPr>
          <p:cNvSpPr>
            <a:spLocks noGrp="1"/>
          </p:cNvSpPr>
          <p:nvPr>
            <p:ph type="body" sz="quarter" idx="14"/>
          </p:nvPr>
        </p:nvSpPr>
        <p:spPr>
          <a:xfrm>
            <a:off x="662662" y="408983"/>
            <a:ext cx="10871200" cy="635000"/>
          </a:xfrm>
        </p:spPr>
        <p:txBody>
          <a:bodyPr/>
          <a:lstStyle/>
          <a:p>
            <a:r>
              <a:rPr lang="en-US" sz="3200">
                <a:latin typeface="Bw Modelica Light"/>
                <a:ea typeface="Roboto"/>
              </a:rPr>
              <a:t>Social media activation best practices &amp; pitfalls</a:t>
            </a:r>
            <a:endParaRPr lang="en-US" sz="3200"/>
          </a:p>
        </p:txBody>
      </p:sp>
      <p:sp>
        <p:nvSpPr>
          <p:cNvPr id="4" name="Text Placeholder 3">
            <a:extLst>
              <a:ext uri="{FF2B5EF4-FFF2-40B4-BE49-F238E27FC236}">
                <a16:creationId xmlns:a16="http://schemas.microsoft.com/office/drawing/2014/main" id="{4D1BF2E5-9FF4-54D2-B8FF-1CAEF1FBD7A1}"/>
              </a:ext>
            </a:extLst>
          </p:cNvPr>
          <p:cNvSpPr txBox="1">
            <a:spLocks/>
          </p:cNvSpPr>
          <p:nvPr/>
        </p:nvSpPr>
        <p:spPr>
          <a:xfrm>
            <a:off x="6083300" y="1499149"/>
            <a:ext cx="5422900" cy="4876800"/>
          </a:xfrm>
          <a:prstGeom prst="rect">
            <a:avLst/>
          </a:prstGeom>
        </p:spPr>
        <p:txBody>
          <a:bodyPr vert="horz" lIns="91440" tIns="45720" rIns="91440" bIns="45720" rtlCol="0" anchor="t">
            <a:normAutofit fontScale="92500"/>
          </a:bodyPr>
          <a:lstStyle>
            <a:lvl1pPr marL="342900" indent="-251460" algn="l" defTabSz="914400" rtl="0" eaLnBrk="1" latinLnBrk="0" hangingPunct="1">
              <a:lnSpc>
                <a:spcPct val="90000"/>
              </a:lnSpc>
              <a:spcBef>
                <a:spcPts val="1000"/>
              </a:spcBef>
              <a:buClr>
                <a:schemeClr val="accent1"/>
              </a:buClr>
              <a:buFont typeface="Arial" panose="020B0604020202020204" pitchFamily="34" charset="0"/>
              <a:buChar char="•"/>
              <a:defRPr sz="2400" b="0" i="0" kern="1000" spc="60">
                <a:solidFill>
                  <a:schemeClr val="tx1"/>
                </a:solidFill>
                <a:latin typeface="Bw Modelica Light" pitchFamily="2" charset="77"/>
                <a:ea typeface="Bw Modelica Light" pitchFamily="2" charset="77"/>
                <a:cs typeface="Bw Modelica" panose="00000600000000000000" pitchFamily="50" charset="0"/>
              </a:defRPr>
            </a:lvl1pPr>
            <a:lvl2pPr marL="800100" indent="-2514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Bw Modelica Light" pitchFamily="2" charset="77"/>
                <a:ea typeface="Bw Modelica Light" pitchFamily="2" charset="77"/>
                <a:cs typeface="Open Sans Light" panose="020B0306030504020204" pitchFamily="34" charset="0"/>
              </a:defRPr>
            </a:lvl2pPr>
            <a:lvl3pPr marL="1257300" indent="-25146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Bw Modelica Light" pitchFamily="2" charset="77"/>
                <a:ea typeface="Bw Modelica Light" pitchFamily="2" charset="77"/>
                <a:cs typeface="Open Sans Light" panose="020B0306030504020204" pitchFamily="34" charset="0"/>
              </a:defRPr>
            </a:lvl3pPr>
            <a:lvl4pPr marL="1714500" indent="-25146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Bw Modelica Light" pitchFamily="2" charset="77"/>
                <a:ea typeface="Bw Modelica Light" pitchFamily="2" charset="77"/>
                <a:cs typeface="Open Sans Light" panose="020B0306030504020204" pitchFamily="34" charset="0"/>
              </a:defRPr>
            </a:lvl4pPr>
            <a:lvl5pPr marL="2171700" indent="-25146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1"/>
                </a:solidFill>
                <a:latin typeface="Bw Modelica Light" pitchFamily="2" charset="77"/>
                <a:ea typeface="Bw Modelica Light" pitchFamily="2" charset="77"/>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None/>
            </a:pPr>
            <a:r>
              <a:rPr lang="en-US" sz="1800" b="1">
                <a:solidFill>
                  <a:schemeClr val="accent1"/>
                </a:solidFill>
                <a:latin typeface="Bw Modelica Light"/>
              </a:rPr>
              <a:t>Pitfalls or important points</a:t>
            </a:r>
          </a:p>
          <a:p>
            <a:r>
              <a:rPr lang="en-US" sz="1800">
                <a:latin typeface="Bw Modelica Light"/>
              </a:rPr>
              <a:t>Our recommended method of Facebook activation is through our Facebook Direct Connection.</a:t>
            </a:r>
          </a:p>
          <a:p>
            <a:r>
              <a:rPr lang="en-US" sz="1800">
                <a:latin typeface="Bw Modelica Light"/>
              </a:rPr>
              <a:t>If using MAIDs, </a:t>
            </a:r>
            <a:r>
              <a:rPr lang="en-US" sz="1800" b="1">
                <a:solidFill>
                  <a:schemeClr val="accent1"/>
                </a:solidFill>
                <a:latin typeface="Bw Modelica Light"/>
              </a:rPr>
              <a:t>frequent updates are key to success.</a:t>
            </a:r>
            <a:r>
              <a:rPr lang="en-US" sz="1800">
                <a:latin typeface="Bw Modelica Light"/>
              </a:rPr>
              <a:t> At minimum MAIDs should be uploaded monthly.*</a:t>
            </a:r>
          </a:p>
          <a:p>
            <a:r>
              <a:rPr lang="en-US" sz="1800">
                <a:latin typeface="Bw Modelica Light"/>
              </a:rPr>
              <a:t>If using Facebooks Look-a-like audiences, our MAIDs will be used as the seed for the model and all impressions against that audience will count towards any allotment.</a:t>
            </a:r>
          </a:p>
          <a:p>
            <a:r>
              <a:rPr lang="en-US" sz="1800">
                <a:latin typeface="Bw Modelica Light"/>
              </a:rPr>
              <a:t>In terms of media tagging, only off-site clicks can be captured.</a:t>
            </a:r>
          </a:p>
          <a:p>
            <a:r>
              <a:rPr lang="en-US" sz="1800">
                <a:latin typeface="Bw Modelica Light"/>
              </a:rPr>
              <a:t>Use platform geo targeting capabilities.</a:t>
            </a:r>
          </a:p>
          <a:p>
            <a:r>
              <a:rPr lang="en-US" sz="1800">
                <a:latin typeface="Bw Modelica Light"/>
              </a:rPr>
              <a:t>If bound by strict demographic restrictions (i.e. LDA 21+) use social platform demographics to ensure compliance.</a:t>
            </a:r>
            <a:endParaRPr lang="en-US" sz="1800"/>
          </a:p>
          <a:p>
            <a:endParaRPr lang="en-US" sz="1800"/>
          </a:p>
          <a:p>
            <a:endParaRPr lang="en-US" sz="1800"/>
          </a:p>
          <a:p>
            <a:endParaRPr lang="en-US" sz="1800"/>
          </a:p>
        </p:txBody>
      </p:sp>
      <p:sp>
        <p:nvSpPr>
          <p:cNvPr id="5" name="Text Placeholder 3">
            <a:extLst>
              <a:ext uri="{FF2B5EF4-FFF2-40B4-BE49-F238E27FC236}">
                <a16:creationId xmlns:a16="http://schemas.microsoft.com/office/drawing/2014/main" id="{74027874-13A2-64C2-AC3F-24E2A00910B0}"/>
              </a:ext>
            </a:extLst>
          </p:cNvPr>
          <p:cNvSpPr txBox="1">
            <a:spLocks/>
          </p:cNvSpPr>
          <p:nvPr/>
        </p:nvSpPr>
        <p:spPr>
          <a:xfrm>
            <a:off x="685800" y="1499149"/>
            <a:ext cx="5422900" cy="4876800"/>
          </a:xfrm>
          <a:prstGeom prst="rect">
            <a:avLst/>
          </a:prstGeom>
        </p:spPr>
        <p:txBody>
          <a:bodyPr vert="horz" lIns="91440" tIns="45720" rIns="91440" bIns="45720" rtlCol="0" anchor="t">
            <a:normAutofit/>
          </a:bodyPr>
          <a:lstStyle>
            <a:lvl1pPr marL="342900" indent="-251460" algn="l" defTabSz="914400" rtl="0" eaLnBrk="1" latinLnBrk="0" hangingPunct="1">
              <a:lnSpc>
                <a:spcPct val="90000"/>
              </a:lnSpc>
              <a:spcBef>
                <a:spcPts val="1000"/>
              </a:spcBef>
              <a:buClr>
                <a:schemeClr val="accent1"/>
              </a:buClr>
              <a:buFont typeface="Arial" panose="020B0604020202020204" pitchFamily="34" charset="0"/>
              <a:buChar char="•"/>
              <a:defRPr sz="2400" b="0" i="0" kern="1000" spc="60">
                <a:solidFill>
                  <a:schemeClr val="tx1"/>
                </a:solidFill>
                <a:latin typeface="Bw Modelica Light" pitchFamily="2" charset="77"/>
                <a:ea typeface="Bw Modelica Light" pitchFamily="2" charset="77"/>
                <a:cs typeface="Bw Modelica" panose="00000600000000000000" pitchFamily="50" charset="0"/>
              </a:defRPr>
            </a:lvl1pPr>
            <a:lvl2pPr marL="800100" indent="-2514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Bw Modelica Light" pitchFamily="2" charset="77"/>
                <a:ea typeface="Bw Modelica Light" pitchFamily="2" charset="77"/>
                <a:cs typeface="Open Sans Light" panose="020B0306030504020204" pitchFamily="34" charset="0"/>
              </a:defRPr>
            </a:lvl2pPr>
            <a:lvl3pPr marL="1257300" indent="-25146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Bw Modelica Light" pitchFamily="2" charset="77"/>
                <a:ea typeface="Bw Modelica Light" pitchFamily="2" charset="77"/>
                <a:cs typeface="Open Sans Light" panose="020B0306030504020204" pitchFamily="34" charset="0"/>
              </a:defRPr>
            </a:lvl3pPr>
            <a:lvl4pPr marL="1714500" indent="-25146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Bw Modelica Light" pitchFamily="2" charset="77"/>
                <a:ea typeface="Bw Modelica Light" pitchFamily="2" charset="77"/>
                <a:cs typeface="Open Sans Light" panose="020B0306030504020204" pitchFamily="34" charset="0"/>
              </a:defRPr>
            </a:lvl4pPr>
            <a:lvl5pPr marL="2171700" indent="-25146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1"/>
                </a:solidFill>
                <a:latin typeface="Bw Modelica Light" pitchFamily="2" charset="77"/>
                <a:ea typeface="Bw Modelica Light" pitchFamily="2" charset="77"/>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None/>
            </a:pPr>
            <a:r>
              <a:rPr lang="en-US" sz="1800" b="1">
                <a:solidFill>
                  <a:schemeClr val="accent1"/>
                </a:solidFill>
                <a:latin typeface="Bw Modelica Light"/>
              </a:rPr>
              <a:t>Best Practices</a:t>
            </a:r>
          </a:p>
          <a:p>
            <a:r>
              <a:rPr lang="en-US" sz="1800">
                <a:latin typeface="Bw Modelica Light"/>
              </a:rPr>
              <a:t>Aim for audience sizes between 2% and 15% of the projected adult population.</a:t>
            </a:r>
          </a:p>
          <a:p>
            <a:r>
              <a:rPr lang="en-US" sz="1800">
                <a:latin typeface="Bw Modelica Light"/>
              </a:rPr>
              <a:t>Use multiple audiences </a:t>
            </a:r>
            <a:r>
              <a:rPr lang="en-US" sz="1800" b="1">
                <a:solidFill>
                  <a:schemeClr val="accent1"/>
                </a:solidFill>
                <a:latin typeface="Bw Modelica Light"/>
              </a:rPr>
              <a:t>based on different data types </a:t>
            </a:r>
            <a:r>
              <a:rPr lang="en-US" sz="1800">
                <a:latin typeface="Bw Modelica Light"/>
              </a:rPr>
              <a:t>across separate strategies and optimize toward higher performing audiences.</a:t>
            </a:r>
          </a:p>
          <a:p>
            <a:r>
              <a:rPr lang="en-US" sz="1800">
                <a:latin typeface="Bw Modelica Light"/>
              </a:rPr>
              <a:t>Look-a-like audiences (including Facebook’s) can help expand an audience to those similar to your 1</a:t>
            </a:r>
            <a:r>
              <a:rPr lang="en-US" sz="1800" baseline="30000">
                <a:latin typeface="Bw Modelica Light"/>
              </a:rPr>
              <a:t>st</a:t>
            </a:r>
            <a:r>
              <a:rPr lang="en-US" sz="1800">
                <a:latin typeface="Bw Modelica Light"/>
              </a:rPr>
              <a:t> party data.</a:t>
            </a:r>
          </a:p>
          <a:p>
            <a:r>
              <a:rPr lang="en-US" sz="1800">
                <a:latin typeface="Bw Modelica Light"/>
              </a:rPr>
              <a:t>Retargeting audiences with dynamic creative can provide frequency support for CPC and CPA campaigns.</a:t>
            </a:r>
          </a:p>
          <a:p>
            <a:r>
              <a:rPr lang="en-US" sz="1800">
                <a:latin typeface="Bw Modelica Light"/>
              </a:rPr>
              <a:t>Run campaigns </a:t>
            </a:r>
            <a:r>
              <a:rPr lang="en-US" sz="1800" b="1">
                <a:latin typeface="Bw Modelica Light"/>
              </a:rPr>
              <a:t>at least 4 weeks</a:t>
            </a:r>
            <a:r>
              <a:rPr lang="en-US" sz="1800">
                <a:latin typeface="Bw Modelica Light"/>
              </a:rPr>
              <a:t> for Facebook to develop campaigns learning against for optimization.</a:t>
            </a:r>
          </a:p>
          <a:p>
            <a:endParaRPr lang="en-US" sz="1800"/>
          </a:p>
          <a:p>
            <a:endParaRPr lang="en-US" sz="1800"/>
          </a:p>
          <a:p>
            <a:endParaRPr lang="en-US" sz="1800"/>
          </a:p>
        </p:txBody>
      </p:sp>
      <p:sp>
        <p:nvSpPr>
          <p:cNvPr id="6" name="TextBox 5">
            <a:extLst>
              <a:ext uri="{FF2B5EF4-FFF2-40B4-BE49-F238E27FC236}">
                <a16:creationId xmlns:a16="http://schemas.microsoft.com/office/drawing/2014/main" id="{6363FD7C-529B-DECC-F615-2549847298C8}"/>
              </a:ext>
            </a:extLst>
          </p:cNvPr>
          <p:cNvSpPr txBox="1"/>
          <p:nvPr/>
        </p:nvSpPr>
        <p:spPr>
          <a:xfrm>
            <a:off x="4199843" y="6550223"/>
            <a:ext cx="7992157" cy="307777"/>
          </a:xfrm>
          <a:prstGeom prst="rect">
            <a:avLst/>
          </a:prstGeom>
          <a:noFill/>
        </p:spPr>
        <p:txBody>
          <a:bodyPr wrap="square" lIns="91440" tIns="45720" rIns="91440" bIns="45720" rtlCol="0" anchor="t">
            <a:spAutoFit/>
          </a:bodyPr>
          <a:lstStyle/>
          <a:p>
            <a:r>
              <a:rPr lang="en-US" sz="1400" i="1"/>
              <a:t>* Facebook via LIVERAMP and Direct Facebook Connection automatically updates weekly</a:t>
            </a:r>
          </a:p>
        </p:txBody>
      </p:sp>
    </p:spTree>
    <p:extLst>
      <p:ext uri="{BB962C8B-B14F-4D97-AF65-F5344CB8AC3E}">
        <p14:creationId xmlns:p14="http://schemas.microsoft.com/office/powerpoint/2010/main" val="831702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766DE0-EE4B-BB83-D951-A66847F51469}"/>
              </a:ext>
            </a:extLst>
          </p:cNvPr>
          <p:cNvSpPr>
            <a:spLocks noGrp="1"/>
          </p:cNvSpPr>
          <p:nvPr>
            <p:ph type="body" sz="quarter" idx="10"/>
          </p:nvPr>
        </p:nvSpPr>
        <p:spPr>
          <a:xfrm>
            <a:off x="703977" y="632024"/>
            <a:ext cx="5546511" cy="5743724"/>
          </a:xfrm>
        </p:spPr>
        <p:txBody>
          <a:bodyPr/>
          <a:lstStyle/>
          <a:p>
            <a:r>
              <a:rPr lang="en-US" sz="2000">
                <a:ea typeface="Roboto"/>
              </a:rPr>
              <a:t>An audience-driven media agency partnered with Resonate for media planning insights, direct connections to the digital ecosystem, and a robust data set of intent, preferences, and psychographics. </a:t>
            </a:r>
          </a:p>
          <a:p>
            <a:r>
              <a:rPr lang="en-US" sz="2000" err="1">
                <a:ea typeface="Roboto"/>
              </a:rPr>
              <a:t>Resonate’s</a:t>
            </a:r>
            <a:r>
              <a:rPr lang="en-US" sz="2000">
                <a:ea typeface="Roboto"/>
              </a:rPr>
              <a:t> proprietary data set helped to personalize against existing creative throughout their client’s funnel, resulting in a 23% decrease in Facebook CPA over a standard Facebook audience for their largest client. </a:t>
            </a:r>
          </a:p>
        </p:txBody>
      </p:sp>
      <p:sp>
        <p:nvSpPr>
          <p:cNvPr id="7" name="TextBox 6">
            <a:extLst>
              <a:ext uri="{FF2B5EF4-FFF2-40B4-BE49-F238E27FC236}">
                <a16:creationId xmlns:a16="http://schemas.microsoft.com/office/drawing/2014/main" id="{479A791D-6DB5-C7C0-D2E5-62A764DC1FF5}"/>
              </a:ext>
            </a:extLst>
          </p:cNvPr>
          <p:cNvSpPr txBox="1"/>
          <p:nvPr/>
        </p:nvSpPr>
        <p:spPr>
          <a:xfrm>
            <a:off x="6715606" y="2336648"/>
            <a:ext cx="5196645" cy="2954655"/>
          </a:xfrm>
          <a:prstGeom prst="rect">
            <a:avLst/>
          </a:prstGeom>
          <a:noFill/>
        </p:spPr>
        <p:txBody>
          <a:bodyPr wrap="square" lIns="91440" tIns="45720" rIns="91440" bIns="45720" rtlCol="0" anchor="t">
            <a:spAutoFit/>
          </a:bodyPr>
          <a:lstStyle/>
          <a:p>
            <a:pPr algn="ctr"/>
            <a:r>
              <a:rPr lang="en-US" sz="9600" b="1">
                <a:solidFill>
                  <a:schemeClr val="accent3"/>
                </a:solidFill>
              </a:rPr>
              <a:t>23% </a:t>
            </a:r>
            <a:endParaRPr lang="en-US">
              <a:solidFill>
                <a:schemeClr val="bg1"/>
              </a:solidFill>
            </a:endParaRPr>
          </a:p>
          <a:p>
            <a:pPr algn="ctr"/>
            <a:r>
              <a:rPr lang="en-US">
                <a:solidFill>
                  <a:schemeClr val="bg1"/>
                </a:solidFill>
                <a:ea typeface="+mn-lt"/>
                <a:cs typeface="+mn-lt"/>
              </a:rPr>
              <a:t>Decrease In Facebook CPA Driven by Resonate Data over Standard Facebook Audience </a:t>
            </a:r>
          </a:p>
          <a:p>
            <a:pPr algn="ctr"/>
            <a:endParaRPr lang="en-US">
              <a:solidFill>
                <a:schemeClr val="bg1"/>
              </a:solidFill>
            </a:endParaRPr>
          </a:p>
          <a:p>
            <a:pPr algn="ctr"/>
            <a:endParaRPr lang="en-US">
              <a:solidFill>
                <a:schemeClr val="bg1"/>
              </a:solidFill>
            </a:endParaRPr>
          </a:p>
        </p:txBody>
      </p:sp>
      <p:sp>
        <p:nvSpPr>
          <p:cNvPr id="2" name="TextBox 1">
            <a:extLst>
              <a:ext uri="{FF2B5EF4-FFF2-40B4-BE49-F238E27FC236}">
                <a16:creationId xmlns:a16="http://schemas.microsoft.com/office/drawing/2014/main" id="{78B396EF-1FD1-94A0-B415-79DE8D440756}"/>
              </a:ext>
            </a:extLst>
          </p:cNvPr>
          <p:cNvSpPr txBox="1"/>
          <p:nvPr/>
        </p:nvSpPr>
        <p:spPr>
          <a:xfrm>
            <a:off x="6280614" y="6348796"/>
            <a:ext cx="6678705" cy="430887"/>
          </a:xfrm>
          <a:prstGeom prst="rect">
            <a:avLst/>
          </a:prstGeom>
          <a:noFill/>
        </p:spPr>
        <p:txBody>
          <a:bodyPr wrap="square" rtlCol="0">
            <a:spAutoFit/>
          </a:bodyPr>
          <a:lstStyle/>
          <a:p>
            <a:r>
              <a:rPr lang="en-US" sz="1100" i="1">
                <a:solidFill>
                  <a:schemeClr val="bg1"/>
                </a:solidFill>
              </a:rPr>
              <a:t>*Results will vary based on industry, vertical, audience, and strategy.</a:t>
            </a:r>
          </a:p>
          <a:p>
            <a:r>
              <a:rPr lang="en-US" sz="1100" i="1">
                <a:solidFill>
                  <a:schemeClr val="bg1"/>
                </a:solidFill>
              </a:rPr>
              <a:t>We recommend following our best practices to achieve the best performance.</a:t>
            </a:r>
          </a:p>
        </p:txBody>
      </p:sp>
    </p:spTree>
    <p:extLst>
      <p:ext uri="{BB962C8B-B14F-4D97-AF65-F5344CB8AC3E}">
        <p14:creationId xmlns:p14="http://schemas.microsoft.com/office/powerpoint/2010/main" val="4046317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DD8821-6434-2430-A169-EE85C70699B2}"/>
              </a:ext>
            </a:extLst>
          </p:cNvPr>
          <p:cNvSpPr>
            <a:spLocks noGrp="1"/>
          </p:cNvSpPr>
          <p:nvPr>
            <p:ph type="body" sz="quarter" idx="10"/>
          </p:nvPr>
        </p:nvSpPr>
        <p:spPr/>
        <p:txBody>
          <a:bodyPr/>
          <a:lstStyle/>
          <a:p>
            <a:r>
              <a:rPr lang="en-US"/>
              <a:t>CTV Activation</a:t>
            </a:r>
          </a:p>
        </p:txBody>
      </p:sp>
    </p:spTree>
    <p:extLst>
      <p:ext uri="{BB962C8B-B14F-4D97-AF65-F5344CB8AC3E}">
        <p14:creationId xmlns:p14="http://schemas.microsoft.com/office/powerpoint/2010/main" val="2006731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2953A-174A-DCC7-B67B-9050804C6C68}"/>
              </a:ext>
            </a:extLst>
          </p:cNvPr>
          <p:cNvSpPr>
            <a:spLocks noGrp="1"/>
          </p:cNvSpPr>
          <p:nvPr>
            <p:ph type="body" sz="quarter" idx="14"/>
          </p:nvPr>
        </p:nvSpPr>
        <p:spPr/>
        <p:txBody>
          <a:bodyPr/>
          <a:lstStyle/>
          <a:p>
            <a:r>
              <a:rPr lang="en-US" sz="4000">
                <a:latin typeface="Bw Modelica Light"/>
                <a:ea typeface="Roboto"/>
              </a:rPr>
              <a:t>CTV activation best practices &amp; pitfalls</a:t>
            </a:r>
            <a:endParaRPr lang="en-US" sz="4000">
              <a:solidFill>
                <a:srgbClr val="000000"/>
              </a:solidFill>
              <a:latin typeface="Bw Modelica Light"/>
            </a:endParaRPr>
          </a:p>
        </p:txBody>
      </p:sp>
      <p:sp>
        <p:nvSpPr>
          <p:cNvPr id="4" name="Text Placeholder 3">
            <a:extLst>
              <a:ext uri="{FF2B5EF4-FFF2-40B4-BE49-F238E27FC236}">
                <a16:creationId xmlns:a16="http://schemas.microsoft.com/office/drawing/2014/main" id="{4D1BF2E5-9FF4-54D2-B8FF-1CAEF1FBD7A1}"/>
              </a:ext>
            </a:extLst>
          </p:cNvPr>
          <p:cNvSpPr txBox="1">
            <a:spLocks/>
          </p:cNvSpPr>
          <p:nvPr/>
        </p:nvSpPr>
        <p:spPr>
          <a:xfrm>
            <a:off x="6083300" y="1499149"/>
            <a:ext cx="5422900" cy="4876800"/>
          </a:xfrm>
          <a:prstGeom prst="rect">
            <a:avLst/>
          </a:prstGeom>
        </p:spPr>
        <p:txBody>
          <a:bodyPr vert="horz" lIns="91440" tIns="45720" rIns="91440" bIns="45720" rtlCol="0" anchor="t">
            <a:normAutofit/>
          </a:bodyPr>
          <a:lstStyle>
            <a:lvl1pPr marL="342900" indent="-251460" algn="l" defTabSz="914400" rtl="0" eaLnBrk="1" latinLnBrk="0" hangingPunct="1">
              <a:lnSpc>
                <a:spcPct val="90000"/>
              </a:lnSpc>
              <a:spcBef>
                <a:spcPts val="1000"/>
              </a:spcBef>
              <a:buClr>
                <a:schemeClr val="accent1"/>
              </a:buClr>
              <a:buFont typeface="Arial" panose="020B0604020202020204" pitchFamily="34" charset="0"/>
              <a:buChar char="•"/>
              <a:defRPr sz="2400" b="0" i="0" kern="1000" spc="60">
                <a:solidFill>
                  <a:schemeClr val="tx1"/>
                </a:solidFill>
                <a:latin typeface="Bw Modelica Light" pitchFamily="2" charset="77"/>
                <a:ea typeface="Bw Modelica Light" pitchFamily="2" charset="77"/>
                <a:cs typeface="Bw Modelica" panose="00000600000000000000" pitchFamily="50" charset="0"/>
              </a:defRPr>
            </a:lvl1pPr>
            <a:lvl2pPr marL="800100" indent="-2514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Bw Modelica Light" pitchFamily="2" charset="77"/>
                <a:ea typeface="Bw Modelica Light" pitchFamily="2" charset="77"/>
                <a:cs typeface="Open Sans Light" panose="020B0306030504020204" pitchFamily="34" charset="0"/>
              </a:defRPr>
            </a:lvl2pPr>
            <a:lvl3pPr marL="1257300" indent="-25146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Bw Modelica Light" pitchFamily="2" charset="77"/>
                <a:ea typeface="Bw Modelica Light" pitchFamily="2" charset="77"/>
                <a:cs typeface="Open Sans Light" panose="020B0306030504020204" pitchFamily="34" charset="0"/>
              </a:defRPr>
            </a:lvl3pPr>
            <a:lvl4pPr marL="1714500" indent="-25146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Bw Modelica Light" pitchFamily="2" charset="77"/>
                <a:ea typeface="Bw Modelica Light" pitchFamily="2" charset="77"/>
                <a:cs typeface="Open Sans Light" panose="020B0306030504020204" pitchFamily="34" charset="0"/>
              </a:defRPr>
            </a:lvl4pPr>
            <a:lvl5pPr marL="2171700" indent="-25146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1"/>
                </a:solidFill>
                <a:latin typeface="Bw Modelica Light" pitchFamily="2" charset="77"/>
                <a:ea typeface="Bw Modelica Light" pitchFamily="2" charset="77"/>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None/>
            </a:pPr>
            <a:r>
              <a:rPr lang="en-US" sz="1800" b="1">
                <a:solidFill>
                  <a:schemeClr val="accent1"/>
                </a:solidFill>
                <a:latin typeface="Bw Modelica Light"/>
              </a:rPr>
              <a:t>Pitfalls or important points</a:t>
            </a:r>
          </a:p>
          <a:p>
            <a:r>
              <a:rPr lang="en-US" sz="1800">
                <a:latin typeface="Bw Modelica Light"/>
              </a:rPr>
              <a:t>Use platform geo targeting capabilities.</a:t>
            </a:r>
          </a:p>
          <a:p>
            <a:r>
              <a:rPr lang="en-US" sz="1800">
                <a:latin typeface="Bw Modelica Light"/>
              </a:rPr>
              <a:t>If bound by strict demographic restrictions (i.e. LDA 21+) use CTV platform demographics to ensure compliance.</a:t>
            </a:r>
            <a:endParaRPr lang="en-US" sz="1800"/>
          </a:p>
          <a:p>
            <a:endParaRPr lang="en-US" sz="1800"/>
          </a:p>
          <a:p>
            <a:endParaRPr lang="en-US" sz="1800"/>
          </a:p>
          <a:p>
            <a:endParaRPr lang="en-US" sz="1800"/>
          </a:p>
        </p:txBody>
      </p:sp>
      <p:sp>
        <p:nvSpPr>
          <p:cNvPr id="5" name="Text Placeholder 3">
            <a:extLst>
              <a:ext uri="{FF2B5EF4-FFF2-40B4-BE49-F238E27FC236}">
                <a16:creationId xmlns:a16="http://schemas.microsoft.com/office/drawing/2014/main" id="{74027874-13A2-64C2-AC3F-24E2A00910B0}"/>
              </a:ext>
            </a:extLst>
          </p:cNvPr>
          <p:cNvSpPr txBox="1">
            <a:spLocks/>
          </p:cNvSpPr>
          <p:nvPr/>
        </p:nvSpPr>
        <p:spPr>
          <a:xfrm>
            <a:off x="685800" y="1499149"/>
            <a:ext cx="5422900" cy="4876800"/>
          </a:xfrm>
          <a:prstGeom prst="rect">
            <a:avLst/>
          </a:prstGeom>
        </p:spPr>
        <p:txBody>
          <a:bodyPr vert="horz" lIns="91440" tIns="45720" rIns="91440" bIns="45720" rtlCol="0" anchor="t">
            <a:normAutofit/>
          </a:bodyPr>
          <a:lstStyle>
            <a:lvl1pPr marL="342900" indent="-251460" algn="l" defTabSz="914400" rtl="0" eaLnBrk="1" latinLnBrk="0" hangingPunct="1">
              <a:lnSpc>
                <a:spcPct val="90000"/>
              </a:lnSpc>
              <a:spcBef>
                <a:spcPts val="1000"/>
              </a:spcBef>
              <a:buClr>
                <a:schemeClr val="accent1"/>
              </a:buClr>
              <a:buFont typeface="Arial" panose="020B0604020202020204" pitchFamily="34" charset="0"/>
              <a:buChar char="•"/>
              <a:defRPr sz="2400" b="0" i="0" kern="1000" spc="60">
                <a:solidFill>
                  <a:schemeClr val="tx1"/>
                </a:solidFill>
                <a:latin typeface="Bw Modelica Light" pitchFamily="2" charset="77"/>
                <a:ea typeface="Bw Modelica Light" pitchFamily="2" charset="77"/>
                <a:cs typeface="Bw Modelica" panose="00000600000000000000" pitchFamily="50" charset="0"/>
              </a:defRPr>
            </a:lvl1pPr>
            <a:lvl2pPr marL="800100" indent="-2514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Bw Modelica Light" pitchFamily="2" charset="77"/>
                <a:ea typeface="Bw Modelica Light" pitchFamily="2" charset="77"/>
                <a:cs typeface="Open Sans Light" panose="020B0306030504020204" pitchFamily="34" charset="0"/>
              </a:defRPr>
            </a:lvl2pPr>
            <a:lvl3pPr marL="1257300" indent="-25146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solidFill>
                <a:latin typeface="Bw Modelica Light" pitchFamily="2" charset="77"/>
                <a:ea typeface="Bw Modelica Light" pitchFamily="2" charset="77"/>
                <a:cs typeface="Open Sans Light" panose="020B0306030504020204" pitchFamily="34" charset="0"/>
              </a:defRPr>
            </a:lvl3pPr>
            <a:lvl4pPr marL="1714500" indent="-25146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solidFill>
                <a:latin typeface="Bw Modelica Light" pitchFamily="2" charset="77"/>
                <a:ea typeface="Bw Modelica Light" pitchFamily="2" charset="77"/>
                <a:cs typeface="Open Sans Light" panose="020B0306030504020204" pitchFamily="34" charset="0"/>
              </a:defRPr>
            </a:lvl4pPr>
            <a:lvl5pPr marL="2171700" indent="-251460" algn="l" defTabSz="914400" rtl="0" eaLnBrk="1" latinLnBrk="0" hangingPunct="1">
              <a:lnSpc>
                <a:spcPct val="90000"/>
              </a:lnSpc>
              <a:spcBef>
                <a:spcPts val="500"/>
              </a:spcBef>
              <a:buClr>
                <a:schemeClr val="accent1"/>
              </a:buClr>
              <a:buFont typeface="Arial" panose="020B0604020202020204" pitchFamily="34" charset="0"/>
              <a:buChar char="•"/>
              <a:defRPr sz="1600" b="0" i="0" kern="1200">
                <a:solidFill>
                  <a:schemeClr val="tx1"/>
                </a:solidFill>
                <a:latin typeface="Bw Modelica Light" pitchFamily="2" charset="77"/>
                <a:ea typeface="Bw Modelica Light" pitchFamily="2" charset="77"/>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None/>
            </a:pPr>
            <a:r>
              <a:rPr lang="en-US" sz="1800" b="1">
                <a:solidFill>
                  <a:schemeClr val="accent1"/>
                </a:solidFill>
                <a:latin typeface="Bw Modelica Light"/>
              </a:rPr>
              <a:t>Best Practices</a:t>
            </a:r>
          </a:p>
          <a:p>
            <a:r>
              <a:rPr lang="en-US" sz="1800">
                <a:latin typeface="Bw Modelica Light"/>
              </a:rPr>
              <a:t>Aim for audience sizes between 2% and 15% of the projected adult population.</a:t>
            </a:r>
          </a:p>
          <a:p>
            <a:r>
              <a:rPr lang="en-US" sz="1800">
                <a:latin typeface="Bw Modelica Light"/>
              </a:rPr>
              <a:t>Use multiple audiences </a:t>
            </a:r>
            <a:r>
              <a:rPr lang="en-US" sz="1800" b="1">
                <a:solidFill>
                  <a:schemeClr val="accent1"/>
                </a:solidFill>
                <a:latin typeface="Bw Modelica Light"/>
              </a:rPr>
              <a:t>based on different data types </a:t>
            </a:r>
            <a:r>
              <a:rPr lang="en-US" sz="1800">
                <a:latin typeface="Bw Modelica Light"/>
              </a:rPr>
              <a:t>across separate strategies and optimize toward higher performing audiences.</a:t>
            </a:r>
          </a:p>
          <a:p>
            <a:r>
              <a:rPr lang="en-US" sz="1800">
                <a:latin typeface="Bw Modelica Light"/>
              </a:rPr>
              <a:t>Look-a-like audiences can help expand an audience to those similar to your 1</a:t>
            </a:r>
            <a:r>
              <a:rPr lang="en-US" sz="1800" baseline="30000">
                <a:latin typeface="Bw Modelica Light"/>
              </a:rPr>
              <a:t>st</a:t>
            </a:r>
            <a:r>
              <a:rPr lang="en-US" sz="1800">
                <a:latin typeface="Bw Modelica Light"/>
              </a:rPr>
              <a:t> party data.</a:t>
            </a:r>
          </a:p>
          <a:p>
            <a:r>
              <a:rPr lang="en-US" sz="1800">
                <a:latin typeface="Bw Modelica Light"/>
              </a:rPr>
              <a:t>Start with CTV inventory only and expand to OTT if delivery and scale need support.  Most DSPs have CTV inventory packages that should be utilized.</a:t>
            </a:r>
          </a:p>
          <a:p>
            <a:endParaRPr lang="en-US" sz="1800"/>
          </a:p>
          <a:p>
            <a:endParaRPr lang="en-US" sz="1800"/>
          </a:p>
          <a:p>
            <a:endParaRPr lang="en-US" sz="1800"/>
          </a:p>
          <a:p>
            <a:endParaRPr lang="en-US" sz="1800"/>
          </a:p>
        </p:txBody>
      </p:sp>
    </p:spTree>
    <p:extLst>
      <p:ext uri="{BB962C8B-B14F-4D97-AF65-F5344CB8AC3E}">
        <p14:creationId xmlns:p14="http://schemas.microsoft.com/office/powerpoint/2010/main" val="2080488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766DE0-EE4B-BB83-D951-A66847F51469}"/>
              </a:ext>
            </a:extLst>
          </p:cNvPr>
          <p:cNvSpPr>
            <a:spLocks noGrp="1"/>
          </p:cNvSpPr>
          <p:nvPr>
            <p:ph type="body" sz="quarter" idx="10"/>
          </p:nvPr>
        </p:nvSpPr>
        <p:spPr>
          <a:xfrm>
            <a:off x="703977" y="632024"/>
            <a:ext cx="5546511" cy="5743724"/>
          </a:xfrm>
        </p:spPr>
        <p:txBody>
          <a:bodyPr/>
          <a:lstStyle/>
          <a:p>
            <a:r>
              <a:rPr lang="en-US" sz="2000"/>
              <a:t>In rallying voter support for Colorado’s Prop 125, promoting wine sales in grocery stores, a premier political media agency acknowledged the importance of gaining strategic political insights. </a:t>
            </a:r>
          </a:p>
          <a:p>
            <a:r>
              <a:rPr lang="en-US" sz="2000"/>
              <a:t>By leveraging Resonate data, they uncovered insights into the purchasing habits of wine buyers. Armed with this information, they crafted a hyper-targeted audience and orchestrated the development and launch of a digital media campaign that resulted in 97%+ completion rates across CTV assets. Additionally, the proposition was approved. </a:t>
            </a:r>
          </a:p>
        </p:txBody>
      </p:sp>
      <p:sp>
        <p:nvSpPr>
          <p:cNvPr id="7" name="TextBox 6">
            <a:extLst>
              <a:ext uri="{FF2B5EF4-FFF2-40B4-BE49-F238E27FC236}">
                <a16:creationId xmlns:a16="http://schemas.microsoft.com/office/drawing/2014/main" id="{479A791D-6DB5-C7C0-D2E5-62A764DC1FF5}"/>
              </a:ext>
            </a:extLst>
          </p:cNvPr>
          <p:cNvSpPr txBox="1"/>
          <p:nvPr/>
        </p:nvSpPr>
        <p:spPr>
          <a:xfrm>
            <a:off x="6715606" y="2336648"/>
            <a:ext cx="5196645" cy="2400657"/>
          </a:xfrm>
          <a:prstGeom prst="rect">
            <a:avLst/>
          </a:prstGeom>
          <a:noFill/>
        </p:spPr>
        <p:txBody>
          <a:bodyPr wrap="square" lIns="91440" tIns="45720" rIns="91440" bIns="45720" rtlCol="0" anchor="t">
            <a:spAutoFit/>
          </a:bodyPr>
          <a:lstStyle/>
          <a:p>
            <a:pPr algn="ctr"/>
            <a:r>
              <a:rPr lang="en-US" sz="9600" b="1">
                <a:solidFill>
                  <a:schemeClr val="accent3"/>
                </a:solidFill>
              </a:rPr>
              <a:t>97% </a:t>
            </a:r>
          </a:p>
          <a:p>
            <a:pPr algn="ctr"/>
            <a:r>
              <a:rPr lang="en-US">
                <a:solidFill>
                  <a:schemeClr val="bg1"/>
                </a:solidFill>
              </a:rPr>
              <a:t>Completion Rates Across CTV Assets In First Digital Media Campaign in Market </a:t>
            </a:r>
          </a:p>
          <a:p>
            <a:pPr algn="ctr"/>
            <a:endParaRPr lang="en-US">
              <a:solidFill>
                <a:schemeClr val="bg1"/>
              </a:solidFill>
            </a:endParaRPr>
          </a:p>
        </p:txBody>
      </p:sp>
      <p:sp>
        <p:nvSpPr>
          <p:cNvPr id="2" name="TextBox 1">
            <a:extLst>
              <a:ext uri="{FF2B5EF4-FFF2-40B4-BE49-F238E27FC236}">
                <a16:creationId xmlns:a16="http://schemas.microsoft.com/office/drawing/2014/main" id="{DEAAB2B3-7CB2-9689-0F6D-984C499A001F}"/>
              </a:ext>
            </a:extLst>
          </p:cNvPr>
          <p:cNvSpPr txBox="1"/>
          <p:nvPr/>
        </p:nvSpPr>
        <p:spPr>
          <a:xfrm>
            <a:off x="6280614" y="6348796"/>
            <a:ext cx="6678705" cy="430887"/>
          </a:xfrm>
          <a:prstGeom prst="rect">
            <a:avLst/>
          </a:prstGeom>
          <a:noFill/>
        </p:spPr>
        <p:txBody>
          <a:bodyPr wrap="square" rtlCol="0">
            <a:spAutoFit/>
          </a:bodyPr>
          <a:lstStyle/>
          <a:p>
            <a:r>
              <a:rPr lang="en-US" sz="1100" i="1">
                <a:solidFill>
                  <a:schemeClr val="bg1"/>
                </a:solidFill>
              </a:rPr>
              <a:t>*Results will vary based on industry, vertical, audience, and strategy.</a:t>
            </a:r>
          </a:p>
          <a:p>
            <a:r>
              <a:rPr lang="en-US" sz="1100" i="1">
                <a:solidFill>
                  <a:schemeClr val="bg1"/>
                </a:solidFill>
              </a:rPr>
              <a:t>We recommend following our best practices to achieve the best performance.</a:t>
            </a:r>
          </a:p>
        </p:txBody>
      </p:sp>
    </p:spTree>
    <p:extLst>
      <p:ext uri="{BB962C8B-B14F-4D97-AF65-F5344CB8AC3E}">
        <p14:creationId xmlns:p14="http://schemas.microsoft.com/office/powerpoint/2010/main" val="16028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C4B5F4-B7FA-946E-23F6-6CFD51F0AA5B}"/>
              </a:ext>
            </a:extLst>
          </p:cNvPr>
          <p:cNvSpPr>
            <a:spLocks noGrp="1"/>
          </p:cNvSpPr>
          <p:nvPr>
            <p:ph type="body" sz="quarter" idx="10"/>
          </p:nvPr>
        </p:nvSpPr>
        <p:spPr/>
        <p:txBody>
          <a:bodyPr/>
          <a:lstStyle/>
          <a:p>
            <a:r>
              <a:rPr lang="en-US"/>
              <a:t>Personalization data across industries for your Creative &amp; Messaging Strategy</a:t>
            </a:r>
          </a:p>
        </p:txBody>
      </p:sp>
    </p:spTree>
    <p:extLst>
      <p:ext uri="{BB962C8B-B14F-4D97-AF65-F5344CB8AC3E}">
        <p14:creationId xmlns:p14="http://schemas.microsoft.com/office/powerpoint/2010/main" val="60501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fontScale="92500" lnSpcReduction="20000"/>
          </a:bodyPr>
          <a:lstStyle/>
          <a:p>
            <a:r>
              <a:rPr lang="en-US">
                <a:solidFill>
                  <a:schemeClr val="accent1"/>
                </a:solidFill>
              </a:rPr>
              <a:t>Resonate Banking </a:t>
            </a:r>
            <a:r>
              <a:rPr lang="en-US"/>
              <a:t>provides the most predictive, recent, and comprehensive understanding of individual bankers,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p:txBody>
          <a:bodyPr/>
          <a:lstStyle/>
          <a:p>
            <a:r>
              <a:rPr lang="en-US"/>
              <a:t>AI powered </a:t>
            </a:r>
            <a:r>
              <a:rPr lang="en-US">
                <a:solidFill>
                  <a:schemeClr val="accent1"/>
                </a:solidFill>
              </a:rPr>
              <a:t>Resonate Banking </a:t>
            </a:r>
            <a:r>
              <a:rPr lang="en-US"/>
              <a:t>data</a:t>
            </a:r>
          </a:p>
        </p:txBody>
      </p:sp>
      <p:sp>
        <p:nvSpPr>
          <p:cNvPr id="5" name="Text Placeholder 1">
            <a:extLst>
              <a:ext uri="{FF2B5EF4-FFF2-40B4-BE49-F238E27FC236}">
                <a16:creationId xmlns:a16="http://schemas.microsoft.com/office/drawing/2014/main" id="{62D03532-38E3-AFB3-4E73-A12DB7570684}"/>
              </a:ext>
            </a:extLst>
          </p:cNvPr>
          <p:cNvSpPr txBox="1">
            <a:spLocks/>
          </p:cNvSpPr>
          <p:nvPr/>
        </p:nvSpPr>
        <p:spPr>
          <a:xfrm>
            <a:off x="5000205" y="1985817"/>
            <a:ext cx="6910144" cy="444269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1" i="0" u="none" strike="noStrike" kern="1000" cap="none" spc="60" normalizeH="0" baseline="0" noProof="0">
                <a:ln>
                  <a:noFill/>
                </a:ln>
                <a:solidFill>
                  <a:srgbClr val="000000"/>
                </a:solidFill>
                <a:effectLst/>
                <a:uLnTx/>
                <a:uFillTx/>
                <a:latin typeface="Montserrat" pitchFamily="2" charset="77"/>
                <a:ea typeface="Roboto"/>
              </a:rPr>
              <a:t>Efficiently acquire, retain, and upsell bankers </a:t>
            </a:r>
            <a:r>
              <a:rPr kumimoji="0" lang="en-US" sz="1500" b="0" i="0" u="none" strike="noStrike" kern="1000" cap="none" spc="60" normalizeH="0" baseline="0" noProof="0">
                <a:ln>
                  <a:noFill/>
                </a:ln>
                <a:solidFill>
                  <a:srgbClr val="000000"/>
                </a:solidFill>
                <a:effectLst/>
                <a:uLnTx/>
                <a:uFillTx/>
                <a:latin typeface="Montserrat" pitchFamily="2" charset="77"/>
                <a:ea typeface="Roboto"/>
              </a:rPr>
              <a:t>with an unparalleled understanding of every customer and prospect</a:t>
            </a:r>
            <a:endParaRPr kumimoji="0" lang="en-US" sz="1500" b="1"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1" i="0" u="none" strike="noStrike" kern="1000" cap="none" spc="60" normalizeH="0" baseline="0" noProof="0">
                <a:ln>
                  <a:noFill/>
                </a:ln>
                <a:solidFill>
                  <a:srgbClr val="000000"/>
                </a:solidFill>
                <a:effectLst/>
                <a:uLnTx/>
                <a:uFillTx/>
                <a:latin typeface="Montserrat" pitchFamily="2" charset="77"/>
                <a:ea typeface="Roboto"/>
              </a:rPr>
              <a:t>Identify in-market prospects by leveraging the largest repository of unique checking/savings, lending, credit card, and general banking intent signals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500" b="0" i="0" u="none" strike="noStrike" kern="1000" cap="none" spc="60" normalizeH="0" baseline="0" noProof="0">
              <a:ln>
                <a:noFill/>
              </a:ln>
              <a:solidFill>
                <a:srgbClr val="000000"/>
              </a:solidFill>
              <a:effectLst/>
              <a:uLnTx/>
              <a:uFillTx/>
              <a:latin typeface="Montserrat" pitchFamily="2" charset="77"/>
              <a:ea typeface="Roboto"/>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30M </a:t>
            </a:r>
            <a:r>
              <a:rPr kumimoji="0" lang="en-US" sz="15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New account openers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10M </a:t>
            </a:r>
            <a:r>
              <a:rPr kumimoji="0" lang="en-US" sz="15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Car or home buyers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10M </a:t>
            </a:r>
            <a:r>
              <a:rPr kumimoji="0" lang="en-US" sz="15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Refinancing their mortgage</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25M </a:t>
            </a:r>
            <a:r>
              <a:rPr kumimoji="0" lang="en-US" sz="15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Switching banks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1" i="0" u="none" strike="noStrike" kern="1000" cap="none" spc="60" normalizeH="0" baseline="0" noProof="0">
                <a:ln>
                  <a:noFill/>
                </a:ln>
                <a:solidFill>
                  <a:srgbClr val="000000"/>
                </a:solidFill>
                <a:effectLst/>
                <a:uLnTx/>
                <a:uFillTx/>
                <a:latin typeface="Montserrat" pitchFamily="2" charset="77"/>
                <a:ea typeface="Roboto"/>
              </a:rPr>
              <a:t>Understand why they bank to personalize messaging and creative with the most comprehensive psychographics &amp; preferences</a:t>
            </a:r>
            <a:r>
              <a:rPr kumimoji="0" lang="en-US" sz="1500" b="0" i="0" u="none" strike="noStrike" kern="1000" cap="none" spc="60" normalizeH="0" baseline="0" noProof="0">
                <a:ln>
                  <a:noFill/>
                </a:ln>
                <a:solidFill>
                  <a:srgbClr val="000000"/>
                </a:solidFill>
                <a:effectLst/>
                <a:uLnTx/>
                <a:uFillTx/>
                <a:latin typeface="Montserrat" pitchFamily="2" charset="77"/>
                <a:ea typeface="Roboto"/>
              </a:rPr>
              <a:t>, such as: </a:t>
            </a:r>
            <a:r>
              <a:rPr kumimoji="0" lang="en-US" sz="1500" b="0" i="1" u="none" strike="noStrike" kern="1000" cap="none" spc="60" normalizeH="0" baseline="0" noProof="0">
                <a:ln>
                  <a:noFill/>
                </a:ln>
                <a:solidFill>
                  <a:srgbClr val="000000"/>
                </a:solidFill>
                <a:effectLst/>
                <a:uLnTx/>
                <a:uFillTx/>
                <a:latin typeface="Montserrat" pitchFamily="2" charset="77"/>
                <a:ea typeface="Roboto"/>
              </a:rPr>
              <a:t>reasons to switch banks, financial product purchase drivers, bank selection considerations, credit card considerations</a:t>
            </a:r>
            <a:endParaRPr kumimoji="0" lang="en-US" sz="15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p:txBody>
      </p:sp>
      <p:graphicFrame>
        <p:nvGraphicFramePr>
          <p:cNvPr id="6" name="Diagram 5">
            <a:extLst>
              <a:ext uri="{FF2B5EF4-FFF2-40B4-BE49-F238E27FC236}">
                <a16:creationId xmlns:a16="http://schemas.microsoft.com/office/drawing/2014/main" id="{0CCC4B16-A1E1-964F-25BA-A10BD88E6049}"/>
              </a:ext>
            </a:extLst>
          </p:cNvPr>
          <p:cNvGraphicFramePr/>
          <p:nvPr/>
        </p:nvGraphicFramePr>
        <p:xfrm>
          <a:off x="131181" y="1835304"/>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a:extLst>
              <a:ext uri="{FF2B5EF4-FFF2-40B4-BE49-F238E27FC236}">
                <a16:creationId xmlns:a16="http://schemas.microsoft.com/office/drawing/2014/main" id="{EE3867FF-D382-3775-2087-D74F559B33B0}"/>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04601" y="6515100"/>
            <a:ext cx="1888605" cy="162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creenshot">
            <a:extLst>
              <a:ext uri="{FF2B5EF4-FFF2-40B4-BE49-F238E27FC236}">
                <a16:creationId xmlns:a16="http://schemas.microsoft.com/office/drawing/2014/main" id="{D6E436DD-A8D9-49A0-1EC2-65876A4DFD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5204" y="4520621"/>
            <a:ext cx="1722119" cy="143510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35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8564EB-FB43-0900-C1E3-1488726D632F}"/>
              </a:ext>
            </a:extLst>
          </p:cNvPr>
          <p:cNvSpPr>
            <a:spLocks noGrp="1"/>
          </p:cNvSpPr>
          <p:nvPr>
            <p:ph type="body" sz="quarter" idx="14"/>
          </p:nvPr>
        </p:nvSpPr>
        <p:spPr>
          <a:xfrm>
            <a:off x="673100" y="686061"/>
            <a:ext cx="10871200" cy="635000"/>
          </a:xfrm>
        </p:spPr>
        <p:txBody>
          <a:bodyPr/>
          <a:lstStyle/>
          <a:p>
            <a:r>
              <a:rPr lang="en-US">
                <a:solidFill>
                  <a:schemeClr val="tx1"/>
                </a:solidFill>
                <a:latin typeface="Bw Modelica Light"/>
                <a:ea typeface="Roboto"/>
              </a:rPr>
              <a:t>Recommended banking data categories for your creative &amp; messaging strategy</a:t>
            </a:r>
          </a:p>
        </p:txBody>
      </p:sp>
      <p:graphicFrame>
        <p:nvGraphicFramePr>
          <p:cNvPr id="7" name="Table 6">
            <a:extLst>
              <a:ext uri="{FF2B5EF4-FFF2-40B4-BE49-F238E27FC236}">
                <a16:creationId xmlns:a16="http://schemas.microsoft.com/office/drawing/2014/main" id="{99BE99C1-F838-4D5C-A582-395241B3B5FC}"/>
              </a:ext>
            </a:extLst>
          </p:cNvPr>
          <p:cNvGraphicFramePr>
            <a:graphicFrameLocks noGrp="1"/>
          </p:cNvGraphicFramePr>
          <p:nvPr/>
        </p:nvGraphicFramePr>
        <p:xfrm>
          <a:off x="12700" y="2025880"/>
          <a:ext cx="12192000" cy="3567302"/>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58092">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785964">
                <a:tc>
                  <a:txBody>
                    <a:bodyPr/>
                    <a:lstStyle/>
                    <a:p>
                      <a:r>
                        <a:rPr lang="en-US" sz="1400" b="0">
                          <a:solidFill>
                            <a:schemeClr val="tx1"/>
                          </a:solidFill>
                        </a:rPr>
                        <a:t>Financial Purchase Drivers</a:t>
                      </a:r>
                    </a:p>
                  </a:txBody>
                  <a:tcPr/>
                </a:tc>
                <a:tc>
                  <a:txBody>
                    <a:bodyPr/>
                    <a:lstStyle/>
                    <a:p>
                      <a:pPr marL="285750" indent="-285750">
                        <a:buFont typeface="Arial" panose="020B0604020202020204" pitchFamily="34" charset="0"/>
                        <a:buChar char="•"/>
                      </a:pPr>
                      <a:r>
                        <a:rPr lang="en-US" sz="1400" b="0" kern="1200">
                          <a:solidFill>
                            <a:schemeClr val="tx1"/>
                          </a:solidFill>
                          <a:effectLst/>
                        </a:rPr>
                        <a:t>Financial Services &amp; Insurance &gt; Purchase Drivers &gt; Product Attributes &gt; </a:t>
                      </a:r>
                      <a:r>
                        <a:rPr lang="en-US" sz="1400" b="1" kern="1200">
                          <a:solidFill>
                            <a:schemeClr val="tx1"/>
                          </a:solidFill>
                          <a:effectLst/>
                        </a:rPr>
                        <a:t>Factors When Selecting Financial Product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Financial Services &amp; Insurance &gt; Purchase Drivers &gt; Product Attributes &gt; </a:t>
                      </a:r>
                      <a:r>
                        <a:rPr lang="en-US" sz="1400" b="1">
                          <a:solidFill>
                            <a:schemeClr val="tx1"/>
                          </a:solidFill>
                        </a:rPr>
                        <a:t>Financial Statements Agree With</a:t>
                      </a:r>
                    </a:p>
                  </a:txBody>
                  <a:tcPr/>
                </a:tc>
                <a:extLst>
                  <a:ext uri="{0D108BD9-81ED-4DB2-BD59-A6C34878D82A}">
                    <a16:rowId xmlns:a16="http://schemas.microsoft.com/office/drawing/2014/main" val="3716061511"/>
                  </a:ext>
                </a:extLst>
              </a:tr>
              <a:tr h="1062500">
                <a:tc>
                  <a:txBody>
                    <a:bodyPr/>
                    <a:lstStyle/>
                    <a:p>
                      <a:r>
                        <a:rPr lang="en-US" sz="1400" b="0">
                          <a:solidFill>
                            <a:schemeClr val="tx1"/>
                          </a:solidFill>
                        </a:rPr>
                        <a:t>Banking Preferences &amp; Psychographics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rPr>
                        <a:t>Financial Services &amp; Insurance &gt; Banking &gt; Usage &gt; </a:t>
                      </a:r>
                      <a:r>
                        <a:rPr lang="en-US" sz="1400" b="1">
                          <a:solidFill>
                            <a:schemeClr val="tx1"/>
                          </a:solidFill>
                        </a:rPr>
                        <a:t>Selection Considerations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a:solidFill>
                            <a:schemeClr val="tx1"/>
                          </a:solidFill>
                          <a:effectLst/>
                        </a:rPr>
                        <a:t>Financial Services &amp; Insurance &gt; Banking &gt; Usage &gt; </a:t>
                      </a:r>
                      <a:r>
                        <a:rPr lang="en-US" sz="1400" b="1" kern="1200">
                          <a:solidFill>
                            <a:schemeClr val="tx1"/>
                          </a:solidFill>
                          <a:effectLst/>
                        </a:rPr>
                        <a:t>Reason to Switch Banks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a:solidFill>
                            <a:schemeClr val="tx1"/>
                          </a:solidFill>
                          <a:effectLst/>
                        </a:rPr>
                        <a:t>Financial Services &amp; Insurance &gt; Purchase Drivers &gt; </a:t>
                      </a:r>
                      <a:r>
                        <a:rPr lang="en-US" sz="1400" b="1" kern="1200">
                          <a:solidFill>
                            <a:schemeClr val="tx1"/>
                          </a:solidFill>
                          <a:effectLst/>
                        </a:rPr>
                        <a:t>Banking Psychographics</a:t>
                      </a:r>
                      <a:endParaRPr lang="en-US" sz="1050" b="1">
                        <a:solidFill>
                          <a:schemeClr val="tx1"/>
                        </a:solidFill>
                      </a:endParaRPr>
                    </a:p>
                  </a:txBody>
                  <a:tcPr/>
                </a:tc>
                <a:extLst>
                  <a:ext uri="{0D108BD9-81ED-4DB2-BD59-A6C34878D82A}">
                    <a16:rowId xmlns:a16="http://schemas.microsoft.com/office/drawing/2014/main" val="133627942"/>
                  </a:ext>
                </a:extLst>
              </a:tr>
              <a:tr h="680373">
                <a:tc>
                  <a:txBody>
                    <a:bodyPr/>
                    <a:lstStyle/>
                    <a:p>
                      <a:r>
                        <a:rPr lang="en-US" sz="1400" b="0">
                          <a:solidFill>
                            <a:schemeClr val="tx1"/>
                          </a:solidFill>
                        </a:rPr>
                        <a:t>Credit Card Preferences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rPr>
                        <a:t>Financial Services &amp; Insurance &gt; Credit Cards &gt; Usage &gt; </a:t>
                      </a:r>
                      <a:r>
                        <a:rPr lang="en-US" sz="1400" b="1">
                          <a:solidFill>
                            <a:schemeClr val="tx1"/>
                          </a:solidFill>
                        </a:rPr>
                        <a:t>Credit Card Considerations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Financial Services &amp; Insurance &gt; Credit Cards &gt; Buy Now, Pay Later &gt; </a:t>
                      </a:r>
                      <a:r>
                        <a:rPr lang="en-US" sz="1400" b="1">
                          <a:solidFill>
                            <a:schemeClr val="tx1"/>
                          </a:solidFill>
                        </a:rPr>
                        <a:t>Why Use Buy Now, Pay Later</a:t>
                      </a:r>
                    </a:p>
                  </a:txBody>
                  <a:tcPr/>
                </a:tc>
                <a:extLst>
                  <a:ext uri="{0D108BD9-81ED-4DB2-BD59-A6C34878D82A}">
                    <a16:rowId xmlns:a16="http://schemas.microsoft.com/office/drawing/2014/main" val="2859181223"/>
                  </a:ext>
                </a:extLst>
              </a:tr>
              <a:tr h="680373">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pic>
        <p:nvPicPr>
          <p:cNvPr id="10" name="Picture 2">
            <a:extLst>
              <a:ext uri="{FF2B5EF4-FFF2-40B4-BE49-F238E27FC236}">
                <a16:creationId xmlns:a16="http://schemas.microsoft.com/office/drawing/2014/main" id="{C571EFF1-44B4-E216-06E6-BD8F5E3FC4A5}"/>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4601" y="6515100"/>
            <a:ext cx="1888605" cy="16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08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DD8821-6434-2430-A169-EE85C70699B2}"/>
              </a:ext>
            </a:extLst>
          </p:cNvPr>
          <p:cNvSpPr>
            <a:spLocks noGrp="1"/>
          </p:cNvSpPr>
          <p:nvPr>
            <p:ph type="body" sz="quarter" idx="10"/>
          </p:nvPr>
        </p:nvSpPr>
        <p:spPr/>
        <p:txBody>
          <a:bodyPr/>
          <a:lstStyle/>
          <a:p>
            <a:r>
              <a:rPr lang="en-US"/>
              <a:t>Campaign Objectives and Audience Building Best Practices</a:t>
            </a:r>
          </a:p>
        </p:txBody>
      </p:sp>
    </p:spTree>
    <p:extLst>
      <p:ext uri="{BB962C8B-B14F-4D97-AF65-F5344CB8AC3E}">
        <p14:creationId xmlns:p14="http://schemas.microsoft.com/office/powerpoint/2010/main" val="2183393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766DE0-EE4B-BB83-D951-A66847F51469}"/>
              </a:ext>
            </a:extLst>
          </p:cNvPr>
          <p:cNvSpPr>
            <a:spLocks noGrp="1"/>
          </p:cNvSpPr>
          <p:nvPr>
            <p:ph type="body" sz="quarter" idx="10"/>
          </p:nvPr>
        </p:nvSpPr>
        <p:spPr>
          <a:xfrm>
            <a:off x="703977" y="632024"/>
            <a:ext cx="5546511" cy="5743724"/>
          </a:xfrm>
        </p:spPr>
        <p:txBody>
          <a:bodyPr/>
          <a:lstStyle/>
          <a:p>
            <a:r>
              <a:rPr lang="en-US" sz="2000">
                <a:solidFill>
                  <a:srgbClr val="FFFFFF"/>
                </a:solidFill>
                <a:ea typeface="Roboto"/>
                <a:cs typeface="+mj-lt"/>
              </a:rPr>
              <a:t>As a long-standing partner of Resonate, this tax services provider was able to navigate multiple tax seasons, many which were challenging due to changing tax laws and moving deadlines. </a:t>
            </a:r>
            <a:endParaRPr lang="en-US"/>
          </a:p>
          <a:p>
            <a:r>
              <a:rPr lang="en-US" sz="2000">
                <a:solidFill>
                  <a:srgbClr val="FFFFFF"/>
                </a:solidFill>
                <a:ea typeface="Roboto"/>
                <a:cs typeface="+mj-lt"/>
              </a:rPr>
              <a:t>Leveraging Resonate data on how tax filers change over time, Resonate gave them the data and insights they needed to keep up with the dynamic market so they could effectively reach and convert new customers.</a:t>
            </a:r>
            <a:endParaRPr lang="en-US"/>
          </a:p>
        </p:txBody>
      </p:sp>
      <p:sp>
        <p:nvSpPr>
          <p:cNvPr id="7" name="TextBox 6">
            <a:extLst>
              <a:ext uri="{FF2B5EF4-FFF2-40B4-BE49-F238E27FC236}">
                <a16:creationId xmlns:a16="http://schemas.microsoft.com/office/drawing/2014/main" id="{479A791D-6DB5-C7C0-D2E5-62A764DC1FF5}"/>
              </a:ext>
            </a:extLst>
          </p:cNvPr>
          <p:cNvSpPr txBox="1"/>
          <p:nvPr/>
        </p:nvSpPr>
        <p:spPr>
          <a:xfrm>
            <a:off x="6715606" y="2336648"/>
            <a:ext cx="5196645" cy="2400657"/>
          </a:xfrm>
          <a:prstGeom prst="rect">
            <a:avLst/>
          </a:prstGeom>
          <a:noFill/>
        </p:spPr>
        <p:txBody>
          <a:bodyPr wrap="square" lIns="91440" tIns="45720" rIns="91440" bIns="45720" rtlCol="0" anchor="t">
            <a:spAutoFit/>
          </a:bodyPr>
          <a:lstStyle/>
          <a:p>
            <a:pPr algn="ctr"/>
            <a:r>
              <a:rPr lang="en-US" sz="9600" b="1">
                <a:solidFill>
                  <a:schemeClr val="accent3"/>
                </a:solidFill>
              </a:rPr>
              <a:t>21% </a:t>
            </a:r>
            <a:endParaRPr lang="en-US">
              <a:solidFill>
                <a:schemeClr val="accent3"/>
              </a:solidFill>
            </a:endParaRPr>
          </a:p>
          <a:p>
            <a:pPr algn="ctr"/>
            <a:r>
              <a:rPr lang="en-US">
                <a:solidFill>
                  <a:schemeClr val="bg1"/>
                </a:solidFill>
              </a:rPr>
              <a:t>Increase In Conversion On Website To Premium Product Over 3rd Party Data Providers</a:t>
            </a:r>
          </a:p>
        </p:txBody>
      </p:sp>
      <p:sp>
        <p:nvSpPr>
          <p:cNvPr id="2" name="TextBox 1">
            <a:extLst>
              <a:ext uri="{FF2B5EF4-FFF2-40B4-BE49-F238E27FC236}">
                <a16:creationId xmlns:a16="http://schemas.microsoft.com/office/drawing/2014/main" id="{EA1D4B2B-3174-98A9-C0FC-DD750C539A98}"/>
              </a:ext>
            </a:extLst>
          </p:cNvPr>
          <p:cNvSpPr txBox="1"/>
          <p:nvPr/>
        </p:nvSpPr>
        <p:spPr>
          <a:xfrm>
            <a:off x="6280614" y="6348796"/>
            <a:ext cx="6678705" cy="430887"/>
          </a:xfrm>
          <a:prstGeom prst="rect">
            <a:avLst/>
          </a:prstGeom>
          <a:noFill/>
        </p:spPr>
        <p:txBody>
          <a:bodyPr wrap="square" rtlCol="0">
            <a:spAutoFit/>
          </a:bodyPr>
          <a:lstStyle/>
          <a:p>
            <a:r>
              <a:rPr lang="en-US" sz="1100" i="1">
                <a:solidFill>
                  <a:schemeClr val="bg1"/>
                </a:solidFill>
              </a:rPr>
              <a:t>*Results will vary based on industry, vertical, audience, and strategy.</a:t>
            </a:r>
          </a:p>
          <a:p>
            <a:r>
              <a:rPr lang="en-US" sz="1100" i="1">
                <a:solidFill>
                  <a:schemeClr val="bg1"/>
                </a:solidFill>
              </a:rPr>
              <a:t>We recommend following our best practices to achieve the best performance.</a:t>
            </a:r>
          </a:p>
        </p:txBody>
      </p:sp>
    </p:spTree>
    <p:extLst>
      <p:ext uri="{BB962C8B-B14F-4D97-AF65-F5344CB8AC3E}">
        <p14:creationId xmlns:p14="http://schemas.microsoft.com/office/powerpoint/2010/main" val="3153184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fontScale="92500" lnSpcReduction="20000"/>
          </a:bodyPr>
          <a:lstStyle/>
          <a:p>
            <a:r>
              <a:rPr lang="en-US">
                <a:solidFill>
                  <a:schemeClr val="accent1"/>
                </a:solidFill>
              </a:rPr>
              <a:t>Resonate Banking </a:t>
            </a:r>
            <a:r>
              <a:rPr lang="en-US"/>
              <a:t>provides the most predictive, recent, and comprehensive understanding of individual policy holders,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p:txBody>
          <a:bodyPr/>
          <a:lstStyle/>
          <a:p>
            <a:r>
              <a:rPr lang="en-US"/>
              <a:t>AI powered </a:t>
            </a:r>
            <a:r>
              <a:rPr lang="en-US">
                <a:solidFill>
                  <a:schemeClr val="accent1"/>
                </a:solidFill>
              </a:rPr>
              <a:t>Resonate Insurance </a:t>
            </a:r>
            <a:r>
              <a:rPr lang="en-US"/>
              <a:t>data</a:t>
            </a:r>
          </a:p>
        </p:txBody>
      </p:sp>
      <p:sp>
        <p:nvSpPr>
          <p:cNvPr id="2" name="Text Placeholder 1">
            <a:extLst>
              <a:ext uri="{FF2B5EF4-FFF2-40B4-BE49-F238E27FC236}">
                <a16:creationId xmlns:a16="http://schemas.microsoft.com/office/drawing/2014/main" id="{E1D0F234-BD73-8116-2AE9-4AC04EFB99E5}"/>
              </a:ext>
            </a:extLst>
          </p:cNvPr>
          <p:cNvSpPr txBox="1">
            <a:spLocks/>
          </p:cNvSpPr>
          <p:nvPr/>
        </p:nvSpPr>
        <p:spPr>
          <a:xfrm>
            <a:off x="5000205" y="2183436"/>
            <a:ext cx="6910144" cy="470265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1" i="0" u="none" strike="noStrike" kern="1000" cap="none" spc="60" normalizeH="0" baseline="0" noProof="0">
                <a:ln>
                  <a:noFill/>
                </a:ln>
                <a:solidFill>
                  <a:srgbClr val="000000"/>
                </a:solidFill>
                <a:effectLst/>
                <a:uLnTx/>
                <a:uFillTx/>
                <a:latin typeface="Montserrat" pitchFamily="2" charset="77"/>
                <a:ea typeface="Roboto"/>
              </a:rPr>
              <a:t>Efficiently acquire, retain, and upsell policy holders </a:t>
            </a:r>
            <a:r>
              <a:rPr kumimoji="0" lang="en-US" sz="1500" b="0" i="0" u="none" strike="noStrike" kern="1000" cap="none" spc="60" normalizeH="0" baseline="0" noProof="0">
                <a:ln>
                  <a:noFill/>
                </a:ln>
                <a:solidFill>
                  <a:srgbClr val="000000"/>
                </a:solidFill>
                <a:effectLst/>
                <a:uLnTx/>
                <a:uFillTx/>
                <a:latin typeface="Montserrat" pitchFamily="2" charset="77"/>
                <a:ea typeface="Roboto"/>
              </a:rPr>
              <a:t>with an unparalleled understanding of every customer and prospect</a:t>
            </a:r>
            <a:endParaRPr kumimoji="0" lang="en-US" sz="1500" b="1"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1" i="0" u="none" strike="noStrike" kern="1000" cap="none" spc="60" normalizeH="0" baseline="0" noProof="0">
                <a:ln>
                  <a:noFill/>
                </a:ln>
                <a:solidFill>
                  <a:srgbClr val="000000"/>
                </a:solidFill>
                <a:effectLst/>
                <a:uLnTx/>
                <a:uFillTx/>
                <a:latin typeface="Montserrat" pitchFamily="2" charset="77"/>
                <a:ea typeface="Roboto"/>
              </a:rPr>
              <a:t>Identify in-market prospects by leveraging the largest repository of unique property, auto, and life insurance intent signals:</a:t>
            </a:r>
            <a:endParaRPr kumimoji="0" lang="en-US" sz="15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500" b="0" i="0" u="none" strike="noStrike" kern="1000" cap="none" spc="60" normalizeH="0" baseline="0" noProof="0">
              <a:ln>
                <a:noFill/>
              </a:ln>
              <a:solidFill>
                <a:srgbClr val="000000"/>
              </a:solidFill>
              <a:effectLst/>
              <a:uLnTx/>
              <a:uFillTx/>
              <a:latin typeface="Montserrat" pitchFamily="2" charset="77"/>
              <a:ea typeface="Roboto"/>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50M </a:t>
            </a:r>
            <a:r>
              <a:rPr kumimoji="0" lang="en-US" sz="15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Car buyers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20M</a:t>
            </a:r>
            <a:r>
              <a:rPr kumimoji="0" lang="en-US" sz="15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 Home buyers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20M </a:t>
            </a:r>
            <a:r>
              <a:rPr kumimoji="0" lang="en-US" sz="15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Getting engaged or married</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15M</a:t>
            </a:r>
            <a:r>
              <a:rPr kumimoji="0" lang="en-US" sz="15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 Purchasing a new policy</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1" i="0" u="none" strike="noStrike" kern="1000" cap="none" spc="60" normalizeH="0" baseline="0" noProof="0">
                <a:ln>
                  <a:noFill/>
                </a:ln>
                <a:solidFill>
                  <a:srgbClr val="000000"/>
                </a:solidFill>
                <a:effectLst/>
                <a:uLnTx/>
                <a:uFillTx/>
                <a:latin typeface="Montserrat" pitchFamily="2" charset="77"/>
                <a:ea typeface="Roboto"/>
              </a:rPr>
              <a:t>Understand why they insure to personalize messaging and creative with the most comprehensive psychographics &amp; preferences</a:t>
            </a:r>
            <a:r>
              <a:rPr kumimoji="0" lang="en-US" sz="1500" b="0" i="0" u="none" strike="noStrike" kern="1000" cap="none" spc="60" normalizeH="0" baseline="0" noProof="0">
                <a:ln>
                  <a:noFill/>
                </a:ln>
                <a:solidFill>
                  <a:srgbClr val="000000"/>
                </a:solidFill>
                <a:effectLst/>
                <a:uLnTx/>
                <a:uFillTx/>
                <a:latin typeface="Montserrat" pitchFamily="2" charset="77"/>
                <a:ea typeface="Roboto"/>
              </a:rPr>
              <a:t>, such as: </a:t>
            </a:r>
            <a:r>
              <a:rPr kumimoji="0" lang="en-US" sz="1500" b="0" i="1" u="none" strike="noStrike" kern="1000" cap="none" spc="60" normalizeH="0" baseline="0" noProof="0">
                <a:ln>
                  <a:noFill/>
                </a:ln>
                <a:solidFill>
                  <a:srgbClr val="000000"/>
                </a:solidFill>
                <a:effectLst/>
                <a:uLnTx/>
                <a:uFillTx/>
                <a:latin typeface="Montserrat" pitchFamily="2" charset="77"/>
                <a:ea typeface="Roboto"/>
              </a:rPr>
              <a:t>most likely reason to switch insurers, most important insurance considerations, factors when selecting auto &amp; property insurance provider and financial product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p:txBody>
      </p:sp>
      <p:graphicFrame>
        <p:nvGraphicFramePr>
          <p:cNvPr id="9" name="Diagram 8">
            <a:extLst>
              <a:ext uri="{FF2B5EF4-FFF2-40B4-BE49-F238E27FC236}">
                <a16:creationId xmlns:a16="http://schemas.microsoft.com/office/drawing/2014/main" id="{44C2161D-5214-85B6-FB6E-8F22D3B0D4C2}"/>
              </a:ext>
            </a:extLst>
          </p:cNvPr>
          <p:cNvGraphicFramePr/>
          <p:nvPr/>
        </p:nvGraphicFramePr>
        <p:xfrm>
          <a:off x="131181" y="1835304"/>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screenshot">
            <a:extLst>
              <a:ext uri="{FF2B5EF4-FFF2-40B4-BE49-F238E27FC236}">
                <a16:creationId xmlns:a16="http://schemas.microsoft.com/office/drawing/2014/main" id="{FB0A82AA-B29A-AEF7-B97E-51996F911B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8250" y="4568744"/>
            <a:ext cx="1524221" cy="1270184"/>
          </a:xfrm>
          <a:prstGeom prst="round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F33FBC9-064C-9517-412D-EEFFD12D133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0206" y="6488935"/>
            <a:ext cx="2321868" cy="176779"/>
          </a:xfrm>
          <a:prstGeom prst="rect">
            <a:avLst/>
          </a:prstGeom>
        </p:spPr>
      </p:pic>
    </p:spTree>
    <p:extLst>
      <p:ext uri="{BB962C8B-B14F-4D97-AF65-F5344CB8AC3E}">
        <p14:creationId xmlns:p14="http://schemas.microsoft.com/office/powerpoint/2010/main" val="2410863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D8C546-5360-940C-9B08-39B2F00F3D4E}"/>
              </a:ext>
            </a:extLst>
          </p:cNvPr>
          <p:cNvGraphicFramePr>
            <a:graphicFrameLocks noGrp="1"/>
          </p:cNvGraphicFramePr>
          <p:nvPr/>
        </p:nvGraphicFramePr>
        <p:xfrm>
          <a:off x="12700" y="2025880"/>
          <a:ext cx="12192000" cy="4208385"/>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58092">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631371">
                <a:tc>
                  <a:txBody>
                    <a:bodyPr/>
                    <a:lstStyle/>
                    <a:p>
                      <a:r>
                        <a:rPr lang="en-US" sz="1400" b="0">
                          <a:solidFill>
                            <a:schemeClr val="tx1"/>
                          </a:solidFill>
                        </a:rPr>
                        <a:t>Financial Purchase Drivers</a:t>
                      </a:r>
                    </a:p>
                  </a:txBody>
                  <a:tcPr/>
                </a:tc>
                <a:tc>
                  <a:txBody>
                    <a:bodyPr/>
                    <a:lstStyle/>
                    <a:p>
                      <a:pPr marL="285750" indent="-285750">
                        <a:buFont typeface="Arial" panose="020B0604020202020204" pitchFamily="34" charset="0"/>
                        <a:buChar char="•"/>
                      </a:pPr>
                      <a:r>
                        <a:rPr lang="en-US" sz="1400" b="0" kern="1200">
                          <a:solidFill>
                            <a:schemeClr val="tx1"/>
                          </a:solidFill>
                          <a:effectLst/>
                        </a:rPr>
                        <a:t>Financial Services &amp; Insurance &gt; Purchase Drivers &gt; Product Attributes &gt; </a:t>
                      </a:r>
                      <a:r>
                        <a:rPr lang="en-US" sz="1400" b="1" kern="1200">
                          <a:solidFill>
                            <a:schemeClr val="tx1"/>
                          </a:solidFill>
                          <a:effectLst/>
                        </a:rPr>
                        <a:t>Factors When Selecting Financial Product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Financial Services &amp; Insurance &gt; Purchase Drivers &gt; Product Attributes &gt; </a:t>
                      </a:r>
                      <a:r>
                        <a:rPr lang="en-US" sz="1400" b="1">
                          <a:solidFill>
                            <a:schemeClr val="tx1"/>
                          </a:solidFill>
                        </a:rPr>
                        <a:t>Financial Statements Agree With</a:t>
                      </a:r>
                    </a:p>
                  </a:txBody>
                  <a:tcPr/>
                </a:tc>
                <a:extLst>
                  <a:ext uri="{0D108BD9-81ED-4DB2-BD59-A6C34878D82A}">
                    <a16:rowId xmlns:a16="http://schemas.microsoft.com/office/drawing/2014/main" val="3716061511"/>
                  </a:ext>
                </a:extLst>
              </a:tr>
              <a:tr h="1062500">
                <a:tc>
                  <a:txBody>
                    <a:bodyPr/>
                    <a:lstStyle/>
                    <a:p>
                      <a:r>
                        <a:rPr lang="en-US" sz="1400" b="0">
                          <a:solidFill>
                            <a:schemeClr val="tx1"/>
                          </a:solidFill>
                        </a:rPr>
                        <a:t>Insurances Preferences &amp; Psychographics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rPr>
                        <a:t>Financial Services &amp; Insurance &gt; Purchase Drivers &gt; Product Attributes &gt; </a:t>
                      </a:r>
                      <a:r>
                        <a:rPr lang="en-US" sz="1400" b="1">
                          <a:solidFill>
                            <a:schemeClr val="tx1"/>
                          </a:solidFill>
                        </a:rPr>
                        <a:t>Factors When Selecting a Auto 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Financial Services &amp; Insurance &gt; Insurance &gt; Auto &gt; </a:t>
                      </a:r>
                      <a:r>
                        <a:rPr lang="en-US" sz="1400" b="1">
                          <a:solidFill>
                            <a:schemeClr val="tx1"/>
                          </a:solidFill>
                        </a:rPr>
                        <a:t>Selection Considerations: Auto Insurance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rPr>
                        <a:t>Financial Services &amp; Insurance &gt; Purchase Drivers &gt; Product Attributes &gt; </a:t>
                      </a:r>
                      <a:r>
                        <a:rPr lang="en-US" sz="1400" b="1">
                          <a:solidFill>
                            <a:schemeClr val="tx1"/>
                          </a:solidFill>
                        </a:rPr>
                        <a:t>Property Insurance Selection Factors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Financial Services &amp; Insurance &gt; Insurance &gt; Values &amp; Purchase Drivers &gt; </a:t>
                      </a:r>
                      <a:r>
                        <a:rPr lang="en-US" sz="1400" b="1">
                          <a:solidFill>
                            <a:schemeClr val="tx1"/>
                          </a:solidFill>
                        </a:rPr>
                        <a:t>Insurance Advisor Considerations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Financial Services &amp; Insurance &gt; Insurance &gt; Values &amp; Purchase Drivers &gt; </a:t>
                      </a:r>
                      <a:r>
                        <a:rPr lang="en-US" sz="1400" b="1">
                          <a:solidFill>
                            <a:schemeClr val="tx1"/>
                          </a:solidFill>
                        </a:rPr>
                        <a:t>Most Important Insurance Considerations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Financial Services &amp; Insurance &gt; Insurance &gt; Values &amp; Purchase Drivers &gt; </a:t>
                      </a:r>
                      <a:r>
                        <a:rPr lang="en-US" sz="1400" b="1">
                          <a:solidFill>
                            <a:schemeClr val="tx1"/>
                          </a:solidFill>
                        </a:rPr>
                        <a:t>Prefer Online-Only Insurance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Financial Services &amp; Insurance &gt; Insurance &gt; Values &amp; Purchase Drivers &gt; </a:t>
                      </a:r>
                      <a:r>
                        <a:rPr lang="en-US" sz="1400" b="1">
                          <a:solidFill>
                            <a:schemeClr val="tx1"/>
                          </a:solidFill>
                        </a:rPr>
                        <a:t>Prefer High Premium Low Deductible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Financial Services &amp; Insurance &gt; Insurance &gt; Usage &gt; </a:t>
                      </a:r>
                      <a:r>
                        <a:rPr lang="en-US" sz="1400" b="1">
                          <a:solidFill>
                            <a:schemeClr val="tx1"/>
                          </a:solidFill>
                        </a:rPr>
                        <a:t>Most Likely Reason to Switch Insurers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Financial Services &amp; Insurance &gt; Insurance &gt; Life &gt; </a:t>
                      </a:r>
                      <a:r>
                        <a:rPr lang="en-US" sz="1400" b="1">
                          <a:solidFill>
                            <a:schemeClr val="tx1"/>
                          </a:solidFill>
                        </a:rPr>
                        <a:t>Reasons No Life Insurance</a:t>
                      </a:r>
                    </a:p>
                  </a:txBody>
                  <a:tcPr/>
                </a:tc>
                <a:extLst>
                  <a:ext uri="{0D108BD9-81ED-4DB2-BD59-A6C34878D82A}">
                    <a16:rowId xmlns:a16="http://schemas.microsoft.com/office/drawing/2014/main" val="133627942"/>
                  </a:ext>
                </a:extLst>
              </a:tr>
              <a:tr h="680373">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sp>
        <p:nvSpPr>
          <p:cNvPr id="8" name="Text Placeholder 3">
            <a:extLst>
              <a:ext uri="{FF2B5EF4-FFF2-40B4-BE49-F238E27FC236}">
                <a16:creationId xmlns:a16="http://schemas.microsoft.com/office/drawing/2014/main" id="{7E3D717C-0975-1BB4-3DC7-49412E15070A}"/>
              </a:ext>
            </a:extLst>
          </p:cNvPr>
          <p:cNvSpPr txBox="1">
            <a:spLocks/>
          </p:cNvSpPr>
          <p:nvPr/>
        </p:nvSpPr>
        <p:spPr>
          <a:xfrm>
            <a:off x="673100" y="686061"/>
            <a:ext cx="10871200"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cap="none" spc="0" baseline="0">
                <a:solidFill>
                  <a:schemeClr val="tx1"/>
                </a:solidFill>
                <a:latin typeface="Bw Modelica Light"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Recommended insurance data categories for your creative &amp; messaging strategy</a:t>
            </a:r>
          </a:p>
        </p:txBody>
      </p:sp>
      <p:pic>
        <p:nvPicPr>
          <p:cNvPr id="9" name="Picture 8">
            <a:extLst>
              <a:ext uri="{FF2B5EF4-FFF2-40B4-BE49-F238E27FC236}">
                <a16:creationId xmlns:a16="http://schemas.microsoft.com/office/drawing/2014/main" id="{D260C164-C58D-00C4-6C03-0D5345D4020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0206" y="6488935"/>
            <a:ext cx="2321868" cy="176779"/>
          </a:xfrm>
          <a:prstGeom prst="rect">
            <a:avLst/>
          </a:prstGeom>
        </p:spPr>
      </p:pic>
    </p:spTree>
    <p:extLst>
      <p:ext uri="{BB962C8B-B14F-4D97-AF65-F5344CB8AC3E}">
        <p14:creationId xmlns:p14="http://schemas.microsoft.com/office/powerpoint/2010/main" val="3028975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766DE0-EE4B-BB83-D951-A66847F51469}"/>
              </a:ext>
            </a:extLst>
          </p:cNvPr>
          <p:cNvSpPr>
            <a:spLocks noGrp="1"/>
          </p:cNvSpPr>
          <p:nvPr>
            <p:ph type="body" sz="quarter" idx="10"/>
          </p:nvPr>
        </p:nvSpPr>
        <p:spPr>
          <a:xfrm>
            <a:off x="703977" y="632024"/>
            <a:ext cx="5546511" cy="5743724"/>
          </a:xfrm>
        </p:spPr>
        <p:txBody>
          <a:bodyPr/>
          <a:lstStyle/>
          <a:p>
            <a:r>
              <a:rPr lang="en-US" sz="2000">
                <a:ea typeface="Roboto"/>
              </a:rPr>
              <a:t>An insurance and service organization leveraged Resonate intent (cruise and travel intenders), life stage (moving and buying a home), and competitor data (switchers) to identify in-market prospects for their insurance, travel, and membership campaigns. </a:t>
            </a:r>
          </a:p>
          <a:p>
            <a:r>
              <a:rPr lang="en-US" sz="2000">
                <a:ea typeface="Roboto"/>
              </a:rPr>
              <a:t>In one month, Resonate outperformed their original data source of 1st party &amp; 3rd party data with a 39% increase in membership conversion rates, 31% lower cost per completion for insurance campaign, and a 39% lower cost per click for travel campaign. </a:t>
            </a:r>
          </a:p>
        </p:txBody>
      </p:sp>
      <p:sp>
        <p:nvSpPr>
          <p:cNvPr id="7" name="TextBox 6">
            <a:extLst>
              <a:ext uri="{FF2B5EF4-FFF2-40B4-BE49-F238E27FC236}">
                <a16:creationId xmlns:a16="http://schemas.microsoft.com/office/drawing/2014/main" id="{479A791D-6DB5-C7C0-D2E5-62A764DC1FF5}"/>
              </a:ext>
            </a:extLst>
          </p:cNvPr>
          <p:cNvSpPr txBox="1"/>
          <p:nvPr/>
        </p:nvSpPr>
        <p:spPr>
          <a:xfrm>
            <a:off x="6715606" y="2336648"/>
            <a:ext cx="5196645" cy="2123658"/>
          </a:xfrm>
          <a:prstGeom prst="rect">
            <a:avLst/>
          </a:prstGeom>
          <a:noFill/>
        </p:spPr>
        <p:txBody>
          <a:bodyPr wrap="square" lIns="91440" tIns="45720" rIns="91440" bIns="45720" rtlCol="0" anchor="t">
            <a:spAutoFit/>
          </a:bodyPr>
          <a:lstStyle/>
          <a:p>
            <a:pPr algn="ctr"/>
            <a:r>
              <a:rPr lang="en-US" sz="9600" b="1">
                <a:solidFill>
                  <a:schemeClr val="accent3"/>
                </a:solidFill>
              </a:rPr>
              <a:t>39% </a:t>
            </a:r>
            <a:endParaRPr lang="en-US">
              <a:solidFill>
                <a:schemeClr val="bg1"/>
              </a:solidFill>
            </a:endParaRPr>
          </a:p>
          <a:p>
            <a:pPr algn="ctr"/>
            <a:r>
              <a:rPr lang="en-US">
                <a:solidFill>
                  <a:schemeClr val="bg1"/>
                </a:solidFill>
                <a:ea typeface="+mn-lt"/>
                <a:cs typeface="+mn-lt"/>
              </a:rPr>
              <a:t>Increase In Conversion Rates Over Their Original 1st and 3rd Party Data Sources</a:t>
            </a:r>
            <a:endParaRPr lang="en-US">
              <a:solidFill>
                <a:schemeClr val="bg1"/>
              </a:solidFill>
            </a:endParaRPr>
          </a:p>
        </p:txBody>
      </p:sp>
      <p:sp>
        <p:nvSpPr>
          <p:cNvPr id="2" name="TextBox 1">
            <a:extLst>
              <a:ext uri="{FF2B5EF4-FFF2-40B4-BE49-F238E27FC236}">
                <a16:creationId xmlns:a16="http://schemas.microsoft.com/office/drawing/2014/main" id="{E91CF718-8008-203D-7078-8CE55361525C}"/>
              </a:ext>
            </a:extLst>
          </p:cNvPr>
          <p:cNvSpPr txBox="1"/>
          <p:nvPr/>
        </p:nvSpPr>
        <p:spPr>
          <a:xfrm>
            <a:off x="6280614" y="6348796"/>
            <a:ext cx="6678705" cy="430887"/>
          </a:xfrm>
          <a:prstGeom prst="rect">
            <a:avLst/>
          </a:prstGeom>
          <a:noFill/>
        </p:spPr>
        <p:txBody>
          <a:bodyPr wrap="square" rtlCol="0">
            <a:spAutoFit/>
          </a:bodyPr>
          <a:lstStyle/>
          <a:p>
            <a:r>
              <a:rPr lang="en-US" sz="1100" i="1">
                <a:solidFill>
                  <a:schemeClr val="bg1"/>
                </a:solidFill>
              </a:rPr>
              <a:t>*Results will vary based on industry, vertical, audience, and strategy.</a:t>
            </a:r>
          </a:p>
          <a:p>
            <a:r>
              <a:rPr lang="en-US" sz="1100" i="1">
                <a:solidFill>
                  <a:schemeClr val="bg1"/>
                </a:solidFill>
              </a:rPr>
              <a:t>We recommend following our best practices to achieve the best performance.</a:t>
            </a:r>
          </a:p>
        </p:txBody>
      </p:sp>
    </p:spTree>
    <p:extLst>
      <p:ext uri="{BB962C8B-B14F-4D97-AF65-F5344CB8AC3E}">
        <p14:creationId xmlns:p14="http://schemas.microsoft.com/office/powerpoint/2010/main" val="2100590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fontScale="85000" lnSpcReduction="20000"/>
          </a:bodyPr>
          <a:lstStyle/>
          <a:p>
            <a:r>
              <a:rPr lang="en-US">
                <a:solidFill>
                  <a:schemeClr val="accent1"/>
                </a:solidFill>
              </a:rPr>
              <a:t>Resonate Investments </a:t>
            </a:r>
            <a:r>
              <a:rPr lang="en-US"/>
              <a:t>provides the most predictive, recent, and comprehensive understanding of individual investors,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p:txBody>
          <a:bodyPr/>
          <a:lstStyle/>
          <a:p>
            <a:r>
              <a:rPr lang="en-US"/>
              <a:t>AI powered </a:t>
            </a:r>
            <a:r>
              <a:rPr lang="en-US">
                <a:solidFill>
                  <a:schemeClr val="accent1"/>
                </a:solidFill>
              </a:rPr>
              <a:t>Resonate Investments </a:t>
            </a:r>
            <a:r>
              <a:rPr lang="en-US"/>
              <a:t>data</a:t>
            </a:r>
          </a:p>
        </p:txBody>
      </p:sp>
      <p:sp>
        <p:nvSpPr>
          <p:cNvPr id="5" name="Text Placeholder 1">
            <a:extLst>
              <a:ext uri="{FF2B5EF4-FFF2-40B4-BE49-F238E27FC236}">
                <a16:creationId xmlns:a16="http://schemas.microsoft.com/office/drawing/2014/main" id="{7C5E9EB9-513E-07AB-5863-F8938B59F991}"/>
              </a:ext>
            </a:extLst>
          </p:cNvPr>
          <p:cNvSpPr txBox="1">
            <a:spLocks/>
          </p:cNvSpPr>
          <p:nvPr/>
        </p:nvSpPr>
        <p:spPr>
          <a:xfrm>
            <a:off x="5000205" y="2035660"/>
            <a:ext cx="6897043" cy="450484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Efficiently acquire, retain, and upsell investors </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with an unparalleled understanding of every customer and prospect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Identify in-market prospects by leveraging the largest repository of unique crypto, NFT, and general investment intent signals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6M </a:t>
            </a:r>
            <a:r>
              <a:rPr kumimoji="0" lang="en-US" sz="14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Switching Investment Accounts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2M</a:t>
            </a:r>
            <a:r>
              <a:rPr kumimoji="0" lang="en-US" sz="14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 Buy Crypto And </a:t>
            </a:r>
            <a:r>
              <a:rPr kumimoji="0" lang="en-US" sz="1400" b="0" i="0" u="none" strike="noStrike" kern="1200" cap="none" spc="0" normalizeH="0" baseline="0" noProof="0" err="1">
                <a:ln>
                  <a:noFill/>
                </a:ln>
                <a:solidFill>
                  <a:srgbClr val="000000"/>
                </a:solidFill>
                <a:effectLst/>
                <a:uLnTx/>
                <a:uFillTx/>
                <a:latin typeface="Montserrat" pitchFamily="2" charset="77"/>
                <a:ea typeface="Roboto"/>
                <a:cs typeface="Open Sans Light" panose="020B0306030504020204" pitchFamily="34" charset="0"/>
              </a:rPr>
              <a:t>Nfts</a:t>
            </a:r>
            <a:endParaRPr kumimoji="0" lang="en-US" sz="14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7M</a:t>
            </a:r>
            <a:r>
              <a:rPr kumimoji="0" lang="en-US" sz="14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 Retiring</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7M</a:t>
            </a:r>
            <a:r>
              <a:rPr kumimoji="0" lang="en-US" sz="14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 College Savings Account Openers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Understand why they invest to personalize messaging and creative with the most comprehensive psychographics &amp; preferences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r>
              <a:rPr kumimoji="0" lang="en-US" sz="1400" b="0" i="1" u="none" strike="noStrike" kern="1000" cap="none" spc="60" normalizeH="0" baseline="0" noProof="0">
                <a:ln>
                  <a:noFill/>
                </a:ln>
                <a:solidFill>
                  <a:srgbClr val="000000"/>
                </a:solidFill>
                <a:effectLst/>
                <a:uLnTx/>
                <a:uFillTx/>
                <a:latin typeface="Montserrat" pitchFamily="2" charset="77"/>
                <a:ea typeface="Roboto"/>
              </a:rPr>
              <a:t>investment advisory firm considerations, reasons for investing in crypto, crypto features interested in, reasons for owning NFTs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p:txBody>
      </p:sp>
      <p:graphicFrame>
        <p:nvGraphicFramePr>
          <p:cNvPr id="6" name="Diagram 5">
            <a:extLst>
              <a:ext uri="{FF2B5EF4-FFF2-40B4-BE49-F238E27FC236}">
                <a16:creationId xmlns:a16="http://schemas.microsoft.com/office/drawing/2014/main" id="{9799F98A-08EF-EE12-ED1C-5137D9D37B7E}"/>
              </a:ext>
            </a:extLst>
          </p:cNvPr>
          <p:cNvGraphicFramePr/>
          <p:nvPr/>
        </p:nvGraphicFramePr>
        <p:xfrm>
          <a:off x="131181" y="1733705"/>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502201BC-71DE-31FB-514F-47B3EC7B617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0211" y="6540500"/>
            <a:ext cx="2333727" cy="151760"/>
          </a:xfrm>
          <a:prstGeom prst="rect">
            <a:avLst/>
          </a:prstGeom>
        </p:spPr>
      </p:pic>
      <p:pic>
        <p:nvPicPr>
          <p:cNvPr id="8" name="Picture 2" descr="screenshot">
            <a:extLst>
              <a:ext uri="{FF2B5EF4-FFF2-40B4-BE49-F238E27FC236}">
                <a16:creationId xmlns:a16="http://schemas.microsoft.com/office/drawing/2014/main" id="{2128B7B2-67CF-1333-7E03-B3577688A9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4430" y="4424088"/>
            <a:ext cx="1693181" cy="141098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191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D8C546-5360-940C-9B08-39B2F00F3D4E}"/>
              </a:ext>
            </a:extLst>
          </p:cNvPr>
          <p:cNvGraphicFramePr>
            <a:graphicFrameLocks noGrp="1"/>
          </p:cNvGraphicFramePr>
          <p:nvPr/>
        </p:nvGraphicFramePr>
        <p:xfrm>
          <a:off x="12700" y="2025880"/>
          <a:ext cx="12192000" cy="3446385"/>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58092">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631371">
                <a:tc>
                  <a:txBody>
                    <a:bodyPr/>
                    <a:lstStyle/>
                    <a:p>
                      <a:r>
                        <a:rPr lang="en-US" sz="1400" b="0">
                          <a:solidFill>
                            <a:schemeClr val="tx1"/>
                          </a:solidFill>
                        </a:rPr>
                        <a:t>Financial Purchase Drivers</a:t>
                      </a:r>
                    </a:p>
                  </a:txBody>
                  <a:tcPr/>
                </a:tc>
                <a:tc>
                  <a:txBody>
                    <a:bodyPr/>
                    <a:lstStyle/>
                    <a:p>
                      <a:pPr marL="285750" indent="-285750">
                        <a:buFont typeface="Arial" panose="020B0604020202020204" pitchFamily="34" charset="0"/>
                        <a:buChar char="•"/>
                      </a:pPr>
                      <a:r>
                        <a:rPr lang="en-US" sz="1400" b="0" kern="1200">
                          <a:solidFill>
                            <a:schemeClr val="tx1"/>
                          </a:solidFill>
                          <a:effectLst/>
                        </a:rPr>
                        <a:t>Financial Services &amp; Insurance &gt; Purchase Drivers &gt; Product Attributes &gt; </a:t>
                      </a:r>
                      <a:r>
                        <a:rPr lang="en-US" sz="1400" b="1" kern="1200">
                          <a:solidFill>
                            <a:schemeClr val="tx1"/>
                          </a:solidFill>
                          <a:effectLst/>
                        </a:rPr>
                        <a:t>Factors When Selecting Financial Product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Financial Services &amp; Insurance &gt; Purchase Drivers &gt; Product Attributes &gt; </a:t>
                      </a:r>
                      <a:r>
                        <a:rPr lang="en-US" sz="1400" b="1">
                          <a:solidFill>
                            <a:schemeClr val="tx1"/>
                          </a:solidFill>
                        </a:rPr>
                        <a:t>Financial Statements Agree With</a:t>
                      </a:r>
                    </a:p>
                  </a:txBody>
                  <a:tcPr/>
                </a:tc>
                <a:extLst>
                  <a:ext uri="{0D108BD9-81ED-4DB2-BD59-A6C34878D82A}">
                    <a16:rowId xmlns:a16="http://schemas.microsoft.com/office/drawing/2014/main" val="3716061511"/>
                  </a:ext>
                </a:extLst>
              </a:tr>
              <a:tr h="642257">
                <a:tc>
                  <a:txBody>
                    <a:bodyPr/>
                    <a:lstStyle/>
                    <a:p>
                      <a:r>
                        <a:rPr lang="en-US" sz="1400" b="0">
                          <a:solidFill>
                            <a:schemeClr val="tx1"/>
                          </a:solidFill>
                        </a:rPr>
                        <a:t>Financial Market Psychographics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Financial Services &amp; Insurance &gt; Purchase Drivers &gt; Financial Market Psychographics &gt; </a:t>
                      </a:r>
                      <a:r>
                        <a:rPr lang="en-US" sz="1400" b="1">
                          <a:solidFill>
                            <a:schemeClr val="tx1"/>
                          </a:solidFill>
                        </a:rPr>
                        <a:t>Financial Crisis Soon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Financial Services &amp; Insurance &gt; Purchase Drivers &gt; Financial Market Psychographics &gt; </a:t>
                      </a:r>
                      <a:r>
                        <a:rPr lang="en-US" sz="1400" b="1">
                          <a:solidFill>
                            <a:schemeClr val="tx1"/>
                          </a:solidFill>
                        </a:rPr>
                        <a:t>Fear of Stock Market Drop</a:t>
                      </a:r>
                    </a:p>
                  </a:txBody>
                  <a:tcPr/>
                </a:tc>
                <a:extLst>
                  <a:ext uri="{0D108BD9-81ED-4DB2-BD59-A6C34878D82A}">
                    <a16:rowId xmlns:a16="http://schemas.microsoft.com/office/drawing/2014/main" val="133627942"/>
                  </a:ext>
                </a:extLst>
              </a:tr>
              <a:tr h="642257">
                <a:tc>
                  <a:txBody>
                    <a:bodyPr/>
                    <a:lstStyle/>
                    <a:p>
                      <a:r>
                        <a:rPr lang="en-US" sz="1400" b="0">
                          <a:solidFill>
                            <a:schemeClr val="tx1"/>
                          </a:solidFill>
                        </a:rPr>
                        <a:t>Investments Preferences</a:t>
                      </a:r>
                    </a:p>
                  </a:txBody>
                  <a:tcPr/>
                </a:tc>
                <a:tc>
                  <a:txBody>
                    <a:bodyPr/>
                    <a:lstStyle/>
                    <a:p>
                      <a:pPr marL="171450" marR="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b="0">
                          <a:solidFill>
                            <a:schemeClr val="tx1"/>
                          </a:solidFill>
                        </a:rPr>
                        <a:t>Financial Services &amp; Insurance &gt; Investments &gt; Advisor Choice Considerations &gt; </a:t>
                      </a:r>
                      <a:r>
                        <a:rPr lang="en-US" sz="1400" b="1">
                          <a:solidFill>
                            <a:schemeClr val="tx1"/>
                          </a:solidFill>
                        </a:rPr>
                        <a:t>Investment Advisory Firm Considerations</a:t>
                      </a:r>
                      <a:endParaRPr lang="en-US"/>
                    </a:p>
                    <a:p>
                      <a:pPr marL="171450" marR="0" lvl="0" indent="-171450" algn="l" rtl="0">
                        <a:lnSpc>
                          <a:spcPct val="100000"/>
                        </a:lnSpc>
                        <a:spcBef>
                          <a:spcPts val="0"/>
                        </a:spcBef>
                        <a:spcAft>
                          <a:spcPts val="0"/>
                        </a:spcAft>
                        <a:buClrTx/>
                        <a:buSzTx/>
                        <a:buFont typeface="Arial" panose="020B0604020202020204" pitchFamily="34" charset="0"/>
                        <a:buChar char="•"/>
                      </a:pPr>
                      <a:r>
                        <a:rPr lang="en-US" sz="1400" b="0">
                          <a:solidFill>
                            <a:schemeClr val="tx1"/>
                          </a:solidFill>
                        </a:rPr>
                        <a:t>Financial Services &amp; Insurance &gt; Investments &gt; Alternative Investments &gt; </a:t>
                      </a:r>
                      <a:r>
                        <a:rPr lang="en-US" sz="1400" b="1">
                          <a:solidFill>
                            <a:schemeClr val="tx1"/>
                          </a:solidFill>
                        </a:rPr>
                        <a:t>Reason for Investing in Crypto</a:t>
                      </a:r>
                      <a:endParaRPr lang="en-US"/>
                    </a:p>
                    <a:p>
                      <a:pPr marL="171450" marR="0" lvl="0" indent="-171450" algn="l" rtl="0">
                        <a:lnSpc>
                          <a:spcPct val="100000"/>
                        </a:lnSpc>
                        <a:spcBef>
                          <a:spcPts val="0"/>
                        </a:spcBef>
                        <a:spcAft>
                          <a:spcPts val="0"/>
                        </a:spcAft>
                        <a:buClrTx/>
                        <a:buSzTx/>
                        <a:buFont typeface="Arial" panose="020B0604020202020204" pitchFamily="34" charset="0"/>
                        <a:buChar char="•"/>
                      </a:pPr>
                      <a:r>
                        <a:rPr lang="en-US" sz="1400" b="0">
                          <a:solidFill>
                            <a:schemeClr val="tx1"/>
                          </a:solidFill>
                        </a:rPr>
                        <a:t>Financial Services &amp; Insurance &gt; Investments &gt; Alternative Investments &gt; </a:t>
                      </a:r>
                      <a:r>
                        <a:rPr lang="en-US" sz="1400" b="1">
                          <a:solidFill>
                            <a:schemeClr val="tx1"/>
                          </a:solidFill>
                        </a:rPr>
                        <a:t>Reason for Owning NFTs</a:t>
                      </a:r>
                      <a:endParaRPr lang="en-US"/>
                    </a:p>
                  </a:txBody>
                  <a:tcPr/>
                </a:tc>
                <a:extLst>
                  <a:ext uri="{0D108BD9-81ED-4DB2-BD59-A6C34878D82A}">
                    <a16:rowId xmlns:a16="http://schemas.microsoft.com/office/drawing/2014/main" val="1156922163"/>
                  </a:ext>
                </a:extLst>
              </a:tr>
              <a:tr h="680373">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sp>
        <p:nvSpPr>
          <p:cNvPr id="8" name="Text Placeholder 3">
            <a:extLst>
              <a:ext uri="{FF2B5EF4-FFF2-40B4-BE49-F238E27FC236}">
                <a16:creationId xmlns:a16="http://schemas.microsoft.com/office/drawing/2014/main" id="{7E3D717C-0975-1BB4-3DC7-49412E15070A}"/>
              </a:ext>
            </a:extLst>
          </p:cNvPr>
          <p:cNvSpPr txBox="1">
            <a:spLocks/>
          </p:cNvSpPr>
          <p:nvPr/>
        </p:nvSpPr>
        <p:spPr>
          <a:xfrm>
            <a:off x="673100" y="686061"/>
            <a:ext cx="10871200"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cap="none" spc="0" baseline="0">
                <a:solidFill>
                  <a:schemeClr val="tx1"/>
                </a:solidFill>
                <a:latin typeface="Bw Modelica Light"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Recommended investments data categories for your creative &amp; messaging strategy</a:t>
            </a:r>
          </a:p>
        </p:txBody>
      </p:sp>
      <p:pic>
        <p:nvPicPr>
          <p:cNvPr id="3" name="Picture 2">
            <a:extLst>
              <a:ext uri="{FF2B5EF4-FFF2-40B4-BE49-F238E27FC236}">
                <a16:creationId xmlns:a16="http://schemas.microsoft.com/office/drawing/2014/main" id="{21493127-697C-4C0B-C16D-AF72ACC10DB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0211" y="6540500"/>
            <a:ext cx="2333727" cy="151760"/>
          </a:xfrm>
          <a:prstGeom prst="rect">
            <a:avLst/>
          </a:prstGeom>
        </p:spPr>
      </p:pic>
    </p:spTree>
    <p:extLst>
      <p:ext uri="{BB962C8B-B14F-4D97-AF65-F5344CB8AC3E}">
        <p14:creationId xmlns:p14="http://schemas.microsoft.com/office/powerpoint/2010/main" val="4080790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fontScale="85000" lnSpcReduction="20000"/>
          </a:bodyPr>
          <a:lstStyle/>
          <a:p>
            <a:r>
              <a:rPr lang="en-US">
                <a:solidFill>
                  <a:schemeClr val="accent1"/>
                </a:solidFill>
              </a:rPr>
              <a:t>Resonate Automotive </a:t>
            </a:r>
            <a:r>
              <a:rPr lang="en-US"/>
              <a:t>provides the most predictive, recent, and comprehensive understanding of individual drivers,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p:txBody>
          <a:bodyPr/>
          <a:lstStyle/>
          <a:p>
            <a:r>
              <a:rPr lang="en-US"/>
              <a:t>AI powered </a:t>
            </a:r>
            <a:r>
              <a:rPr lang="en-US">
                <a:solidFill>
                  <a:schemeClr val="accent1"/>
                </a:solidFill>
              </a:rPr>
              <a:t>Resonate Automotive </a:t>
            </a:r>
            <a:r>
              <a:rPr lang="en-US"/>
              <a:t>data</a:t>
            </a:r>
          </a:p>
        </p:txBody>
      </p:sp>
      <p:sp>
        <p:nvSpPr>
          <p:cNvPr id="2" name="Text Placeholder 1">
            <a:extLst>
              <a:ext uri="{FF2B5EF4-FFF2-40B4-BE49-F238E27FC236}">
                <a16:creationId xmlns:a16="http://schemas.microsoft.com/office/drawing/2014/main" id="{ED2B23E5-EA62-A788-B4D5-AC061F9F6082}"/>
              </a:ext>
            </a:extLst>
          </p:cNvPr>
          <p:cNvSpPr txBox="1">
            <a:spLocks/>
          </p:cNvSpPr>
          <p:nvPr/>
        </p:nvSpPr>
        <p:spPr>
          <a:xfrm>
            <a:off x="5000205" y="2229622"/>
            <a:ext cx="6910144" cy="461452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Efficiently acquire, retain, and upsell customers </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with an unparalleled understanding of every customer and prospect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Identify in-market prospects by leveraging the largest repository of unique auto intent signals: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50M </a:t>
            </a:r>
            <a:r>
              <a:rPr kumimoji="0" lang="en-US" sz="14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Car buyers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2M </a:t>
            </a:r>
            <a:r>
              <a:rPr kumimoji="0" lang="en-US" sz="14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Chevrolet buyers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25M </a:t>
            </a:r>
            <a:r>
              <a:rPr kumimoji="0" lang="en-US" sz="14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Chevrolet owners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15M</a:t>
            </a:r>
            <a:r>
              <a:rPr kumimoji="0" lang="en-US" sz="14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 With a new teen driver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Understand why they buy to personalize messaging and creative with the most comprehensive psychographics &amp; preferences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r>
              <a:rPr kumimoji="0" lang="en-US" sz="1400" b="0" i="1" u="none" strike="noStrike" kern="1000" cap="none" spc="60" normalizeH="0" baseline="0" noProof="0">
                <a:ln>
                  <a:noFill/>
                </a:ln>
                <a:solidFill>
                  <a:srgbClr val="000000"/>
                </a:solidFill>
                <a:effectLst/>
                <a:uLnTx/>
                <a:uFillTx/>
                <a:latin typeface="Montserrat" pitchFamily="2" charset="77"/>
                <a:ea typeface="Roboto"/>
              </a:rPr>
              <a:t>auto brand associations, car owner psychographics, next auto important feature categories, top 3 features when buying a new vehicle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p:txBody>
      </p:sp>
      <p:graphicFrame>
        <p:nvGraphicFramePr>
          <p:cNvPr id="9" name="Diagram 8">
            <a:extLst>
              <a:ext uri="{FF2B5EF4-FFF2-40B4-BE49-F238E27FC236}">
                <a16:creationId xmlns:a16="http://schemas.microsoft.com/office/drawing/2014/main" id="{EFC9004B-2E3E-6CD5-C2BE-9E6C8ADDA88D}"/>
              </a:ext>
            </a:extLst>
          </p:cNvPr>
          <p:cNvGraphicFramePr/>
          <p:nvPr/>
        </p:nvGraphicFramePr>
        <p:xfrm>
          <a:off x="131181" y="1770649"/>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4" descr="screenshot">
            <a:extLst>
              <a:ext uri="{FF2B5EF4-FFF2-40B4-BE49-F238E27FC236}">
                <a16:creationId xmlns:a16="http://schemas.microsoft.com/office/drawing/2014/main" id="{07331A8F-C644-2697-3403-B340FF96BF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9024" y="4497521"/>
            <a:ext cx="1722314" cy="1435262"/>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292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D8C546-5360-940C-9B08-39B2F00F3D4E}"/>
              </a:ext>
            </a:extLst>
          </p:cNvPr>
          <p:cNvGraphicFramePr>
            <a:graphicFrameLocks noGrp="1"/>
          </p:cNvGraphicFramePr>
          <p:nvPr/>
        </p:nvGraphicFramePr>
        <p:xfrm>
          <a:off x="12700" y="2025880"/>
          <a:ext cx="12192000" cy="3860042"/>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58092">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631371">
                <a:tc>
                  <a:txBody>
                    <a:bodyPr/>
                    <a:lstStyle/>
                    <a:p>
                      <a:r>
                        <a:rPr lang="en-US" sz="1400" b="0">
                          <a:solidFill>
                            <a:schemeClr val="tx1"/>
                          </a:solidFill>
                        </a:rPr>
                        <a:t>Automotive Purchase Drivers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Automotive &gt; Automotive &gt; Auto Purchase Drivers &gt; </a:t>
                      </a:r>
                      <a:r>
                        <a:rPr lang="en-US" sz="1400" b="1">
                          <a:solidFill>
                            <a:schemeClr val="tx1"/>
                          </a:solidFill>
                        </a:rPr>
                        <a:t>Product Attributes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Automotive &gt; Automotive &gt; Influential Sources of Info &gt; </a:t>
                      </a:r>
                      <a:r>
                        <a:rPr lang="en-US" sz="1400" b="1">
                          <a:solidFill>
                            <a:schemeClr val="tx1"/>
                          </a:solidFill>
                        </a:rPr>
                        <a:t>Influential Sources of Info</a:t>
                      </a:r>
                    </a:p>
                  </a:txBody>
                  <a:tcPr/>
                </a:tc>
                <a:extLst>
                  <a:ext uri="{0D108BD9-81ED-4DB2-BD59-A6C34878D82A}">
                    <a16:rowId xmlns:a16="http://schemas.microsoft.com/office/drawing/2014/main" val="3716061511"/>
                  </a:ext>
                </a:extLst>
              </a:tr>
              <a:tr h="391886">
                <a:tc>
                  <a:txBody>
                    <a:bodyPr/>
                    <a:lstStyle/>
                    <a:p>
                      <a:r>
                        <a:rPr lang="en-US" sz="1400" b="0">
                          <a:solidFill>
                            <a:schemeClr val="tx1"/>
                          </a:solidFill>
                        </a:rPr>
                        <a:t>Psychographics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Automotive &gt; Automotive &gt; Car Owner Psychographics &gt; </a:t>
                      </a:r>
                      <a:r>
                        <a:rPr lang="en-US" sz="1400" b="1">
                          <a:solidFill>
                            <a:schemeClr val="tx1"/>
                          </a:solidFill>
                        </a:rPr>
                        <a:t>Car Owner Psychographics</a:t>
                      </a:r>
                    </a:p>
                  </a:txBody>
                  <a:tcPr/>
                </a:tc>
                <a:extLst>
                  <a:ext uri="{0D108BD9-81ED-4DB2-BD59-A6C34878D82A}">
                    <a16:rowId xmlns:a16="http://schemas.microsoft.com/office/drawing/2014/main" val="133627942"/>
                  </a:ext>
                </a:extLst>
              </a:tr>
              <a:tr h="642257">
                <a:tc>
                  <a:txBody>
                    <a:bodyPr/>
                    <a:lstStyle/>
                    <a:p>
                      <a:r>
                        <a:rPr lang="en-US" sz="1400" b="0">
                          <a:solidFill>
                            <a:schemeClr val="tx1"/>
                          </a:solidFill>
                        </a:rPr>
                        <a:t>Next Auto Preferences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Automotive &gt; Automotive &gt; Next Auto &gt; </a:t>
                      </a:r>
                      <a:r>
                        <a:rPr lang="en-US" sz="1400" b="1">
                          <a:solidFill>
                            <a:schemeClr val="tx1"/>
                          </a:solidFill>
                        </a:rPr>
                        <a:t>Hybrid Likelihood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Automotive &gt; Automotive &gt; Next Auto &gt; </a:t>
                      </a:r>
                      <a:r>
                        <a:rPr lang="en-US" sz="1400" b="1">
                          <a:solidFill>
                            <a:schemeClr val="tx1"/>
                          </a:solidFill>
                        </a:rPr>
                        <a:t>Plug-in Hybrid Likelihood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Automotive &gt; Automotive &gt; Next Auto &gt; </a:t>
                      </a:r>
                      <a:r>
                        <a:rPr lang="en-US" sz="1400" b="1">
                          <a:solidFill>
                            <a:schemeClr val="tx1"/>
                          </a:solidFill>
                        </a:rPr>
                        <a:t>Electric Only Likelihood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Automotive &gt; Automotive &gt; Next Auto &gt; </a:t>
                      </a:r>
                      <a:r>
                        <a:rPr lang="en-US" sz="1400" b="1">
                          <a:solidFill>
                            <a:schemeClr val="tx1"/>
                          </a:solidFill>
                        </a:rPr>
                        <a:t>Important Feature Categories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Automotive &gt; Automotive &gt; Next Auto &gt; </a:t>
                      </a:r>
                      <a:r>
                        <a:rPr lang="en-US" sz="1400" b="1">
                          <a:solidFill>
                            <a:schemeClr val="tx1"/>
                          </a:solidFill>
                        </a:rPr>
                        <a:t>Top 3 Features When Buying New Vehicle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Automotive &gt; Automotive &gt; Next Auto &gt; </a:t>
                      </a:r>
                      <a:r>
                        <a:rPr lang="en-US" sz="1400" b="1">
                          <a:solidFill>
                            <a:schemeClr val="tx1"/>
                          </a:solidFill>
                        </a:rPr>
                        <a:t>Reasons Unlikely to Buy EV</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Automotive &gt; Automotive &gt; Next Auto &gt; </a:t>
                      </a:r>
                      <a:r>
                        <a:rPr lang="en-US" sz="1400" b="1">
                          <a:solidFill>
                            <a:schemeClr val="tx1"/>
                          </a:solidFill>
                        </a:rPr>
                        <a:t>Body Type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Automotive &gt; Automotive &gt; Next Auto &gt; </a:t>
                      </a:r>
                      <a:r>
                        <a:rPr lang="en-US" sz="1400" b="1">
                          <a:solidFill>
                            <a:schemeClr val="tx1"/>
                          </a:solidFill>
                        </a:rPr>
                        <a:t>Fuel Type</a:t>
                      </a:r>
                    </a:p>
                  </a:txBody>
                  <a:tcPr/>
                </a:tc>
                <a:extLst>
                  <a:ext uri="{0D108BD9-81ED-4DB2-BD59-A6C34878D82A}">
                    <a16:rowId xmlns:a16="http://schemas.microsoft.com/office/drawing/2014/main" val="1156922163"/>
                  </a:ext>
                </a:extLst>
              </a:tr>
              <a:tr h="680373">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sp>
        <p:nvSpPr>
          <p:cNvPr id="8" name="Text Placeholder 3">
            <a:extLst>
              <a:ext uri="{FF2B5EF4-FFF2-40B4-BE49-F238E27FC236}">
                <a16:creationId xmlns:a16="http://schemas.microsoft.com/office/drawing/2014/main" id="{7E3D717C-0975-1BB4-3DC7-49412E15070A}"/>
              </a:ext>
            </a:extLst>
          </p:cNvPr>
          <p:cNvSpPr txBox="1">
            <a:spLocks/>
          </p:cNvSpPr>
          <p:nvPr/>
        </p:nvSpPr>
        <p:spPr>
          <a:xfrm>
            <a:off x="673100" y="686061"/>
            <a:ext cx="10871200"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cap="none" spc="0" baseline="0">
                <a:solidFill>
                  <a:schemeClr val="tx1"/>
                </a:solidFill>
                <a:latin typeface="Bw Modelica Light"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Recommended automotive data categories for your creative &amp; messaging strategy</a:t>
            </a:r>
          </a:p>
        </p:txBody>
      </p:sp>
    </p:spTree>
    <p:extLst>
      <p:ext uri="{BB962C8B-B14F-4D97-AF65-F5344CB8AC3E}">
        <p14:creationId xmlns:p14="http://schemas.microsoft.com/office/powerpoint/2010/main" val="2860413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fontScale="92500" lnSpcReduction="20000"/>
          </a:bodyPr>
          <a:lstStyle/>
          <a:p>
            <a:r>
              <a:rPr lang="en-US">
                <a:solidFill>
                  <a:schemeClr val="accent1"/>
                </a:solidFill>
              </a:rPr>
              <a:t>Resonate Travel </a:t>
            </a:r>
            <a:r>
              <a:rPr lang="en-US"/>
              <a:t>provides the most predictive, recent, and comprehensive understanding of individual travelers,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p:txBody>
          <a:bodyPr/>
          <a:lstStyle/>
          <a:p>
            <a:r>
              <a:rPr lang="en-US"/>
              <a:t>AI powered </a:t>
            </a:r>
            <a:r>
              <a:rPr lang="en-US">
                <a:solidFill>
                  <a:schemeClr val="accent1"/>
                </a:solidFill>
              </a:rPr>
              <a:t>Resonate Travel </a:t>
            </a:r>
            <a:r>
              <a:rPr lang="en-US"/>
              <a:t>data</a:t>
            </a:r>
          </a:p>
        </p:txBody>
      </p:sp>
      <p:sp>
        <p:nvSpPr>
          <p:cNvPr id="5" name="Text Placeholder 1">
            <a:extLst>
              <a:ext uri="{FF2B5EF4-FFF2-40B4-BE49-F238E27FC236}">
                <a16:creationId xmlns:a16="http://schemas.microsoft.com/office/drawing/2014/main" id="{9A54D03B-0376-CDB5-6395-B0A51DA3A2DF}"/>
              </a:ext>
            </a:extLst>
          </p:cNvPr>
          <p:cNvSpPr txBox="1">
            <a:spLocks/>
          </p:cNvSpPr>
          <p:nvPr/>
        </p:nvSpPr>
        <p:spPr>
          <a:xfrm>
            <a:off x="5041709" y="2232460"/>
            <a:ext cx="7019109" cy="467633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Efficiently acquire, retain, and upsell customers </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with an unparalleled understanding of every customer and prospect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Identify in-market prospects by leveraging the largest repository of unique travel intent signals: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50M </a:t>
            </a:r>
            <a:r>
              <a:rPr kumimoji="0" lang="en-US" sz="14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Trip takers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40M </a:t>
            </a:r>
            <a:r>
              <a:rPr kumimoji="0" lang="en-US" sz="14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Carnival cruisers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30M </a:t>
            </a:r>
            <a:r>
              <a:rPr kumimoji="0" lang="en-US" sz="14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Looking to take a cruise in the next year</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10M</a:t>
            </a:r>
            <a:r>
              <a:rPr kumimoji="0" lang="en-US" sz="1400" b="0" i="0" u="none" strike="noStrike" kern="1200" cap="none" spc="0" normalizeH="0" baseline="0" noProof="0">
                <a:ln>
                  <a:noFill/>
                </a:ln>
                <a:solidFill>
                  <a:srgbClr val="000000"/>
                </a:solidFill>
                <a:effectLst/>
                <a:uLnTx/>
                <a:uFillTx/>
                <a:latin typeface="Montserrat" pitchFamily="2" charset="77"/>
                <a:ea typeface="Roboto"/>
                <a:cs typeface="Open Sans Light" panose="020B0306030504020204" pitchFamily="34" charset="0"/>
              </a:rPr>
              <a:t> Honeymooners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Understand why they travel to personalize messaging and creative with the most comprehensive psychographics &amp; preferences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r>
              <a:rPr kumimoji="0" lang="en-US" sz="1400" b="0" i="1" u="none" strike="noStrike" kern="1000" cap="none" spc="60" normalizeH="0" baseline="0" noProof="0">
                <a:ln>
                  <a:noFill/>
                </a:ln>
                <a:solidFill>
                  <a:srgbClr val="000000"/>
                </a:solidFill>
                <a:effectLst/>
                <a:uLnTx/>
                <a:uFillTx/>
                <a:latin typeface="Montserrat" pitchFamily="2" charset="77"/>
                <a:ea typeface="Roboto"/>
              </a:rPr>
              <a:t>travel psychographics, purpose of leisure trips, factors influencing where to go and who to travel with</a:t>
            </a:r>
          </a:p>
        </p:txBody>
      </p:sp>
      <p:graphicFrame>
        <p:nvGraphicFramePr>
          <p:cNvPr id="6" name="Diagram 5">
            <a:extLst>
              <a:ext uri="{FF2B5EF4-FFF2-40B4-BE49-F238E27FC236}">
                <a16:creationId xmlns:a16="http://schemas.microsoft.com/office/drawing/2014/main" id="{A95C69C9-A17E-A320-F61E-A375341FC711}"/>
              </a:ext>
            </a:extLst>
          </p:cNvPr>
          <p:cNvGraphicFramePr/>
          <p:nvPr/>
        </p:nvGraphicFramePr>
        <p:xfrm>
          <a:off x="131181" y="1853775"/>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B5699CBB-8799-1E3A-9E07-9DA66C390502}"/>
              </a:ext>
            </a:extLst>
          </p:cNvPr>
          <p:cNvPicPr>
            <a:picLocks noChangeAspect="1"/>
          </p:cNvPicPr>
          <p:nvPr/>
        </p:nvPicPr>
        <p:blipFill rotWithShape="1">
          <a:blip r:embed="rId8">
            <a:extLst>
              <a:ext uri="{28A0092B-C50C-407E-A947-70E740481C1C}">
                <a14:useLocalDpi xmlns:a14="http://schemas.microsoft.com/office/drawing/2010/main" val="0"/>
              </a:ext>
            </a:extLst>
          </a:blip>
          <a:srcRect l="4242" t="3857"/>
          <a:stretch/>
        </p:blipFill>
        <p:spPr>
          <a:xfrm>
            <a:off x="3032538" y="4488052"/>
            <a:ext cx="1828800" cy="1514836"/>
          </a:xfrm>
          <a:prstGeom prst="roundRect">
            <a:avLst/>
          </a:prstGeom>
        </p:spPr>
      </p:pic>
    </p:spTree>
    <p:extLst>
      <p:ext uri="{BB962C8B-B14F-4D97-AF65-F5344CB8AC3E}">
        <p14:creationId xmlns:p14="http://schemas.microsoft.com/office/powerpoint/2010/main" val="1115871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D8C546-5360-940C-9B08-39B2F00F3D4E}"/>
              </a:ext>
            </a:extLst>
          </p:cNvPr>
          <p:cNvGraphicFramePr>
            <a:graphicFrameLocks noGrp="1"/>
          </p:cNvGraphicFramePr>
          <p:nvPr/>
        </p:nvGraphicFramePr>
        <p:xfrm>
          <a:off x="12700" y="1677537"/>
          <a:ext cx="12192000" cy="4851667"/>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50168">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1132611">
                <a:tc>
                  <a:txBody>
                    <a:bodyPr/>
                    <a:lstStyle/>
                    <a:p>
                      <a:r>
                        <a:rPr lang="en-US" sz="1400" b="0">
                          <a:solidFill>
                            <a:schemeClr val="tx1"/>
                          </a:solidFill>
                        </a:rPr>
                        <a:t>Travel Purchase Drivers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Travel: Purchase Drivers &gt; Product Attributes &gt; </a:t>
                      </a:r>
                      <a:r>
                        <a:rPr lang="en-US" sz="1400" b="1">
                          <a:solidFill>
                            <a:schemeClr val="tx1"/>
                          </a:solidFill>
                        </a:rPr>
                        <a:t>Travel Service Providers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Travel: Purchase Drivers &gt; Personal Values &gt; </a:t>
                      </a:r>
                      <a:r>
                        <a:rPr lang="en-US" sz="1400" b="1">
                          <a:solidFill>
                            <a:schemeClr val="tx1"/>
                          </a:solidFill>
                        </a:rPr>
                        <a:t>Travel Program Relationship</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Travel: Purchase Drivers &gt; Personal Values &gt; </a:t>
                      </a:r>
                      <a:r>
                        <a:rPr lang="en-US" sz="1400" b="1">
                          <a:solidFill>
                            <a:schemeClr val="tx1"/>
                          </a:solidFill>
                        </a:rPr>
                        <a:t>Reasons for Hesitation on Vacation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Travel: Purchase Drivers &gt; </a:t>
                      </a:r>
                      <a:r>
                        <a:rPr lang="en-US" sz="1400" b="1">
                          <a:solidFill>
                            <a:schemeClr val="tx1"/>
                          </a:solidFill>
                        </a:rPr>
                        <a:t>Travel Psychographics &gt; Most Strongly Agree With</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Travel: Purchase Drivers &gt; Travel Psychographics &gt; </a:t>
                      </a:r>
                      <a:r>
                        <a:rPr lang="en-US" sz="1400" b="1">
                          <a:solidFill>
                            <a:schemeClr val="tx1"/>
                          </a:solidFill>
                        </a:rPr>
                        <a:t>Reasons For Avoiding A Hotel Or Airline</a:t>
                      </a:r>
                    </a:p>
                  </a:txBody>
                  <a:tcPr/>
                </a:tc>
                <a:extLst>
                  <a:ext uri="{0D108BD9-81ED-4DB2-BD59-A6C34878D82A}">
                    <a16:rowId xmlns:a16="http://schemas.microsoft.com/office/drawing/2014/main" val="3716061511"/>
                  </a:ext>
                </a:extLst>
              </a:tr>
              <a:tr h="1132611">
                <a:tc>
                  <a:txBody>
                    <a:bodyPr/>
                    <a:lstStyle/>
                    <a:p>
                      <a:r>
                        <a:rPr lang="en-US" sz="1400" b="0">
                          <a:solidFill>
                            <a:schemeClr val="tx1"/>
                          </a:solidFill>
                        </a:rPr>
                        <a:t>Hotel Purchase Drivers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Hotels &gt; Purchase Drivers &gt; </a:t>
                      </a:r>
                      <a:r>
                        <a:rPr lang="en-US" sz="1400" b="1">
                          <a:solidFill>
                            <a:schemeClr val="tx1"/>
                          </a:solidFill>
                        </a:rPr>
                        <a:t>Positive Hotel Qualities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Hotels &gt; Purchase Drivers &gt; </a:t>
                      </a:r>
                      <a:r>
                        <a:rPr lang="en-US" sz="1400" b="1">
                          <a:solidFill>
                            <a:schemeClr val="tx1"/>
                          </a:solidFill>
                        </a:rPr>
                        <a:t>Negative Hotel Qualities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Hotels &gt; Usage &gt; </a:t>
                      </a:r>
                      <a:r>
                        <a:rPr lang="en-US" sz="1400" b="1">
                          <a:solidFill>
                            <a:schemeClr val="tx1"/>
                          </a:solidFill>
                        </a:rPr>
                        <a:t>Selection Considerations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Hotels &gt; Leisure Travel &gt; </a:t>
                      </a:r>
                      <a:r>
                        <a:rPr lang="en-US" sz="1400" b="1">
                          <a:solidFill>
                            <a:schemeClr val="tx1"/>
                          </a:solidFill>
                        </a:rPr>
                        <a:t>Important Hotel Features - Leisure Trip (Under 1 Week)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Hotels &gt; Business Travel &gt; </a:t>
                      </a:r>
                      <a:r>
                        <a:rPr lang="en-US" sz="1400" b="1">
                          <a:solidFill>
                            <a:schemeClr val="tx1"/>
                          </a:solidFill>
                        </a:rPr>
                        <a:t>Important Hotel Features - Business Trip</a:t>
                      </a:r>
                    </a:p>
                  </a:txBody>
                  <a:tcPr/>
                </a:tc>
                <a:extLst>
                  <a:ext uri="{0D108BD9-81ED-4DB2-BD59-A6C34878D82A}">
                    <a16:rowId xmlns:a16="http://schemas.microsoft.com/office/drawing/2014/main" val="133627942"/>
                  </a:ext>
                </a:extLst>
              </a:tr>
              <a:tr h="715333">
                <a:tc>
                  <a:txBody>
                    <a:bodyPr/>
                    <a:lstStyle/>
                    <a:p>
                      <a:r>
                        <a:rPr lang="en-US" sz="1400" b="0">
                          <a:solidFill>
                            <a:schemeClr val="tx1"/>
                          </a:solidFill>
                        </a:rPr>
                        <a:t>Airline Purchase Drivers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Airlines &gt; Purchase Drivers &gt; </a:t>
                      </a:r>
                      <a:r>
                        <a:rPr lang="en-US" sz="1400" b="1">
                          <a:solidFill>
                            <a:schemeClr val="tx1"/>
                          </a:solidFill>
                        </a:rPr>
                        <a:t>Positive Airline Qualities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Airlines &gt; Purchase Drivers &gt; </a:t>
                      </a:r>
                      <a:r>
                        <a:rPr lang="en-US" sz="1400" b="1">
                          <a:solidFill>
                            <a:schemeClr val="tx1"/>
                          </a:solidFill>
                        </a:rPr>
                        <a:t>Negative Airline Qualities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Airlines &gt; Usage &gt; </a:t>
                      </a:r>
                      <a:r>
                        <a:rPr lang="en-US" sz="1400" b="1">
                          <a:solidFill>
                            <a:schemeClr val="tx1"/>
                          </a:solidFill>
                        </a:rPr>
                        <a:t>Selection Considerations</a:t>
                      </a:r>
                    </a:p>
                  </a:txBody>
                  <a:tcPr/>
                </a:tc>
                <a:extLst>
                  <a:ext uri="{0D108BD9-81ED-4DB2-BD59-A6C34878D82A}">
                    <a16:rowId xmlns:a16="http://schemas.microsoft.com/office/drawing/2014/main" val="1156922163"/>
                  </a:ext>
                </a:extLst>
              </a:tr>
              <a:tr h="574821">
                <a:tc>
                  <a:txBody>
                    <a:bodyPr/>
                    <a:lstStyle/>
                    <a:p>
                      <a:r>
                        <a:rPr lang="en-US" sz="1400" b="0">
                          <a:solidFill>
                            <a:schemeClr val="tx1"/>
                          </a:solidFill>
                        </a:rPr>
                        <a:t>Cruise Purchase Drivers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Cruises &gt; Cruises &gt; </a:t>
                      </a:r>
                      <a:r>
                        <a:rPr lang="en-US" sz="1400" b="1">
                          <a:solidFill>
                            <a:schemeClr val="tx1"/>
                          </a:solidFill>
                        </a:rPr>
                        <a:t>More Important When Selecting a Cruise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Travel &amp; Hospitality &gt; Cruises &gt; Cruises &gt; </a:t>
                      </a:r>
                      <a:r>
                        <a:rPr lang="en-US" sz="1400" b="1">
                          <a:solidFill>
                            <a:schemeClr val="tx1"/>
                          </a:solidFill>
                        </a:rPr>
                        <a:t>Most Important When Selecting a Cruise</a:t>
                      </a:r>
                    </a:p>
                  </a:txBody>
                  <a:tcPr/>
                </a:tc>
                <a:extLst>
                  <a:ext uri="{0D108BD9-81ED-4DB2-BD59-A6C34878D82A}">
                    <a16:rowId xmlns:a16="http://schemas.microsoft.com/office/drawing/2014/main" val="517349042"/>
                  </a:ext>
                </a:extLst>
              </a:tr>
              <a:tr h="665318">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sp>
        <p:nvSpPr>
          <p:cNvPr id="8" name="Text Placeholder 3">
            <a:extLst>
              <a:ext uri="{FF2B5EF4-FFF2-40B4-BE49-F238E27FC236}">
                <a16:creationId xmlns:a16="http://schemas.microsoft.com/office/drawing/2014/main" id="{7E3D717C-0975-1BB4-3DC7-49412E15070A}"/>
              </a:ext>
            </a:extLst>
          </p:cNvPr>
          <p:cNvSpPr txBox="1">
            <a:spLocks/>
          </p:cNvSpPr>
          <p:nvPr/>
        </p:nvSpPr>
        <p:spPr>
          <a:xfrm>
            <a:off x="673100" y="686061"/>
            <a:ext cx="10871200"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cap="none" spc="0" baseline="0">
                <a:solidFill>
                  <a:schemeClr val="tx1"/>
                </a:solidFill>
                <a:latin typeface="Bw Modelica Light"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Recommended travel data categories for your creative &amp; messaging strategy</a:t>
            </a:r>
          </a:p>
        </p:txBody>
      </p:sp>
    </p:spTree>
    <p:extLst>
      <p:ext uri="{BB962C8B-B14F-4D97-AF65-F5344CB8AC3E}">
        <p14:creationId xmlns:p14="http://schemas.microsoft.com/office/powerpoint/2010/main" val="287933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FE31E8-848C-B540-B3A6-E67B0E8D4C42}"/>
              </a:ext>
            </a:extLst>
          </p:cNvPr>
          <p:cNvSpPr>
            <a:spLocks noGrp="1"/>
          </p:cNvSpPr>
          <p:nvPr>
            <p:ph type="body" sz="quarter" idx="13"/>
          </p:nvPr>
        </p:nvSpPr>
        <p:spPr>
          <a:xfrm>
            <a:off x="192947" y="1173212"/>
            <a:ext cx="11803310" cy="533400"/>
          </a:xfrm>
        </p:spPr>
        <p:txBody>
          <a:bodyPr>
            <a:normAutofit fontScale="85000" lnSpcReduction="10000"/>
          </a:bodyPr>
          <a:lstStyle/>
          <a:p>
            <a:r>
              <a:rPr lang="en-US"/>
              <a:t>To run consistent successful campaigns, defining campaign objectives is key.</a:t>
            </a:r>
          </a:p>
        </p:txBody>
      </p:sp>
      <p:sp>
        <p:nvSpPr>
          <p:cNvPr id="4" name="Text Placeholder 3">
            <a:extLst>
              <a:ext uri="{FF2B5EF4-FFF2-40B4-BE49-F238E27FC236}">
                <a16:creationId xmlns:a16="http://schemas.microsoft.com/office/drawing/2014/main" id="{05869D49-70C1-704A-9342-390A1FA55E1E}"/>
              </a:ext>
            </a:extLst>
          </p:cNvPr>
          <p:cNvSpPr>
            <a:spLocks noGrp="1"/>
          </p:cNvSpPr>
          <p:nvPr>
            <p:ph type="body" sz="quarter" idx="14"/>
          </p:nvPr>
        </p:nvSpPr>
        <p:spPr/>
        <p:txBody>
          <a:bodyPr/>
          <a:lstStyle/>
          <a:p>
            <a:r>
              <a:rPr lang="en-US" sz="3600"/>
              <a:t>Define Campaign Objectives</a:t>
            </a:r>
          </a:p>
        </p:txBody>
      </p:sp>
      <p:sp>
        <p:nvSpPr>
          <p:cNvPr id="5" name="Text Placeholder 1">
            <a:extLst>
              <a:ext uri="{FF2B5EF4-FFF2-40B4-BE49-F238E27FC236}">
                <a16:creationId xmlns:a16="http://schemas.microsoft.com/office/drawing/2014/main" id="{7A0D6B3D-6BBC-4E7B-85DD-BB6269005A72}"/>
              </a:ext>
            </a:extLst>
          </p:cNvPr>
          <p:cNvSpPr txBox="1">
            <a:spLocks/>
          </p:cNvSpPr>
          <p:nvPr/>
        </p:nvSpPr>
        <p:spPr>
          <a:xfrm>
            <a:off x="6687458" y="1898319"/>
            <a:ext cx="4856842" cy="4157851"/>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Clr>
                <a:srgbClr val="EF4B24"/>
              </a:buClr>
              <a:buFont typeface="Arial" panose="020B0604020202020204" pitchFamily="34" charset="0"/>
              <a:buChar char="•"/>
              <a:defRPr sz="2400" b="0" i="0" kern="1000" spc="60">
                <a:solidFill>
                  <a:schemeClr val="tx1"/>
                </a:solidFill>
                <a:latin typeface="+mn-lt"/>
                <a:ea typeface="Bw Modelica" panose="020B0604020202020204" charset="0"/>
                <a:cs typeface="Bw Modelica" panose="00000600000000000000" pitchFamily="50" charset="0"/>
              </a:defRPr>
            </a:lvl1pPr>
            <a:lvl2pPr marL="800100" indent="-342900" algn="l" defTabSz="914400" rtl="0" eaLnBrk="1" latinLnBrk="0" hangingPunct="1">
              <a:lnSpc>
                <a:spcPct val="90000"/>
              </a:lnSpc>
              <a:spcBef>
                <a:spcPts val="500"/>
              </a:spcBef>
              <a:buClr>
                <a:srgbClr val="EF4B24"/>
              </a:buClr>
              <a:buFont typeface="Arial" panose="020B0604020202020204" pitchFamily="34" charset="0"/>
              <a:buChar char="•"/>
              <a:defRPr sz="2200" b="0" i="0" kern="1200">
                <a:solidFill>
                  <a:schemeClr val="tx1"/>
                </a:solidFill>
                <a:latin typeface="+mn-lt"/>
                <a:ea typeface="Bw Modelica" panose="020B0604020202020204" charset="0"/>
                <a:cs typeface="Open Sans Light" panose="020B0306030504020204" pitchFamily="34" charset="0"/>
              </a:defRPr>
            </a:lvl2pPr>
            <a:lvl3pPr marL="1257300" indent="-342900" algn="l" defTabSz="914400" rtl="0" eaLnBrk="1" latinLnBrk="0" hangingPunct="1">
              <a:lnSpc>
                <a:spcPct val="90000"/>
              </a:lnSpc>
              <a:spcBef>
                <a:spcPts val="500"/>
              </a:spcBef>
              <a:buClr>
                <a:srgbClr val="EF4B24"/>
              </a:buClr>
              <a:buFont typeface="Arial" panose="020B0604020202020204" pitchFamily="34" charset="0"/>
              <a:buChar char="•"/>
              <a:defRPr sz="2000" b="0" i="0" kern="1200">
                <a:solidFill>
                  <a:schemeClr val="tx1"/>
                </a:solidFill>
                <a:latin typeface="Bw Modelica" panose="020B0604020202020204" charset="0"/>
                <a:ea typeface="Bw Modelica" panose="020B0604020202020204" charset="0"/>
                <a:cs typeface="Open Sans Light" panose="020B0306030504020204" pitchFamily="34" charset="0"/>
              </a:defRPr>
            </a:lvl3pPr>
            <a:lvl4pPr marL="1714500" indent="-342900" algn="l" defTabSz="914400" rtl="0" eaLnBrk="1" latinLnBrk="0" hangingPunct="1">
              <a:lnSpc>
                <a:spcPct val="90000"/>
              </a:lnSpc>
              <a:spcBef>
                <a:spcPts val="500"/>
              </a:spcBef>
              <a:buClr>
                <a:srgbClr val="EF4B24"/>
              </a:buClr>
              <a:buFont typeface="Arial" panose="020B0604020202020204" pitchFamily="34" charset="0"/>
              <a:buChar char="•"/>
              <a:defRPr sz="1800" b="0" i="0" kern="1200">
                <a:solidFill>
                  <a:schemeClr val="tx1"/>
                </a:solidFill>
                <a:latin typeface="Bw Modelica" panose="020B0604020202020204" charset="0"/>
                <a:ea typeface="Bw Modelica" panose="020B0604020202020204" charset="0"/>
                <a:cs typeface="Open Sans Light" panose="020B0306030504020204" pitchFamily="34" charset="0"/>
              </a:defRPr>
            </a:lvl4pPr>
            <a:lvl5pPr marL="2171700" indent="-342900" algn="l" defTabSz="914400" rtl="0" eaLnBrk="1" latinLnBrk="0" hangingPunct="1">
              <a:lnSpc>
                <a:spcPct val="90000"/>
              </a:lnSpc>
              <a:spcBef>
                <a:spcPts val="500"/>
              </a:spcBef>
              <a:buClr>
                <a:srgbClr val="EF4B24"/>
              </a:buClr>
              <a:buFont typeface="Arial" panose="020B0604020202020204" pitchFamily="34" charset="0"/>
              <a:buChar char="•"/>
              <a:defRPr sz="1600" b="0" i="0" kern="1200">
                <a:solidFill>
                  <a:schemeClr val="tx1"/>
                </a:solidFill>
                <a:latin typeface="Bw Modelica" panose="020B0604020202020204" charset="0"/>
                <a:ea typeface="Bw Modelica" panose="020B060402020202020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a:latin typeface="Bw Modelica Light" panose="020B0604020202020204" charset="0"/>
              </a:rPr>
              <a:t>Conversion/Action </a:t>
            </a:r>
          </a:p>
          <a:p>
            <a:pPr marL="0" indent="0">
              <a:buFont typeface="Arial" panose="020B0604020202020204" pitchFamily="34" charset="0"/>
              <a:buNone/>
            </a:pPr>
            <a:endParaRPr lang="en-US" b="1" u="sng">
              <a:latin typeface="Bw Modelica Light" panose="020B0604020202020204" charset="0"/>
            </a:endParaRPr>
          </a:p>
          <a:p>
            <a:pPr>
              <a:buClr>
                <a:schemeClr val="accent1"/>
              </a:buClr>
            </a:pPr>
            <a:r>
              <a:rPr lang="en-US" sz="1800" b="1">
                <a:latin typeface="Bw Modelica Light" panose="020B0604020202020204" charset="0"/>
              </a:rPr>
              <a:t>Encourage audience to take a certain action	</a:t>
            </a:r>
          </a:p>
          <a:p>
            <a:pPr lvl="1">
              <a:buClr>
                <a:schemeClr val="accent1"/>
              </a:buClr>
            </a:pPr>
            <a:r>
              <a:rPr lang="en-US" sz="1600" b="1">
                <a:latin typeface="Bw Modelica Light" panose="020B0604020202020204" charset="0"/>
              </a:rPr>
              <a:t>Signing up to learn more</a:t>
            </a:r>
          </a:p>
          <a:p>
            <a:pPr lvl="1">
              <a:buClr>
                <a:schemeClr val="accent1"/>
              </a:buClr>
            </a:pPr>
            <a:r>
              <a:rPr lang="en-US" sz="1600" b="1">
                <a:latin typeface="Bw Modelica Light" panose="020B0604020202020204" charset="0"/>
              </a:rPr>
              <a:t>Completing a sale</a:t>
            </a:r>
          </a:p>
          <a:p>
            <a:pPr>
              <a:buClr>
                <a:schemeClr val="accent1"/>
              </a:buClr>
            </a:pPr>
            <a:r>
              <a:rPr lang="en-US" sz="1800" b="1">
                <a:latin typeface="Bw Modelica Light" panose="020B0604020202020204" charset="0"/>
              </a:rPr>
              <a:t>Results are measured in defined metrics</a:t>
            </a:r>
            <a:endParaRPr lang="en-US" sz="1800">
              <a:latin typeface="Bw Modelica Light" panose="020B0604020202020204" charset="0"/>
            </a:endParaRPr>
          </a:p>
        </p:txBody>
      </p:sp>
      <p:sp>
        <p:nvSpPr>
          <p:cNvPr id="6" name="Text Placeholder 1">
            <a:extLst>
              <a:ext uri="{FF2B5EF4-FFF2-40B4-BE49-F238E27FC236}">
                <a16:creationId xmlns:a16="http://schemas.microsoft.com/office/drawing/2014/main" id="{2266CD00-0EF8-4191-AF83-83845C2A4579}"/>
              </a:ext>
            </a:extLst>
          </p:cNvPr>
          <p:cNvSpPr txBox="1">
            <a:spLocks/>
          </p:cNvSpPr>
          <p:nvPr/>
        </p:nvSpPr>
        <p:spPr>
          <a:xfrm>
            <a:off x="1292498" y="1900846"/>
            <a:ext cx="4856842" cy="4157851"/>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Clr>
                <a:srgbClr val="EF4B24"/>
              </a:buClr>
              <a:buFont typeface="Arial" panose="020B0604020202020204" pitchFamily="34" charset="0"/>
              <a:buChar char="•"/>
              <a:defRPr sz="2400" b="0" i="0" kern="1000" spc="60">
                <a:solidFill>
                  <a:schemeClr val="tx1"/>
                </a:solidFill>
                <a:latin typeface="+mn-lt"/>
                <a:ea typeface="Bw Modelica" panose="020B0604020202020204" charset="0"/>
                <a:cs typeface="Bw Modelica" panose="00000600000000000000" pitchFamily="50" charset="0"/>
              </a:defRPr>
            </a:lvl1pPr>
            <a:lvl2pPr marL="800100" indent="-342900" algn="l" defTabSz="914400" rtl="0" eaLnBrk="1" latinLnBrk="0" hangingPunct="1">
              <a:lnSpc>
                <a:spcPct val="90000"/>
              </a:lnSpc>
              <a:spcBef>
                <a:spcPts val="500"/>
              </a:spcBef>
              <a:buClr>
                <a:srgbClr val="EF4B24"/>
              </a:buClr>
              <a:buFont typeface="Arial" panose="020B0604020202020204" pitchFamily="34" charset="0"/>
              <a:buChar char="•"/>
              <a:defRPr sz="2200" b="0" i="0" kern="1200">
                <a:solidFill>
                  <a:schemeClr val="tx1"/>
                </a:solidFill>
                <a:latin typeface="+mn-lt"/>
                <a:ea typeface="Bw Modelica" panose="020B0604020202020204" charset="0"/>
                <a:cs typeface="Open Sans Light" panose="020B0306030504020204" pitchFamily="34" charset="0"/>
              </a:defRPr>
            </a:lvl2pPr>
            <a:lvl3pPr marL="1257300" indent="-342900" algn="l" defTabSz="914400" rtl="0" eaLnBrk="1" latinLnBrk="0" hangingPunct="1">
              <a:lnSpc>
                <a:spcPct val="90000"/>
              </a:lnSpc>
              <a:spcBef>
                <a:spcPts val="500"/>
              </a:spcBef>
              <a:buClr>
                <a:srgbClr val="EF4B24"/>
              </a:buClr>
              <a:buFont typeface="Arial" panose="020B0604020202020204" pitchFamily="34" charset="0"/>
              <a:buChar char="•"/>
              <a:defRPr sz="2000" b="0" i="0" kern="1200">
                <a:solidFill>
                  <a:schemeClr val="tx1"/>
                </a:solidFill>
                <a:latin typeface="Bw Modelica" panose="020B0604020202020204" charset="0"/>
                <a:ea typeface="Bw Modelica" panose="020B0604020202020204" charset="0"/>
                <a:cs typeface="Open Sans Light" panose="020B0306030504020204" pitchFamily="34" charset="0"/>
              </a:defRPr>
            </a:lvl3pPr>
            <a:lvl4pPr marL="1714500" indent="-342900" algn="l" defTabSz="914400" rtl="0" eaLnBrk="1" latinLnBrk="0" hangingPunct="1">
              <a:lnSpc>
                <a:spcPct val="90000"/>
              </a:lnSpc>
              <a:spcBef>
                <a:spcPts val="500"/>
              </a:spcBef>
              <a:buClr>
                <a:srgbClr val="EF4B24"/>
              </a:buClr>
              <a:buFont typeface="Arial" panose="020B0604020202020204" pitchFamily="34" charset="0"/>
              <a:buChar char="•"/>
              <a:defRPr sz="1800" b="0" i="0" kern="1200">
                <a:solidFill>
                  <a:schemeClr val="tx1"/>
                </a:solidFill>
                <a:latin typeface="Bw Modelica" panose="020B0604020202020204" charset="0"/>
                <a:ea typeface="Bw Modelica" panose="020B0604020202020204" charset="0"/>
                <a:cs typeface="Open Sans Light" panose="020B0306030504020204" pitchFamily="34" charset="0"/>
              </a:defRPr>
            </a:lvl4pPr>
            <a:lvl5pPr marL="2171700" indent="-342900" algn="l" defTabSz="914400" rtl="0" eaLnBrk="1" latinLnBrk="0" hangingPunct="1">
              <a:lnSpc>
                <a:spcPct val="90000"/>
              </a:lnSpc>
              <a:spcBef>
                <a:spcPts val="500"/>
              </a:spcBef>
              <a:buClr>
                <a:srgbClr val="EF4B24"/>
              </a:buClr>
              <a:buFont typeface="Arial" panose="020B0604020202020204" pitchFamily="34" charset="0"/>
              <a:buChar char="•"/>
              <a:defRPr sz="1600" b="0" i="0" kern="1200">
                <a:solidFill>
                  <a:schemeClr val="tx1"/>
                </a:solidFill>
                <a:latin typeface="Bw Modelica" panose="020B0604020202020204" charset="0"/>
                <a:ea typeface="Bw Modelica" panose="020B060402020202020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a:latin typeface="Bw Modelica Light" panose="020B0604020202020204" charset="0"/>
              </a:rPr>
              <a:t>Awareness/Branding</a:t>
            </a:r>
          </a:p>
          <a:p>
            <a:pPr marL="0" indent="0">
              <a:buFont typeface="Arial" panose="020B0604020202020204" pitchFamily="34" charset="0"/>
              <a:buNone/>
            </a:pPr>
            <a:endParaRPr lang="en-US" b="1" u="sng">
              <a:latin typeface="Bw Modelica Light" panose="020B0604020202020204" charset="0"/>
            </a:endParaRPr>
          </a:p>
          <a:p>
            <a:pPr>
              <a:buClr>
                <a:schemeClr val="accent1"/>
              </a:buClr>
            </a:pPr>
            <a:r>
              <a:rPr lang="en-US" sz="1800" b="1">
                <a:latin typeface="Bw Modelica Light" panose="020B0604020202020204" charset="0"/>
              </a:rPr>
              <a:t>Establish company/product awareness</a:t>
            </a:r>
          </a:p>
          <a:p>
            <a:pPr>
              <a:buClr>
                <a:schemeClr val="accent1"/>
              </a:buClr>
            </a:pPr>
            <a:r>
              <a:rPr lang="en-US" sz="1800" b="1">
                <a:latin typeface="Bw Modelica Light" panose="020B0604020202020204" charset="0"/>
              </a:rPr>
              <a:t>Promote company position in market</a:t>
            </a:r>
          </a:p>
          <a:p>
            <a:pPr>
              <a:buClr>
                <a:schemeClr val="accent1"/>
              </a:buClr>
            </a:pPr>
            <a:r>
              <a:rPr lang="en-US" sz="1800" b="1">
                <a:latin typeface="Bw Modelica Light" panose="020B0604020202020204" charset="0"/>
              </a:rPr>
              <a:t>Change any preconceived notions surrounding the company</a:t>
            </a:r>
          </a:p>
          <a:p>
            <a:endParaRPr lang="en-US" sz="1800">
              <a:latin typeface="Bw Modelica Light" panose="020B0604020202020204" charset="0"/>
            </a:endParaRPr>
          </a:p>
          <a:p>
            <a:endParaRPr lang="en-US">
              <a:latin typeface="Bw Modelica Light" panose="020B0604020202020204" charset="0"/>
            </a:endParaRPr>
          </a:p>
        </p:txBody>
      </p:sp>
      <p:sp>
        <p:nvSpPr>
          <p:cNvPr id="7" name="Text Placeholder 2">
            <a:extLst>
              <a:ext uri="{FF2B5EF4-FFF2-40B4-BE49-F238E27FC236}">
                <a16:creationId xmlns:a16="http://schemas.microsoft.com/office/drawing/2014/main" id="{B96C643D-3C45-462E-8F50-BB44E7F02A60}"/>
              </a:ext>
            </a:extLst>
          </p:cNvPr>
          <p:cNvSpPr txBox="1">
            <a:spLocks/>
          </p:cNvSpPr>
          <p:nvPr/>
        </p:nvSpPr>
        <p:spPr>
          <a:xfrm>
            <a:off x="455749" y="5345361"/>
            <a:ext cx="10871200" cy="533400"/>
          </a:xfrm>
          <a:prstGeom prst="rect">
            <a:avLst/>
          </a:prstGeom>
        </p:spPr>
        <p:txBody>
          <a:bodyPr vert="horz" lIns="365760" tIns="45720" rIns="36576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0" i="0" kern="1000" spc="60">
                <a:solidFill>
                  <a:schemeClr val="tx1">
                    <a:lumMod val="65000"/>
                    <a:lumOff val="35000"/>
                  </a:schemeClr>
                </a:solidFill>
                <a:latin typeface="Bw Modelica Light" panose="020B0604020202020204"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2">
                    <a:lumMod val="75000"/>
                    <a:lumOff val="25000"/>
                  </a:schemeClr>
                </a:solidFill>
                <a:latin typeface="Bw Modelica Light"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2">
                    <a:lumMod val="75000"/>
                    <a:lumOff val="25000"/>
                  </a:schemeClr>
                </a:solidFill>
                <a:latin typeface="Bw Modelica Light"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2">
                    <a:lumMod val="75000"/>
                    <a:lumOff val="25000"/>
                  </a:schemeClr>
                </a:solidFill>
                <a:latin typeface="Bw Modelica Light"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2">
                    <a:lumMod val="75000"/>
                    <a:lumOff val="25000"/>
                  </a:schemeClr>
                </a:solidFill>
                <a:latin typeface="Bw Modelica Light"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i="1">
                <a:solidFill>
                  <a:schemeClr val="tx1"/>
                </a:solidFill>
              </a:rPr>
              <a:t>Both objectives are valuable strategies but are fundamentally different in the what they achieve and how they are executed &amp; measured.</a:t>
            </a:r>
          </a:p>
        </p:txBody>
      </p:sp>
    </p:spTree>
    <p:extLst>
      <p:ext uri="{BB962C8B-B14F-4D97-AF65-F5344CB8AC3E}">
        <p14:creationId xmlns:p14="http://schemas.microsoft.com/office/powerpoint/2010/main" val="109544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fontScale="92500" lnSpcReduction="20000"/>
          </a:bodyPr>
          <a:lstStyle/>
          <a:p>
            <a:r>
              <a:rPr lang="en-US">
                <a:solidFill>
                  <a:schemeClr val="accent1"/>
                </a:solidFill>
              </a:rPr>
              <a:t>Resonate Telecom </a:t>
            </a:r>
            <a:r>
              <a:rPr lang="en-US"/>
              <a:t>provides the most predictive, recent, and comprehensive understanding of consumers,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p:txBody>
          <a:bodyPr/>
          <a:lstStyle/>
          <a:p>
            <a:r>
              <a:rPr lang="en-US"/>
              <a:t>AI powered </a:t>
            </a:r>
            <a:r>
              <a:rPr lang="en-US">
                <a:solidFill>
                  <a:schemeClr val="accent1"/>
                </a:solidFill>
              </a:rPr>
              <a:t>Resonate Telecom </a:t>
            </a:r>
            <a:r>
              <a:rPr lang="en-US"/>
              <a:t>data</a:t>
            </a:r>
          </a:p>
        </p:txBody>
      </p:sp>
      <p:sp>
        <p:nvSpPr>
          <p:cNvPr id="5" name="Text Placeholder 1">
            <a:extLst>
              <a:ext uri="{FF2B5EF4-FFF2-40B4-BE49-F238E27FC236}">
                <a16:creationId xmlns:a16="http://schemas.microsoft.com/office/drawing/2014/main" id="{424A2566-0027-2425-B907-BB122144C560}"/>
              </a:ext>
            </a:extLst>
          </p:cNvPr>
          <p:cNvSpPr txBox="1">
            <a:spLocks/>
          </p:cNvSpPr>
          <p:nvPr/>
        </p:nvSpPr>
        <p:spPr>
          <a:xfrm>
            <a:off x="5066015" y="2122249"/>
            <a:ext cx="7022514" cy="482349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Efficiently acquire, retain, and upsell customers </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with an unparalleled understanding of every customer and prospect</a:t>
            </a: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Identify in-market prospects by leveraging the largest repository of unique telecom intent signals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45M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Wireless s</a:t>
            </a:r>
            <a:r>
              <a:rPr kumimoji="0" lang="en-US" sz="1400" b="0" i="0" u="none" strike="noStrike" kern="1000" cap="none" spc="60" normalizeH="0" baseline="0" noProof="0" err="1">
                <a:ln>
                  <a:noFill/>
                </a:ln>
                <a:solidFill>
                  <a:srgbClr val="000000"/>
                </a:solidFill>
                <a:effectLst/>
                <a:uLnTx/>
                <a:uFillTx/>
                <a:latin typeface="Montserrat" pitchFamily="2" charset="77"/>
                <a:ea typeface="Roboto"/>
                <a:cs typeface="Open Sans Light" panose="020B0306030504020204" pitchFamily="34" charset="0"/>
              </a:rPr>
              <a:t>witchers</a:t>
            </a:r>
            <a:endPar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40M </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Internet s</a:t>
            </a:r>
            <a:r>
              <a:rPr kumimoji="0" lang="en-US" sz="1400" b="0" i="0" u="none" strike="noStrike" kern="1000" cap="none" spc="60" normalizeH="0" baseline="0" noProof="0" err="1">
                <a:ln>
                  <a:noFill/>
                </a:ln>
                <a:solidFill>
                  <a:srgbClr val="000000"/>
                </a:solidFill>
                <a:effectLst/>
                <a:uLnTx/>
                <a:uFillTx/>
                <a:latin typeface="Montserrat" pitchFamily="2" charset="77"/>
                <a:ea typeface="Roboto"/>
                <a:cs typeface="Open Sans Light" panose="020B0306030504020204" pitchFamily="34" charset="0"/>
              </a:rPr>
              <a:t>witchers</a:t>
            </a:r>
            <a:endPar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15M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Cord cutters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40M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Movers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Understand why they buy to personalize messaging and creative with the most comprehensive psychographics &amp; preferences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r>
              <a:rPr kumimoji="0" lang="en-US" sz="1400" b="0" i="1" u="none" strike="noStrike" kern="1000" cap="none" spc="60" normalizeH="0" baseline="0" noProof="0">
                <a:ln>
                  <a:noFill/>
                </a:ln>
                <a:solidFill>
                  <a:srgbClr val="000000"/>
                </a:solidFill>
                <a:effectLst/>
                <a:uLnTx/>
                <a:uFillTx/>
                <a:latin typeface="Montserrat" pitchFamily="2" charset="77"/>
                <a:ea typeface="Roboto"/>
              </a:rPr>
              <a:t>cell phone provider considerations, preventing switch to a new cell provider, reasons to switch phone/TV/internet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p:txBody>
      </p:sp>
      <p:graphicFrame>
        <p:nvGraphicFramePr>
          <p:cNvPr id="6" name="Diagram 5">
            <a:extLst>
              <a:ext uri="{FF2B5EF4-FFF2-40B4-BE49-F238E27FC236}">
                <a16:creationId xmlns:a16="http://schemas.microsoft.com/office/drawing/2014/main" id="{3D23B70E-D7C7-DBB5-66B8-9D058776C672}"/>
              </a:ext>
            </a:extLst>
          </p:cNvPr>
          <p:cNvGraphicFramePr/>
          <p:nvPr/>
        </p:nvGraphicFramePr>
        <p:xfrm>
          <a:off x="158891" y="1687525"/>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screenshot">
            <a:extLst>
              <a:ext uri="{FF2B5EF4-FFF2-40B4-BE49-F238E27FC236}">
                <a16:creationId xmlns:a16="http://schemas.microsoft.com/office/drawing/2014/main" id="{221668DB-5C5C-4D41-67CD-CD1BA5C06B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145" y="4379191"/>
            <a:ext cx="1702036" cy="1418363"/>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418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D8C546-5360-940C-9B08-39B2F00F3D4E}"/>
              </a:ext>
            </a:extLst>
          </p:cNvPr>
          <p:cNvGraphicFramePr>
            <a:graphicFrameLocks noGrp="1"/>
          </p:cNvGraphicFramePr>
          <p:nvPr/>
        </p:nvGraphicFramePr>
        <p:xfrm>
          <a:off x="12700" y="2025880"/>
          <a:ext cx="12192000" cy="3043613"/>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58092">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631371">
                <a:tc>
                  <a:txBody>
                    <a:bodyPr/>
                    <a:lstStyle/>
                    <a:p>
                      <a:r>
                        <a:rPr lang="en-US" sz="1400" b="0">
                          <a:solidFill>
                            <a:schemeClr val="tx1"/>
                          </a:solidFill>
                        </a:rPr>
                        <a:t>Telecom Purchase Drivers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Technology &amp; Telecom &gt; Purchase Drivers &gt; Product Attributes &gt; </a:t>
                      </a:r>
                      <a:r>
                        <a:rPr lang="en-US" sz="1400" b="1">
                          <a:solidFill>
                            <a:schemeClr val="tx1"/>
                          </a:solidFill>
                        </a:rPr>
                        <a:t>Reasons to Switch Phone/ TV/ Internet</a:t>
                      </a:r>
                    </a:p>
                  </a:txBody>
                  <a:tcPr/>
                </a:tc>
                <a:extLst>
                  <a:ext uri="{0D108BD9-81ED-4DB2-BD59-A6C34878D82A}">
                    <a16:rowId xmlns:a16="http://schemas.microsoft.com/office/drawing/2014/main" val="3716061511"/>
                  </a:ext>
                </a:extLst>
              </a:tr>
              <a:tr h="391886">
                <a:tc>
                  <a:txBody>
                    <a:bodyPr/>
                    <a:lstStyle/>
                    <a:p>
                      <a:r>
                        <a:rPr lang="en-US" sz="1400" b="0">
                          <a:solidFill>
                            <a:schemeClr val="tx1"/>
                          </a:solidFill>
                        </a:rPr>
                        <a:t>Wireless Preferences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Technology &amp; Telecom &gt; Telecom &gt; Wireless &gt; </a:t>
                      </a:r>
                      <a:r>
                        <a:rPr lang="en-US" sz="1400" b="1">
                          <a:solidFill>
                            <a:schemeClr val="tx1"/>
                          </a:solidFill>
                        </a:rPr>
                        <a:t>Cell Phone Provider Considerations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Technology &amp; Telecom &gt; Telecom &gt; Wireless &gt; </a:t>
                      </a:r>
                      <a:r>
                        <a:rPr lang="en-US" sz="1400" b="1">
                          <a:solidFill>
                            <a:schemeClr val="tx1"/>
                          </a:solidFill>
                        </a:rPr>
                        <a:t>Preventing Switch to New Cell Provider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Technology &amp; Telecom &gt; Telecom &gt; Wireless &gt; </a:t>
                      </a:r>
                      <a:r>
                        <a:rPr lang="en-US" sz="1400" b="1">
                          <a:solidFill>
                            <a:schemeClr val="tx1"/>
                          </a:solidFill>
                        </a:rPr>
                        <a:t>Why Brought Phone from Previous Provider</a:t>
                      </a:r>
                    </a:p>
                  </a:txBody>
                  <a:tcPr/>
                </a:tc>
                <a:extLst>
                  <a:ext uri="{0D108BD9-81ED-4DB2-BD59-A6C34878D82A}">
                    <a16:rowId xmlns:a16="http://schemas.microsoft.com/office/drawing/2014/main" val="133627942"/>
                  </a:ext>
                </a:extLst>
              </a:tr>
              <a:tr h="642257">
                <a:tc>
                  <a:txBody>
                    <a:bodyPr/>
                    <a:lstStyle/>
                    <a:p>
                      <a:r>
                        <a:rPr lang="en-US" sz="1400" b="0">
                          <a:solidFill>
                            <a:schemeClr val="tx1"/>
                          </a:solidFill>
                        </a:rPr>
                        <a:t>Internet Preferences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Technology &amp; Telecom &gt; Telecom &gt; Internet &gt; </a:t>
                      </a:r>
                      <a:r>
                        <a:rPr lang="en-US" sz="1400" b="1">
                          <a:solidFill>
                            <a:schemeClr val="tx1"/>
                          </a:solidFill>
                        </a:rPr>
                        <a:t>Internet Provider Considerations</a:t>
                      </a:r>
                    </a:p>
                  </a:txBody>
                  <a:tcPr/>
                </a:tc>
                <a:extLst>
                  <a:ext uri="{0D108BD9-81ED-4DB2-BD59-A6C34878D82A}">
                    <a16:rowId xmlns:a16="http://schemas.microsoft.com/office/drawing/2014/main" val="1156922163"/>
                  </a:ext>
                </a:extLst>
              </a:tr>
              <a:tr h="680373">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sp>
        <p:nvSpPr>
          <p:cNvPr id="8" name="Text Placeholder 3">
            <a:extLst>
              <a:ext uri="{FF2B5EF4-FFF2-40B4-BE49-F238E27FC236}">
                <a16:creationId xmlns:a16="http://schemas.microsoft.com/office/drawing/2014/main" id="{7E3D717C-0975-1BB4-3DC7-49412E15070A}"/>
              </a:ext>
            </a:extLst>
          </p:cNvPr>
          <p:cNvSpPr txBox="1">
            <a:spLocks/>
          </p:cNvSpPr>
          <p:nvPr/>
        </p:nvSpPr>
        <p:spPr>
          <a:xfrm>
            <a:off x="673100" y="686061"/>
            <a:ext cx="10871200"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cap="none" spc="0" baseline="0">
                <a:solidFill>
                  <a:schemeClr val="tx1"/>
                </a:solidFill>
                <a:latin typeface="Bw Modelica Light"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Recommended telecom data categories for your creative &amp; messaging strategy</a:t>
            </a:r>
          </a:p>
        </p:txBody>
      </p:sp>
    </p:spTree>
    <p:extLst>
      <p:ext uri="{BB962C8B-B14F-4D97-AF65-F5344CB8AC3E}">
        <p14:creationId xmlns:p14="http://schemas.microsoft.com/office/powerpoint/2010/main" val="1397737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fontScale="92500" lnSpcReduction="20000"/>
          </a:bodyPr>
          <a:lstStyle/>
          <a:p>
            <a:r>
              <a:rPr lang="en-US">
                <a:solidFill>
                  <a:schemeClr val="accent1"/>
                </a:solidFill>
              </a:rPr>
              <a:t>Resonate Retail </a:t>
            </a:r>
            <a:r>
              <a:rPr lang="en-US"/>
              <a:t>provides the most predictive, recent, and comprehensive understanding of shoppers,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a:xfrm>
            <a:off x="673100" y="501998"/>
            <a:ext cx="10871200" cy="635000"/>
          </a:xfrm>
        </p:spPr>
        <p:txBody>
          <a:bodyPr/>
          <a:lstStyle/>
          <a:p>
            <a:r>
              <a:rPr lang="en-US"/>
              <a:t>AI powered </a:t>
            </a:r>
            <a:r>
              <a:rPr lang="en-US">
                <a:solidFill>
                  <a:schemeClr val="accent1"/>
                </a:solidFill>
              </a:rPr>
              <a:t>Resonate Retail </a:t>
            </a:r>
            <a:r>
              <a:rPr lang="en-US"/>
              <a:t>data</a:t>
            </a:r>
          </a:p>
        </p:txBody>
      </p:sp>
      <p:sp>
        <p:nvSpPr>
          <p:cNvPr id="2" name="Text Placeholder 1">
            <a:extLst>
              <a:ext uri="{FF2B5EF4-FFF2-40B4-BE49-F238E27FC236}">
                <a16:creationId xmlns:a16="http://schemas.microsoft.com/office/drawing/2014/main" id="{C9513CEF-5C1D-B399-52CC-51AE69787801}"/>
              </a:ext>
            </a:extLst>
          </p:cNvPr>
          <p:cNvSpPr txBox="1">
            <a:spLocks/>
          </p:cNvSpPr>
          <p:nvPr/>
        </p:nvSpPr>
        <p:spPr>
          <a:xfrm>
            <a:off x="5038305" y="2196137"/>
            <a:ext cx="7022514" cy="451754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Efficiently acquire, retain, and upsell customers </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with an unparalleled understanding of every customer and prospect</a:t>
            </a: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Identify in-market prospects by leveraging the largest repository of unique retail intent signals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742950" marR="0" lvl="1"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35M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Home goods &amp; furnishings shoppers</a:t>
            </a:r>
          </a:p>
          <a:p>
            <a:pPr marL="742950" marR="0" lvl="1"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50M </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Computers, tablets &amp; smartphones shoppers</a:t>
            </a:r>
          </a:p>
          <a:p>
            <a:pPr marL="742950" marR="0" lvl="1"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75M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Health &amp; beauty shoppers</a:t>
            </a:r>
          </a:p>
          <a:p>
            <a:pPr marL="742950" marR="0" lvl="1"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130M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High ticket apparel shoppers </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Understand why they buy to personalize messaging and creative with the most comprehensive psychographics &amp; preferences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r>
              <a:rPr kumimoji="0" lang="en-US" sz="1400" b="0" i="1" u="none" strike="noStrike" kern="1000" cap="none" spc="60" normalizeH="0" baseline="0" noProof="0">
                <a:ln>
                  <a:noFill/>
                </a:ln>
                <a:solidFill>
                  <a:srgbClr val="000000"/>
                </a:solidFill>
                <a:effectLst/>
                <a:uLnTx/>
                <a:uFillTx/>
                <a:latin typeface="Montserrat" pitchFamily="2" charset="77"/>
                <a:ea typeface="Roboto"/>
              </a:rPr>
              <a:t>apparel purchase drivers, furniture purchase drivers, reason for buying household supplies online, retail selection traits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p:txBody>
      </p:sp>
      <p:graphicFrame>
        <p:nvGraphicFramePr>
          <p:cNvPr id="8" name="Diagram 7">
            <a:extLst>
              <a:ext uri="{FF2B5EF4-FFF2-40B4-BE49-F238E27FC236}">
                <a16:creationId xmlns:a16="http://schemas.microsoft.com/office/drawing/2014/main" id="{A26ADAC7-075B-0326-ED3F-FB41CF10CBE9}"/>
              </a:ext>
            </a:extLst>
          </p:cNvPr>
          <p:cNvGraphicFramePr/>
          <p:nvPr/>
        </p:nvGraphicFramePr>
        <p:xfrm>
          <a:off x="131181" y="1770650"/>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screenshot">
            <a:extLst>
              <a:ext uri="{FF2B5EF4-FFF2-40B4-BE49-F238E27FC236}">
                <a16:creationId xmlns:a16="http://schemas.microsoft.com/office/drawing/2014/main" id="{156C0AC0-CD16-A0A2-4E82-EBF99D3468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5952" y="4362547"/>
            <a:ext cx="1844436" cy="153703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607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D8C546-5360-940C-9B08-39B2F00F3D4E}"/>
              </a:ext>
            </a:extLst>
          </p:cNvPr>
          <p:cNvGraphicFramePr>
            <a:graphicFrameLocks noGrp="1"/>
          </p:cNvGraphicFramePr>
          <p:nvPr>
            <p:extLst>
              <p:ext uri="{D42A27DB-BD31-4B8C-83A1-F6EECF244321}">
                <p14:modId xmlns:p14="http://schemas.microsoft.com/office/powerpoint/2010/main" val="1846684333"/>
              </p:ext>
            </p:extLst>
          </p:nvPr>
        </p:nvGraphicFramePr>
        <p:xfrm>
          <a:off x="0" y="1623109"/>
          <a:ext cx="12192000" cy="5219943"/>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18022">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703850">
                <a:tc>
                  <a:txBody>
                    <a:bodyPr/>
                    <a:lstStyle/>
                    <a:p>
                      <a:r>
                        <a:rPr lang="en-US" sz="1400" b="0">
                          <a:solidFill>
                            <a:schemeClr val="tx1"/>
                          </a:solidFill>
                        </a:rPr>
                        <a:t>Beauty &amp; Personal Care</a:t>
                      </a:r>
                    </a:p>
                  </a:txBody>
                  <a:tcPr/>
                </a:tc>
                <a:tc>
                  <a:txBody>
                    <a:bodyPr/>
                    <a:lstStyle/>
                    <a:p>
                      <a:pPr marL="285750" marR="0" lvl="0" indent="-285750" algn="l">
                        <a:lnSpc>
                          <a:spcPct val="100000"/>
                        </a:lnSpc>
                        <a:spcBef>
                          <a:spcPts val="0"/>
                        </a:spcBef>
                        <a:spcAft>
                          <a:spcPts val="0"/>
                        </a:spcAft>
                        <a:buClrTx/>
                        <a:buSzTx/>
                        <a:buFont typeface="Arial" panose="020B0604020202020204" pitchFamily="34" charset="0"/>
                        <a:buChar char="•"/>
                      </a:pPr>
                      <a:r>
                        <a:rPr lang="en-US" sz="1400" b="0">
                          <a:solidFill>
                            <a:schemeClr val="tx1"/>
                          </a:solidFill>
                        </a:rPr>
                        <a:t>CPG (Consumer Packaged Goods) &gt; Beauty &amp; Personal Care &gt; Cosmetics &gt; </a:t>
                      </a:r>
                      <a:r>
                        <a:rPr lang="en-US" sz="1400" b="1">
                          <a:solidFill>
                            <a:schemeClr val="tx1"/>
                          </a:solidFill>
                        </a:rPr>
                        <a:t>Very Impt. Product Benefit - Cosmetics</a:t>
                      </a:r>
                      <a:endParaRPr lang="en-US" b="1"/>
                    </a:p>
                    <a:p>
                      <a:pPr marL="285750" marR="0" lvl="0" indent="-285750" algn="l">
                        <a:lnSpc>
                          <a:spcPct val="100000"/>
                        </a:lnSpc>
                        <a:buClrTx/>
                        <a:buSzTx/>
                        <a:buFont typeface="Arial" panose="020B0604020202020204" pitchFamily="34" charset="0"/>
                        <a:buChar char="•"/>
                      </a:pPr>
                      <a:r>
                        <a:rPr lang="en-US" sz="1400" b="0" i="0" u="none" strike="noStrike" noProof="0">
                          <a:solidFill>
                            <a:schemeClr val="tx1"/>
                          </a:solidFill>
                          <a:latin typeface="Montserrat"/>
                        </a:rPr>
                        <a:t>CPG (Consumer Packaged Goods) &gt; Beauty &amp; Personal Care &gt; Moisturizers/Creams/Lotions &gt; </a:t>
                      </a:r>
                      <a:r>
                        <a:rPr lang="en-US" sz="1400" b="1" i="0" u="none" strike="noStrike" noProof="0">
                          <a:solidFill>
                            <a:schemeClr val="tx1"/>
                          </a:solidFill>
                          <a:latin typeface="Montserrat"/>
                        </a:rPr>
                        <a:t>Types Purchased (Last 3 Mos)</a:t>
                      </a:r>
                      <a:endParaRPr lang="en-US" b="1"/>
                    </a:p>
                  </a:txBody>
                  <a:tcPr/>
                </a:tc>
                <a:extLst>
                  <a:ext uri="{0D108BD9-81ED-4DB2-BD59-A6C34878D82A}">
                    <a16:rowId xmlns:a16="http://schemas.microsoft.com/office/drawing/2014/main" val="3716061511"/>
                  </a:ext>
                </a:extLst>
              </a:tr>
              <a:tr h="703850">
                <a:tc>
                  <a:txBody>
                    <a:bodyPr/>
                    <a:lstStyle/>
                    <a:p>
                      <a:r>
                        <a:rPr lang="en-US" sz="1400" b="0">
                          <a:solidFill>
                            <a:schemeClr val="tx1"/>
                          </a:solidFill>
                        </a:rPr>
                        <a:t>Food</a:t>
                      </a:r>
                    </a:p>
                  </a:txBody>
                  <a:tcPr/>
                </a:tc>
                <a:tc>
                  <a:txBody>
                    <a:bodyPr/>
                    <a:lstStyle/>
                    <a:p>
                      <a:pPr marL="285750" marR="0" lvl="0" indent="-285750" algn="l">
                        <a:lnSpc>
                          <a:spcPct val="100000"/>
                        </a:lnSpc>
                        <a:spcBef>
                          <a:spcPts val="0"/>
                        </a:spcBef>
                        <a:spcAft>
                          <a:spcPts val="0"/>
                        </a:spcAft>
                        <a:buClrTx/>
                        <a:buSzTx/>
                        <a:buFont typeface="Arial" panose="020B0604020202020204" pitchFamily="34" charset="0"/>
                        <a:buChar char="•"/>
                      </a:pPr>
                      <a:r>
                        <a:rPr lang="en-US" sz="1400" b="0" i="0" u="none" strike="noStrike" noProof="0">
                          <a:solidFill>
                            <a:schemeClr val="tx1"/>
                          </a:solidFill>
                          <a:latin typeface="Montserrat"/>
                        </a:rPr>
                        <a:t>CPG (Consumer Packaged Goods) &gt; Food &gt; Snacks &gt; </a:t>
                      </a:r>
                      <a:r>
                        <a:rPr lang="en-US" sz="1400" b="1" i="0" u="none" strike="noStrike" noProof="0">
                          <a:solidFill>
                            <a:schemeClr val="tx1"/>
                          </a:solidFill>
                          <a:latin typeface="Montserrat"/>
                        </a:rPr>
                        <a:t>Reasons for Purchasing Snacks</a:t>
                      </a:r>
                      <a:endParaRPr lang="en-US" sz="1400" b="1">
                        <a:solidFill>
                          <a:schemeClr val="tx1"/>
                        </a:solidFill>
                        <a:latin typeface="Montserrat"/>
                      </a:endParaRPr>
                    </a:p>
                    <a:p>
                      <a:pPr marL="285750" lvl="0" indent="-285750" algn="l" defTabSz="914400">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latin typeface="Montserrat"/>
                        </a:rPr>
                        <a:t>CPG (Consumer Packaged Goods) &gt; Food &gt; </a:t>
                      </a:r>
                      <a:r>
                        <a:rPr lang="en-US" sz="1400" b="1">
                          <a:solidFill>
                            <a:schemeClr val="tx1"/>
                          </a:solidFill>
                          <a:latin typeface="Montserrat"/>
                        </a:rPr>
                        <a:t>Bacon/Cold Cuts/Frozen Dinners/Entrees/Pizzas/Frozen Breakfast Items/ &gt; Brands Purchased (Last 3 Mos)</a:t>
                      </a:r>
                      <a:endParaRPr lang="en-US" b="1">
                        <a:latin typeface="Montserrat"/>
                      </a:endParaRPr>
                    </a:p>
                  </a:txBody>
                  <a:tcPr/>
                </a:tc>
                <a:extLst>
                  <a:ext uri="{0D108BD9-81ED-4DB2-BD59-A6C34878D82A}">
                    <a16:rowId xmlns:a16="http://schemas.microsoft.com/office/drawing/2014/main" val="133627942"/>
                  </a:ext>
                </a:extLst>
              </a:tr>
              <a:tr h="498560">
                <a:tc>
                  <a:txBody>
                    <a:bodyPr/>
                    <a:lstStyle/>
                    <a:p>
                      <a:r>
                        <a:rPr lang="en-US" sz="1400" b="0">
                          <a:solidFill>
                            <a:schemeClr val="tx1"/>
                          </a:solidFill>
                        </a:rPr>
                        <a:t>Grocery</a:t>
                      </a:r>
                    </a:p>
                  </a:txBody>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US" sz="1400" b="0" i="0" u="none" strike="noStrike" noProof="0">
                          <a:solidFill>
                            <a:schemeClr val="tx1"/>
                          </a:solidFill>
                        </a:rPr>
                        <a:t>PG (Consumer Packaged Goods) &gt; Grocery &gt; Online Grocery Shopping &gt; </a:t>
                      </a:r>
                      <a:r>
                        <a:rPr lang="en-US" sz="1400" b="1" i="0" u="none" strike="noStrike" noProof="0">
                          <a:solidFill>
                            <a:schemeClr val="tx1"/>
                          </a:solidFill>
                        </a:rPr>
                        <a:t>Reasons Buy Perishable Food Online</a:t>
                      </a:r>
                      <a:endParaRPr lang="en-US"/>
                    </a:p>
                    <a:p>
                      <a:pPr marL="171450" marR="0" lvl="0" indent="-171450" algn="l">
                        <a:lnSpc>
                          <a:spcPct val="100000"/>
                        </a:lnSpc>
                        <a:spcBef>
                          <a:spcPts val="0"/>
                        </a:spcBef>
                        <a:spcAft>
                          <a:spcPts val="0"/>
                        </a:spcAft>
                        <a:buClrTx/>
                        <a:buSzTx/>
                        <a:buFont typeface="Arial" panose="020B0604020202020204" pitchFamily="34" charset="0"/>
                        <a:buChar char="•"/>
                      </a:pPr>
                      <a:r>
                        <a:rPr lang="en-US" sz="1400" b="0" i="0" u="none" strike="noStrike" noProof="0">
                          <a:solidFill>
                            <a:schemeClr val="tx1"/>
                          </a:solidFill>
                        </a:rPr>
                        <a:t>Retail &gt; Purchase Drivers &gt; General Retail Behavior &gt; </a:t>
                      </a:r>
                      <a:r>
                        <a:rPr lang="en-US" sz="1400" b="1" i="0" u="none" strike="noStrike" noProof="0">
                          <a:solidFill>
                            <a:schemeClr val="tx1"/>
                          </a:solidFill>
                        </a:rPr>
                        <a:t>Reasons for Getting Groceries Delivered</a:t>
                      </a:r>
                    </a:p>
                  </a:txBody>
                  <a:tcPr/>
                </a:tc>
                <a:extLst>
                  <a:ext uri="{0D108BD9-81ED-4DB2-BD59-A6C34878D82A}">
                    <a16:rowId xmlns:a16="http://schemas.microsoft.com/office/drawing/2014/main" val="1156922163"/>
                  </a:ext>
                </a:extLst>
              </a:tr>
              <a:tr h="498560">
                <a:tc>
                  <a:txBody>
                    <a:bodyPr/>
                    <a:lstStyle/>
                    <a:p>
                      <a:r>
                        <a:rPr lang="en-US" sz="1400" b="0">
                          <a:solidFill>
                            <a:schemeClr val="tx1"/>
                          </a:solidFill>
                        </a:rPr>
                        <a:t>Non- Alcoholic</a:t>
                      </a:r>
                    </a:p>
                  </a:txBody>
                  <a:tcPr/>
                </a:tc>
                <a:tc>
                  <a:txBody>
                    <a:bodyPr/>
                    <a:lstStyle/>
                    <a:p>
                      <a:pPr marL="171450" marR="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b="0">
                          <a:solidFill>
                            <a:schemeClr val="tx1"/>
                          </a:solidFill>
                        </a:rPr>
                        <a:t>CPG (Consumer Packaged Goods) &gt; Non-Alcoholic Beverages &gt; Reasons for Consumption &gt; Reasons for Consuming Coffee</a:t>
                      </a:r>
                      <a:endParaRPr lang="en-US"/>
                    </a:p>
                    <a:p>
                      <a:pPr marL="171450" marR="0" lvl="0" indent="-171450" algn="l">
                        <a:lnSpc>
                          <a:spcPct val="100000"/>
                        </a:lnSpc>
                        <a:spcBef>
                          <a:spcPts val="0"/>
                        </a:spcBef>
                        <a:spcAft>
                          <a:spcPts val="0"/>
                        </a:spcAft>
                        <a:buClrTx/>
                        <a:buSzTx/>
                        <a:buFont typeface="Arial" panose="020B0604020202020204" pitchFamily="34" charset="0"/>
                        <a:buChar char="•"/>
                      </a:pPr>
                      <a:r>
                        <a:rPr lang="en-US" sz="1400" b="0">
                          <a:solidFill>
                            <a:schemeClr val="tx1"/>
                          </a:solidFill>
                        </a:rPr>
                        <a:t>CPG (Consumer Packaged Goods) &gt; Non-Alcoholic Beverages &gt; Soda/Pop &gt; Reasons for Avoiding Soda</a:t>
                      </a:r>
                      <a:endParaRPr lang="en-US" sz="1400" b="1">
                        <a:solidFill>
                          <a:schemeClr val="tx1"/>
                        </a:solidFill>
                      </a:endParaRPr>
                    </a:p>
                  </a:txBody>
                  <a:tcPr/>
                </a:tc>
                <a:extLst>
                  <a:ext uri="{0D108BD9-81ED-4DB2-BD59-A6C34878D82A}">
                    <a16:rowId xmlns:a16="http://schemas.microsoft.com/office/drawing/2014/main" val="1960127140"/>
                  </a:ext>
                </a:extLst>
              </a:tr>
              <a:tr h="1319718">
                <a:tc>
                  <a:txBody>
                    <a:bodyPr/>
                    <a:lstStyle/>
                    <a:p>
                      <a:r>
                        <a:rPr lang="en-US" sz="1400" b="0">
                          <a:solidFill>
                            <a:schemeClr val="tx1"/>
                          </a:solidFill>
                        </a:rPr>
                        <a:t>Shopping Psychographics</a:t>
                      </a:r>
                    </a:p>
                  </a:txBody>
                  <a:tcPr/>
                </a:tc>
                <a:tc>
                  <a:txBody>
                    <a:bodyPr/>
                    <a:lstStyle/>
                    <a:p>
                      <a:pPr marL="171450" marR="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b="0">
                          <a:solidFill>
                            <a:schemeClr val="tx1"/>
                          </a:solidFill>
                        </a:rPr>
                        <a:t>CPG (Consumer Packaged Goods) &gt; Psychographics &amp; Attributes &gt; Shopping Psychographics &gt; </a:t>
                      </a:r>
                      <a:r>
                        <a:rPr lang="en-US" sz="1400" b="1">
                          <a:solidFill>
                            <a:schemeClr val="tx1"/>
                          </a:solidFill>
                        </a:rPr>
                        <a:t>Use Coupons While Food Shopping</a:t>
                      </a:r>
                    </a:p>
                    <a:p>
                      <a:pPr marL="171450" marR="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b="0">
                          <a:solidFill>
                            <a:schemeClr val="tx1"/>
                          </a:solidFill>
                        </a:rPr>
                        <a:t>CPG (Consumer Packaged Goods) &gt; Psychographics &amp; Attributes &gt; Shopping Psychographics &gt; </a:t>
                      </a:r>
                      <a:r>
                        <a:rPr lang="en-US" sz="1400" b="1">
                          <a:solidFill>
                            <a:schemeClr val="tx1"/>
                          </a:solidFill>
                        </a:rPr>
                        <a:t>Buy Name-Brand Food Items</a:t>
                      </a:r>
                    </a:p>
                    <a:p>
                      <a:pPr marL="171450" marR="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b="0">
                          <a:solidFill>
                            <a:schemeClr val="tx1"/>
                          </a:solidFill>
                        </a:rPr>
                        <a:t>CPG (Consumer Packaged Goods) &gt; Psychographics &amp; Attributes &gt; Shopping Psychographics &gt; </a:t>
                      </a:r>
                      <a:r>
                        <a:rPr lang="en-US" sz="1400" b="1">
                          <a:solidFill>
                            <a:schemeClr val="tx1"/>
                          </a:solidFill>
                        </a:rPr>
                        <a:t>Generic Products as Good as Brand-Name</a:t>
                      </a:r>
                    </a:p>
                  </a:txBody>
                  <a:tcPr/>
                </a:tc>
                <a:extLst>
                  <a:ext uri="{0D108BD9-81ED-4DB2-BD59-A6C34878D82A}">
                    <a16:rowId xmlns:a16="http://schemas.microsoft.com/office/drawing/2014/main" val="420297515"/>
                  </a:ext>
                </a:extLst>
              </a:tr>
              <a:tr h="604241">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sp>
        <p:nvSpPr>
          <p:cNvPr id="8" name="Text Placeholder 3">
            <a:extLst>
              <a:ext uri="{FF2B5EF4-FFF2-40B4-BE49-F238E27FC236}">
                <a16:creationId xmlns:a16="http://schemas.microsoft.com/office/drawing/2014/main" id="{7E3D717C-0975-1BB4-3DC7-49412E15070A}"/>
              </a:ext>
            </a:extLst>
          </p:cNvPr>
          <p:cNvSpPr txBox="1">
            <a:spLocks/>
          </p:cNvSpPr>
          <p:nvPr/>
        </p:nvSpPr>
        <p:spPr>
          <a:xfrm>
            <a:off x="673100" y="686061"/>
            <a:ext cx="10871200"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cap="none" spc="0" baseline="0">
                <a:solidFill>
                  <a:schemeClr val="tx1"/>
                </a:solidFill>
                <a:latin typeface="Bw Modelica Light"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Bw Modelica Light"/>
                <a:ea typeface="Roboto"/>
              </a:rPr>
              <a:t>Recommended CPG data categories for your creative &amp; messaging strategy</a:t>
            </a:r>
          </a:p>
        </p:txBody>
      </p:sp>
    </p:spTree>
    <p:extLst>
      <p:ext uri="{BB962C8B-B14F-4D97-AF65-F5344CB8AC3E}">
        <p14:creationId xmlns:p14="http://schemas.microsoft.com/office/powerpoint/2010/main" val="3560963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a:bodyPr>
          <a:lstStyle/>
          <a:p>
            <a:r>
              <a:rPr lang="en-US" sz="1800">
                <a:solidFill>
                  <a:schemeClr val="accent1"/>
                </a:solidFill>
              </a:rPr>
              <a:t>Resonate Consumer Packaged Goods data </a:t>
            </a:r>
            <a:r>
              <a:rPr lang="en-US" sz="1800"/>
              <a:t>provides predictive, recent, and comprehensive understanding of consumers,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a:xfrm>
            <a:off x="131181" y="501998"/>
            <a:ext cx="11716262" cy="671214"/>
          </a:xfrm>
        </p:spPr>
        <p:txBody>
          <a:bodyPr/>
          <a:lstStyle/>
          <a:p>
            <a:r>
              <a:rPr lang="en-US"/>
              <a:t>AI powered </a:t>
            </a:r>
            <a:r>
              <a:rPr lang="en-US">
                <a:solidFill>
                  <a:schemeClr val="accent1"/>
                </a:solidFill>
              </a:rPr>
              <a:t>Resonate CPG </a:t>
            </a:r>
            <a:r>
              <a:rPr lang="en-US"/>
              <a:t>data</a:t>
            </a:r>
          </a:p>
        </p:txBody>
      </p:sp>
      <p:sp>
        <p:nvSpPr>
          <p:cNvPr id="2" name="Text Placeholder 1">
            <a:extLst>
              <a:ext uri="{FF2B5EF4-FFF2-40B4-BE49-F238E27FC236}">
                <a16:creationId xmlns:a16="http://schemas.microsoft.com/office/drawing/2014/main" id="{DA9143AF-39B8-DE76-11D6-E7B40A99528A}"/>
              </a:ext>
            </a:extLst>
          </p:cNvPr>
          <p:cNvSpPr txBox="1">
            <a:spLocks/>
          </p:cNvSpPr>
          <p:nvPr/>
        </p:nvSpPr>
        <p:spPr>
          <a:xfrm>
            <a:off x="5320145" y="1985818"/>
            <a:ext cx="6740674" cy="451754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Efficiently acquire, retain, and upsell customers </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with an unparalleled understanding of every customer and prospect</a:t>
            </a: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Identify in-market prospects by leveraging unique intent signals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34M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Experiment with new cuisines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194M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Grocery shoppers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87M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Pet food shoppers</a:t>
            </a:r>
          </a:p>
          <a:p>
            <a:pPr marL="742950" lvl="1" indent="-285750">
              <a:buFont typeface="Arial" panose="020B0604020202020204" pitchFamily="34" charset="0"/>
              <a:buChar char="•"/>
              <a:defRPr/>
            </a:pPr>
            <a:r>
              <a:rPr lang="en-US" sz="1400" b="1" kern="1000" spc="60">
                <a:solidFill>
                  <a:srgbClr val="000000"/>
                </a:solidFill>
                <a:latin typeface="Montserrat" pitchFamily="2" charset="77"/>
                <a:ea typeface="Roboto"/>
              </a:rPr>
              <a:t>194M</a:t>
            </a:r>
            <a:r>
              <a:rPr lang="en-US" sz="1400" kern="1000" spc="60">
                <a:solidFill>
                  <a:srgbClr val="000000"/>
                </a:solidFill>
                <a:latin typeface="Montserrat" pitchFamily="2" charset="77"/>
                <a:ea typeface="Roboto"/>
              </a:rPr>
              <a:t> Snack purchasers </a:t>
            </a:r>
            <a:endPar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R="0" lvl="1" algn="l" defTabSz="914400" rtl="0" eaLnBrk="1" fontAlgn="auto" latinLnBrk="0" hangingPunct="1">
              <a:lnSpc>
                <a:spcPct val="90000"/>
              </a:lnSpc>
              <a:spcBef>
                <a:spcPts val="500"/>
              </a:spcBef>
              <a:spcAft>
                <a:spcPts val="0"/>
              </a:spcAft>
              <a:buClrTx/>
              <a:buSzTx/>
              <a:tabLst/>
              <a:defRPr/>
            </a:pPr>
            <a:endParaRPr lang="en-US" sz="1400" kern="1000" spc="60">
              <a:solidFill>
                <a:srgbClr val="000000"/>
              </a:solidFill>
              <a:latin typeface="Montserrat" pitchFamily="2" charset="77"/>
              <a:ea typeface="Roboto"/>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Understand why they buy to personalize messaging and creative with the most comprehensive psychographics &amp; preferences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r>
              <a:rPr kumimoji="0" lang="en-US" sz="1400" b="0" i="1" u="none" strike="noStrike" kern="1000" cap="none" spc="60" normalizeH="0" baseline="0" noProof="0">
                <a:ln>
                  <a:noFill/>
                </a:ln>
                <a:solidFill>
                  <a:srgbClr val="000000"/>
                </a:solidFill>
                <a:effectLst/>
                <a:uLnTx/>
                <a:uFillTx/>
                <a:latin typeface="Montserrat" pitchFamily="2" charset="77"/>
                <a:ea typeface="Roboto"/>
              </a:rPr>
              <a:t>product purchase drivers (familiar, high quality, price, etc..), reasons for purchasing snacks, reasons </a:t>
            </a:r>
            <a:r>
              <a:rPr kumimoji="0" lang="en-US" sz="1400" b="0" i="1" u="none" strike="noStrike" kern="1000" cap="none" spc="60" normalizeH="0" baseline="0" noProof="0" err="1">
                <a:ln>
                  <a:noFill/>
                </a:ln>
                <a:solidFill>
                  <a:srgbClr val="000000"/>
                </a:solidFill>
                <a:effectLst/>
                <a:uLnTx/>
                <a:uFillTx/>
                <a:latin typeface="Montserrat" pitchFamily="2" charset="77"/>
                <a:ea typeface="Roboto"/>
              </a:rPr>
              <a:t>fo</a:t>
            </a:r>
            <a:r>
              <a:rPr lang="en-US" sz="1400" i="1">
                <a:solidFill>
                  <a:srgbClr val="000000"/>
                </a:solidFill>
                <a:latin typeface="Montserrat" pitchFamily="2" charset="77"/>
                <a:ea typeface="Roboto"/>
              </a:rPr>
              <a:t>r buying food &amp; household supplies online, get beauty tips from social media, research ways to live a healthier life/how to sleep better, uses coupons for food shopping, free shopping drives online purchases</a:t>
            </a: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1" i="0" u="none" strike="noStrike" kern="1000" cap="none" spc="60" normalizeH="0" baseline="0" noProof="0">
              <a:ln>
                <a:noFill/>
              </a:ln>
              <a:solidFill>
                <a:srgbClr val="000000"/>
              </a:solidFill>
              <a:effectLst/>
              <a:uLnTx/>
              <a:uFillTx/>
              <a:latin typeface="Montserrat" pitchFamily="2" charset="77"/>
              <a:ea typeface="Roboto"/>
            </a:endParaRPr>
          </a:p>
        </p:txBody>
      </p:sp>
      <p:graphicFrame>
        <p:nvGraphicFramePr>
          <p:cNvPr id="5" name="Diagram 4">
            <a:extLst>
              <a:ext uri="{FF2B5EF4-FFF2-40B4-BE49-F238E27FC236}">
                <a16:creationId xmlns:a16="http://schemas.microsoft.com/office/drawing/2014/main" id="{403C8707-408A-2382-8948-878CB18FB699}"/>
              </a:ext>
            </a:extLst>
          </p:cNvPr>
          <p:cNvGraphicFramePr/>
          <p:nvPr/>
        </p:nvGraphicFramePr>
        <p:xfrm>
          <a:off x="131181" y="1752177"/>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a:extLst>
              <a:ext uri="{FF2B5EF4-FFF2-40B4-BE49-F238E27FC236}">
                <a16:creationId xmlns:a16="http://schemas.microsoft.com/office/drawing/2014/main" id="{B7F8BA16-C27F-B51C-53E5-B3134382A4E9}"/>
              </a:ext>
            </a:extLst>
          </p:cNvPr>
          <p:cNvSpPr/>
          <p:nvPr/>
        </p:nvSpPr>
        <p:spPr>
          <a:xfrm>
            <a:off x="3017617" y="4510402"/>
            <a:ext cx="1714856" cy="1967424"/>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75000"/>
                  </a:schemeClr>
                </a:solidFill>
              </a:ln>
            </a:endParaRPr>
          </a:p>
        </p:txBody>
      </p:sp>
    </p:spTree>
    <p:extLst>
      <p:ext uri="{BB962C8B-B14F-4D97-AF65-F5344CB8AC3E}">
        <p14:creationId xmlns:p14="http://schemas.microsoft.com/office/powerpoint/2010/main" val="2422286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D8C546-5360-940C-9B08-39B2F00F3D4E}"/>
              </a:ext>
            </a:extLst>
          </p:cNvPr>
          <p:cNvGraphicFramePr>
            <a:graphicFrameLocks noGrp="1"/>
          </p:cNvGraphicFramePr>
          <p:nvPr/>
        </p:nvGraphicFramePr>
        <p:xfrm>
          <a:off x="0" y="1623109"/>
          <a:ext cx="12192000" cy="4793223"/>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18022">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703850">
                <a:tc>
                  <a:txBody>
                    <a:bodyPr/>
                    <a:lstStyle/>
                    <a:p>
                      <a:r>
                        <a:rPr lang="en-US" sz="1400" b="0">
                          <a:solidFill>
                            <a:schemeClr val="tx1"/>
                          </a:solidFill>
                        </a:rPr>
                        <a:t>Retail Purchase Drivers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Retail &gt; Purchase Drivers &gt; Retail Purchase Drivers &gt; </a:t>
                      </a:r>
                      <a:r>
                        <a:rPr lang="en-US" sz="1400" b="1">
                          <a:solidFill>
                            <a:schemeClr val="tx1"/>
                          </a:solidFill>
                        </a:rPr>
                        <a:t>Retail Selection Traits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Retail &gt; Purchase Drivers &gt; Retail Purchase Drivers &gt; </a:t>
                      </a:r>
                      <a:r>
                        <a:rPr lang="en-US" sz="1400" b="1">
                          <a:solidFill>
                            <a:schemeClr val="tx1"/>
                          </a:solidFill>
                        </a:rPr>
                        <a:t>Retailer Orientation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Retail &gt; Purchase Drivers &gt; Retail Purchase Drivers &gt; </a:t>
                      </a:r>
                      <a:r>
                        <a:rPr lang="en-US" sz="1400" b="1">
                          <a:solidFill>
                            <a:schemeClr val="tx1"/>
                          </a:solidFill>
                        </a:rPr>
                        <a:t>Retailers: Personal Values</a:t>
                      </a:r>
                    </a:p>
                  </a:txBody>
                  <a:tcPr/>
                </a:tc>
                <a:extLst>
                  <a:ext uri="{0D108BD9-81ED-4DB2-BD59-A6C34878D82A}">
                    <a16:rowId xmlns:a16="http://schemas.microsoft.com/office/drawing/2014/main" val="3716061511"/>
                  </a:ext>
                </a:extLst>
              </a:tr>
              <a:tr h="703850">
                <a:tc>
                  <a:txBody>
                    <a:bodyPr/>
                    <a:lstStyle/>
                    <a:p>
                      <a:r>
                        <a:rPr lang="en-US" sz="1400" b="0">
                          <a:solidFill>
                            <a:schemeClr val="tx1"/>
                          </a:solidFill>
                        </a:rPr>
                        <a:t>Furniture Purchase Drivers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Retail &gt; Purchase Drivers &gt; Furniture Product Attributes &gt; </a:t>
                      </a:r>
                      <a:r>
                        <a:rPr lang="en-US" sz="1400" b="1">
                          <a:solidFill>
                            <a:schemeClr val="tx1"/>
                          </a:solidFill>
                        </a:rPr>
                        <a:t>Entertainment Room: Product Attributes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Retail &gt; Purchase Drivers &gt; Furniture Product Attributes &gt; </a:t>
                      </a:r>
                      <a:r>
                        <a:rPr lang="en-US" sz="1400" b="1">
                          <a:solidFill>
                            <a:schemeClr val="tx1"/>
                          </a:solidFill>
                        </a:rPr>
                        <a:t>Home Office: Product Attributes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Purchase Drivers &gt; Purchase Drivers &gt; </a:t>
                      </a:r>
                      <a:r>
                        <a:rPr lang="en-US" sz="1400" b="1">
                          <a:solidFill>
                            <a:schemeClr val="tx1"/>
                          </a:solidFill>
                        </a:rPr>
                        <a:t>Product Attributes: Furniture</a:t>
                      </a:r>
                    </a:p>
                  </a:txBody>
                  <a:tcPr/>
                </a:tc>
                <a:extLst>
                  <a:ext uri="{0D108BD9-81ED-4DB2-BD59-A6C34878D82A}">
                    <a16:rowId xmlns:a16="http://schemas.microsoft.com/office/drawing/2014/main" val="133627942"/>
                  </a:ext>
                </a:extLst>
              </a:tr>
              <a:tr h="498560">
                <a:tc>
                  <a:txBody>
                    <a:bodyPr/>
                    <a:lstStyle/>
                    <a:p>
                      <a:r>
                        <a:rPr lang="en-US" sz="1400" b="0">
                          <a:solidFill>
                            <a:schemeClr val="tx1"/>
                          </a:solidFill>
                        </a:rPr>
                        <a:t>Groceries Purchase Drivers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Retail &gt; Purchase Drivers &gt; General Retail Behavior &gt; </a:t>
                      </a:r>
                      <a:r>
                        <a:rPr lang="en-US" sz="1400" b="1">
                          <a:solidFill>
                            <a:schemeClr val="tx1"/>
                          </a:solidFill>
                        </a:rPr>
                        <a:t>Reasons for Getting Groceries Delivered</a:t>
                      </a:r>
                    </a:p>
                  </a:txBody>
                  <a:tcPr/>
                </a:tc>
                <a:extLst>
                  <a:ext uri="{0D108BD9-81ED-4DB2-BD59-A6C34878D82A}">
                    <a16:rowId xmlns:a16="http://schemas.microsoft.com/office/drawing/2014/main" val="1156922163"/>
                  </a:ext>
                </a:extLst>
              </a:tr>
              <a:tr h="498560">
                <a:tc>
                  <a:txBody>
                    <a:bodyPr/>
                    <a:lstStyle/>
                    <a:p>
                      <a:r>
                        <a:rPr lang="en-US" sz="1400" b="0">
                          <a:solidFill>
                            <a:schemeClr val="tx1"/>
                          </a:solidFill>
                        </a:rPr>
                        <a:t>Apparel Purchase Drivers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Apparel &gt; Purchase Drivers &gt; Apparel Purchase Drivers &gt; </a:t>
                      </a:r>
                      <a:r>
                        <a:rPr lang="en-US" sz="1400" b="1">
                          <a:solidFill>
                            <a:schemeClr val="tx1"/>
                          </a:solidFill>
                        </a:rPr>
                        <a:t>Apparel: Product Attributes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Apparel &gt; Purchase Drivers &gt; Apparel Purchase Drivers &gt; </a:t>
                      </a:r>
                      <a:r>
                        <a:rPr lang="en-US" sz="1400" b="1">
                          <a:solidFill>
                            <a:schemeClr val="tx1"/>
                          </a:solidFill>
                        </a:rPr>
                        <a:t>Apparel: Company Characteristics</a:t>
                      </a:r>
                    </a:p>
                  </a:txBody>
                  <a:tcPr/>
                </a:tc>
                <a:extLst>
                  <a:ext uri="{0D108BD9-81ED-4DB2-BD59-A6C34878D82A}">
                    <a16:rowId xmlns:a16="http://schemas.microsoft.com/office/drawing/2014/main" val="1960127140"/>
                  </a:ext>
                </a:extLst>
              </a:tr>
              <a:tr h="1319718">
                <a:tc>
                  <a:txBody>
                    <a:bodyPr/>
                    <a:lstStyle/>
                    <a:p>
                      <a:r>
                        <a:rPr lang="en-US" sz="1400" b="0">
                          <a:solidFill>
                            <a:schemeClr val="tx1"/>
                          </a:solidFill>
                        </a:rPr>
                        <a:t>Home &amp; Family Purchase Drivers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Purchase Drivers &gt; Purchase Drivers &gt; </a:t>
                      </a:r>
                      <a:r>
                        <a:rPr lang="en-US" sz="1400" b="1">
                          <a:solidFill>
                            <a:schemeClr val="tx1"/>
                          </a:solidFill>
                        </a:rPr>
                        <a:t>Product Attributes: Appliances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Purchase Drivers &gt; Purchase Drivers &gt; </a:t>
                      </a:r>
                      <a:r>
                        <a:rPr lang="en-US" sz="1400" b="1">
                          <a:solidFill>
                            <a:schemeClr val="tx1"/>
                          </a:solidFill>
                        </a:rPr>
                        <a:t>Product Attributes: Health &amp; Beauty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Purchase Drivers &gt; Purchase Drivers &gt; </a:t>
                      </a:r>
                      <a:r>
                        <a:rPr lang="en-US" sz="1400" b="1">
                          <a:solidFill>
                            <a:schemeClr val="tx1"/>
                          </a:solidFill>
                        </a:rPr>
                        <a:t>Product Attributes: HH Goods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Purchase Drivers &gt; Purchase Drivers &gt; </a:t>
                      </a:r>
                      <a:r>
                        <a:rPr lang="en-US" sz="1400" b="1">
                          <a:solidFill>
                            <a:schemeClr val="tx1"/>
                          </a:solidFill>
                        </a:rPr>
                        <a:t>Product Attributes: Children’s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Purchase Drivers &gt; Purchase Drivers &gt; </a:t>
                      </a:r>
                      <a:r>
                        <a:rPr lang="en-US" sz="1400" b="1">
                          <a:solidFill>
                            <a:schemeClr val="tx1"/>
                          </a:solidFill>
                        </a:rPr>
                        <a:t>Product Attributes: Pets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Home &amp; Family &gt; Mattresses &gt; </a:t>
                      </a:r>
                      <a:r>
                        <a:rPr lang="en-US" sz="1400" b="1">
                          <a:solidFill>
                            <a:schemeClr val="tx1"/>
                          </a:solidFill>
                        </a:rPr>
                        <a:t>Reason for Buying Mattress</a:t>
                      </a:r>
                    </a:p>
                  </a:txBody>
                  <a:tcPr/>
                </a:tc>
                <a:extLst>
                  <a:ext uri="{0D108BD9-81ED-4DB2-BD59-A6C34878D82A}">
                    <a16:rowId xmlns:a16="http://schemas.microsoft.com/office/drawing/2014/main" val="420297515"/>
                  </a:ext>
                </a:extLst>
              </a:tr>
              <a:tr h="604241">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sp>
        <p:nvSpPr>
          <p:cNvPr id="8" name="Text Placeholder 3">
            <a:extLst>
              <a:ext uri="{FF2B5EF4-FFF2-40B4-BE49-F238E27FC236}">
                <a16:creationId xmlns:a16="http://schemas.microsoft.com/office/drawing/2014/main" id="{7E3D717C-0975-1BB4-3DC7-49412E15070A}"/>
              </a:ext>
            </a:extLst>
          </p:cNvPr>
          <p:cNvSpPr txBox="1">
            <a:spLocks/>
          </p:cNvSpPr>
          <p:nvPr/>
        </p:nvSpPr>
        <p:spPr>
          <a:xfrm>
            <a:off x="673100" y="686061"/>
            <a:ext cx="10871200"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cap="none" spc="0" baseline="0">
                <a:solidFill>
                  <a:schemeClr val="tx1"/>
                </a:solidFill>
                <a:latin typeface="Bw Modelica Light"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Bw Modelica Light"/>
                <a:ea typeface="Roboto"/>
              </a:rPr>
              <a:t>Recommended retail data categories for your creative &amp; messaging strategy</a:t>
            </a:r>
          </a:p>
        </p:txBody>
      </p:sp>
    </p:spTree>
    <p:extLst>
      <p:ext uri="{BB962C8B-B14F-4D97-AF65-F5344CB8AC3E}">
        <p14:creationId xmlns:p14="http://schemas.microsoft.com/office/powerpoint/2010/main" val="2702902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fontScale="92500" lnSpcReduction="20000"/>
          </a:bodyPr>
          <a:lstStyle/>
          <a:p>
            <a:r>
              <a:rPr lang="en-US">
                <a:solidFill>
                  <a:schemeClr val="accent1"/>
                </a:solidFill>
              </a:rPr>
              <a:t>Resonate Direct-to-Consumer </a:t>
            </a:r>
            <a:r>
              <a:rPr lang="en-US"/>
              <a:t>provides the most predictive, recent, and comprehensive understanding of shoppers,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a:xfrm>
            <a:off x="673100" y="501998"/>
            <a:ext cx="10871200" cy="635000"/>
          </a:xfrm>
        </p:spPr>
        <p:txBody>
          <a:bodyPr/>
          <a:lstStyle/>
          <a:p>
            <a:r>
              <a:rPr lang="en-US"/>
              <a:t>AI powered </a:t>
            </a:r>
            <a:r>
              <a:rPr lang="en-US">
                <a:solidFill>
                  <a:schemeClr val="accent1"/>
                </a:solidFill>
              </a:rPr>
              <a:t>Resonate DTC </a:t>
            </a:r>
            <a:r>
              <a:rPr lang="en-US"/>
              <a:t>data</a:t>
            </a:r>
          </a:p>
        </p:txBody>
      </p:sp>
      <p:sp>
        <p:nvSpPr>
          <p:cNvPr id="10" name="Text Placeholder 1">
            <a:extLst>
              <a:ext uri="{FF2B5EF4-FFF2-40B4-BE49-F238E27FC236}">
                <a16:creationId xmlns:a16="http://schemas.microsoft.com/office/drawing/2014/main" id="{97D1873C-6F69-D7BE-658F-92EC99E63FC3}"/>
              </a:ext>
            </a:extLst>
          </p:cNvPr>
          <p:cNvSpPr txBox="1">
            <a:spLocks/>
          </p:cNvSpPr>
          <p:nvPr/>
        </p:nvSpPr>
        <p:spPr>
          <a:xfrm>
            <a:off x="5038305" y="2149955"/>
            <a:ext cx="7022514" cy="451754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Efficiently acquire, retain, and upsell customers </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with an unparalleled understanding of every customer and prospect</a:t>
            </a: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Identify in-market prospects by leveraging the largest repository of unique intent signals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742950" marR="0" lvl="1" indent="-28575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59M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Online beauty shoppers</a:t>
            </a:r>
          </a:p>
          <a:p>
            <a:pPr marL="742950" marR="0" lvl="1" indent="-28575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105M </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Online electronics shoppers</a:t>
            </a:r>
          </a:p>
          <a:p>
            <a:pPr marL="742950" marR="0" lvl="1" indent="-28575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50M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B</a:t>
            </a:r>
            <a:r>
              <a:rPr kumimoji="0" lang="en-US" sz="1400" b="0" i="0" u="none" strike="noStrike" kern="1000" cap="none" spc="60" normalizeH="0" baseline="0" noProof="0" err="1">
                <a:ln>
                  <a:noFill/>
                </a:ln>
                <a:solidFill>
                  <a:srgbClr val="000000"/>
                </a:solidFill>
                <a:effectLst/>
                <a:uLnTx/>
                <a:uFillTx/>
                <a:latin typeface="Montserrat" pitchFamily="2" charset="77"/>
                <a:ea typeface="Roboto"/>
                <a:cs typeface="Open Sans Light" panose="020B0306030504020204" pitchFamily="34" charset="0"/>
              </a:rPr>
              <a:t>edding</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shoppers</a:t>
            </a:r>
          </a:p>
          <a:p>
            <a:pPr marL="742950" marR="0" lvl="1" indent="-28575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130M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High ticket a</a:t>
            </a:r>
            <a:r>
              <a:rPr kumimoji="0" lang="en-US" sz="1400" b="0" i="0" u="none" strike="noStrike" kern="1000" cap="none" spc="60" normalizeH="0" baseline="0" noProof="0" err="1">
                <a:ln>
                  <a:noFill/>
                </a:ln>
                <a:solidFill>
                  <a:srgbClr val="000000"/>
                </a:solidFill>
                <a:effectLst/>
                <a:uLnTx/>
                <a:uFillTx/>
                <a:latin typeface="Montserrat" pitchFamily="2" charset="77"/>
                <a:ea typeface="Roboto"/>
                <a:cs typeface="Open Sans Light" panose="020B0306030504020204" pitchFamily="34" charset="0"/>
              </a:rPr>
              <a:t>pparel</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shoppers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Understand why they buy to personalize messaging and creative with the most comprehensive psychographics &amp; preferences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r>
              <a:rPr kumimoji="0" lang="en-US" sz="1400" b="0" i="1" u="none" strike="noStrike" kern="1000" cap="none" spc="60" normalizeH="0" baseline="0" noProof="0">
                <a:ln>
                  <a:noFill/>
                </a:ln>
                <a:solidFill>
                  <a:srgbClr val="000000"/>
                </a:solidFill>
                <a:effectLst/>
                <a:uLnTx/>
                <a:uFillTx/>
                <a:latin typeface="Montserrat" pitchFamily="2" charset="77"/>
                <a:ea typeface="Roboto"/>
              </a:rPr>
              <a:t>prefer brands ship from manufacturer directly to me, shopping behaviors (online vs. in-store), purchase drivers by product category</a:t>
            </a: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1" i="0" u="none" strike="noStrike" kern="1000" cap="none" spc="60" normalizeH="0" baseline="0" noProof="0">
              <a:ln>
                <a:noFill/>
              </a:ln>
              <a:solidFill>
                <a:srgbClr val="000000"/>
              </a:solidFill>
              <a:effectLst/>
              <a:uLnTx/>
              <a:uFillTx/>
              <a:latin typeface="Montserrat" pitchFamily="2" charset="77"/>
              <a:ea typeface="Roboto"/>
            </a:endParaRPr>
          </a:p>
        </p:txBody>
      </p:sp>
      <p:graphicFrame>
        <p:nvGraphicFramePr>
          <p:cNvPr id="11" name="Diagram 10">
            <a:extLst>
              <a:ext uri="{FF2B5EF4-FFF2-40B4-BE49-F238E27FC236}">
                <a16:creationId xmlns:a16="http://schemas.microsoft.com/office/drawing/2014/main" id="{D553ABB8-A8F4-CB40-795F-A4CFF185D2DB}"/>
              </a:ext>
            </a:extLst>
          </p:cNvPr>
          <p:cNvGraphicFramePr/>
          <p:nvPr/>
        </p:nvGraphicFramePr>
        <p:xfrm>
          <a:off x="131181" y="1733704"/>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 descr="screenshot">
            <a:extLst>
              <a:ext uri="{FF2B5EF4-FFF2-40B4-BE49-F238E27FC236}">
                <a16:creationId xmlns:a16="http://schemas.microsoft.com/office/drawing/2014/main" id="{CFF34253-8CCC-27B0-FC60-BE349EE9C2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8888" y="4332434"/>
            <a:ext cx="1772684" cy="1477237"/>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22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D8C546-5360-940C-9B08-39B2F00F3D4E}"/>
              </a:ext>
            </a:extLst>
          </p:cNvPr>
          <p:cNvGraphicFramePr>
            <a:graphicFrameLocks noGrp="1"/>
          </p:cNvGraphicFramePr>
          <p:nvPr/>
        </p:nvGraphicFramePr>
        <p:xfrm>
          <a:off x="0" y="1851708"/>
          <a:ext cx="12192000" cy="4291116"/>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58092">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631371">
                <a:tc>
                  <a:txBody>
                    <a:bodyPr/>
                    <a:lstStyle/>
                    <a:p>
                      <a:r>
                        <a:rPr lang="en-US" sz="1400" b="0">
                          <a:solidFill>
                            <a:schemeClr val="tx1"/>
                          </a:solidFill>
                        </a:rPr>
                        <a:t>DTC &amp; Online Shoppers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Consumer Preferences &gt; Behavior &amp; Choice &gt; Shopping Behaviors &gt; </a:t>
                      </a:r>
                      <a:r>
                        <a:rPr lang="en-US" sz="1400" b="1">
                          <a:solidFill>
                            <a:schemeClr val="tx1"/>
                          </a:solidFill>
                        </a:rPr>
                        <a:t>Prefer to Buy Brands Directly From</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Consumer Preferences &gt; Behavior &amp; Choice &gt; Shopping Behaviors &gt; </a:t>
                      </a:r>
                      <a:r>
                        <a:rPr lang="en-US" sz="1400" b="1">
                          <a:solidFill>
                            <a:schemeClr val="tx1"/>
                          </a:solidFill>
                        </a:rPr>
                        <a:t>Shopping Behaviors</a:t>
                      </a:r>
                    </a:p>
                  </a:txBody>
                  <a:tcPr/>
                </a:tc>
                <a:extLst>
                  <a:ext uri="{0D108BD9-81ED-4DB2-BD59-A6C34878D82A}">
                    <a16:rowId xmlns:a16="http://schemas.microsoft.com/office/drawing/2014/main" val="3716061511"/>
                  </a:ext>
                </a:extLst>
              </a:tr>
              <a:tr h="391886">
                <a:tc>
                  <a:txBody>
                    <a:bodyPr/>
                    <a:lstStyle/>
                    <a:p>
                      <a:r>
                        <a:rPr lang="en-US" sz="1400" b="0">
                          <a:solidFill>
                            <a:schemeClr val="tx1"/>
                          </a:solidFill>
                        </a:rPr>
                        <a:t>Furniture Purchase Drivers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Retail &gt; Purchase Drivers &gt; Furniture Product Attributes &gt; </a:t>
                      </a:r>
                      <a:r>
                        <a:rPr lang="en-US" sz="1400" b="1">
                          <a:solidFill>
                            <a:schemeClr val="tx1"/>
                          </a:solidFill>
                        </a:rPr>
                        <a:t>Entertainment Room: Product Attributes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Retail &gt; Purchase Drivers &gt; Furniture Product Attributes &gt; </a:t>
                      </a:r>
                      <a:r>
                        <a:rPr lang="en-US" sz="1400" b="1">
                          <a:solidFill>
                            <a:schemeClr val="tx1"/>
                          </a:solidFill>
                        </a:rPr>
                        <a:t>Home Office: Product Attributes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Purchase Drivers &gt; Purchase Drivers &gt; </a:t>
                      </a:r>
                      <a:r>
                        <a:rPr lang="en-US" sz="1400" b="1">
                          <a:solidFill>
                            <a:schemeClr val="tx1"/>
                          </a:solidFill>
                        </a:rPr>
                        <a:t>Product Attributes: Furniture</a:t>
                      </a:r>
                    </a:p>
                  </a:txBody>
                  <a:tcPr/>
                </a:tc>
                <a:extLst>
                  <a:ext uri="{0D108BD9-81ED-4DB2-BD59-A6C34878D82A}">
                    <a16:rowId xmlns:a16="http://schemas.microsoft.com/office/drawing/2014/main" val="133627942"/>
                  </a:ext>
                </a:extLst>
              </a:tr>
              <a:tr h="361405">
                <a:tc>
                  <a:txBody>
                    <a:bodyPr/>
                    <a:lstStyle/>
                    <a:p>
                      <a:r>
                        <a:rPr lang="en-US" sz="1400" b="0">
                          <a:solidFill>
                            <a:schemeClr val="tx1"/>
                          </a:solidFill>
                        </a:rPr>
                        <a:t>Apparel Purchase Drivers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Apparel &gt; Purchase Drivers &gt; Apparel Purchase Drivers &gt; </a:t>
                      </a:r>
                      <a:r>
                        <a:rPr lang="en-US" sz="1400" b="1">
                          <a:solidFill>
                            <a:schemeClr val="tx1"/>
                          </a:solidFill>
                        </a:rPr>
                        <a:t>Apparel: Product Attributes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Apparel &gt; Purchase Drivers &gt; Apparel Purchase Drivers &gt; </a:t>
                      </a:r>
                      <a:r>
                        <a:rPr lang="en-US" sz="1400" b="1">
                          <a:solidFill>
                            <a:schemeClr val="tx1"/>
                          </a:solidFill>
                        </a:rPr>
                        <a:t>Apparel: Company Characteristics</a:t>
                      </a:r>
                    </a:p>
                  </a:txBody>
                  <a:tcPr/>
                </a:tc>
                <a:extLst>
                  <a:ext uri="{0D108BD9-81ED-4DB2-BD59-A6C34878D82A}">
                    <a16:rowId xmlns:a16="http://schemas.microsoft.com/office/drawing/2014/main" val="1960127140"/>
                  </a:ext>
                </a:extLst>
              </a:tr>
              <a:tr h="361405">
                <a:tc>
                  <a:txBody>
                    <a:bodyPr/>
                    <a:lstStyle/>
                    <a:p>
                      <a:r>
                        <a:rPr lang="en-US" sz="1400" b="0">
                          <a:solidFill>
                            <a:schemeClr val="tx1"/>
                          </a:solidFill>
                        </a:rPr>
                        <a:t>Home &amp; Family Purchase Drivers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Purchase Drivers &gt; Purchase Drivers &gt; </a:t>
                      </a:r>
                      <a:r>
                        <a:rPr lang="en-US" sz="1400" b="1">
                          <a:solidFill>
                            <a:schemeClr val="tx1"/>
                          </a:solidFill>
                        </a:rPr>
                        <a:t>Product Attributes: Appliances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Purchase Drivers &gt; Purchase Drivers &gt; </a:t>
                      </a:r>
                      <a:r>
                        <a:rPr lang="en-US" sz="1400" b="1">
                          <a:solidFill>
                            <a:schemeClr val="tx1"/>
                          </a:solidFill>
                        </a:rPr>
                        <a:t>Product Attributes: Health &amp; Beauty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Purchase Drivers &gt; Purchase Drivers &gt; </a:t>
                      </a:r>
                      <a:r>
                        <a:rPr lang="en-US" sz="1400" b="1">
                          <a:solidFill>
                            <a:schemeClr val="tx1"/>
                          </a:solidFill>
                        </a:rPr>
                        <a:t>Product Attributes: HH Goods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Purchase Drivers &gt; Purchase Drivers &gt; </a:t>
                      </a:r>
                      <a:r>
                        <a:rPr lang="en-US" sz="1400" b="1">
                          <a:solidFill>
                            <a:schemeClr val="tx1"/>
                          </a:solidFill>
                        </a:rPr>
                        <a:t>Product Attributes: Children’s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Purchase Drivers &gt; Purchase Drivers &gt; </a:t>
                      </a:r>
                      <a:r>
                        <a:rPr lang="en-US" sz="1400" b="1">
                          <a:solidFill>
                            <a:schemeClr val="tx1"/>
                          </a:solidFill>
                        </a:rPr>
                        <a:t>Product Attributes: Pets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Home &amp; Family &gt; Mattresses &gt; </a:t>
                      </a:r>
                      <a:r>
                        <a:rPr lang="en-US" sz="1400" b="1">
                          <a:solidFill>
                            <a:schemeClr val="tx1"/>
                          </a:solidFill>
                        </a:rPr>
                        <a:t>Reason for Buying Mattress</a:t>
                      </a:r>
                    </a:p>
                  </a:txBody>
                  <a:tcPr/>
                </a:tc>
                <a:extLst>
                  <a:ext uri="{0D108BD9-81ED-4DB2-BD59-A6C34878D82A}">
                    <a16:rowId xmlns:a16="http://schemas.microsoft.com/office/drawing/2014/main" val="420297515"/>
                  </a:ext>
                </a:extLst>
              </a:tr>
              <a:tr h="680373">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sp>
        <p:nvSpPr>
          <p:cNvPr id="8" name="Text Placeholder 3">
            <a:extLst>
              <a:ext uri="{FF2B5EF4-FFF2-40B4-BE49-F238E27FC236}">
                <a16:creationId xmlns:a16="http://schemas.microsoft.com/office/drawing/2014/main" id="{7E3D717C-0975-1BB4-3DC7-49412E15070A}"/>
              </a:ext>
            </a:extLst>
          </p:cNvPr>
          <p:cNvSpPr txBox="1">
            <a:spLocks/>
          </p:cNvSpPr>
          <p:nvPr/>
        </p:nvSpPr>
        <p:spPr>
          <a:xfrm>
            <a:off x="673100" y="686061"/>
            <a:ext cx="10871200"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cap="none" spc="0" baseline="0">
                <a:solidFill>
                  <a:schemeClr val="tx1"/>
                </a:solidFill>
                <a:latin typeface="Bw Modelica Light"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Recommended DTC data categories for your creative &amp; messaging strategy</a:t>
            </a:r>
          </a:p>
        </p:txBody>
      </p:sp>
    </p:spTree>
    <p:extLst>
      <p:ext uri="{BB962C8B-B14F-4D97-AF65-F5344CB8AC3E}">
        <p14:creationId xmlns:p14="http://schemas.microsoft.com/office/powerpoint/2010/main" val="1722267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fontScale="92500" lnSpcReduction="20000"/>
          </a:bodyPr>
          <a:lstStyle/>
          <a:p>
            <a:r>
              <a:rPr lang="en-US">
                <a:solidFill>
                  <a:schemeClr val="accent1"/>
                </a:solidFill>
              </a:rPr>
              <a:t>Resonate Home Services </a:t>
            </a:r>
            <a:r>
              <a:rPr lang="en-US"/>
              <a:t>provides the most predictive, recent, and comprehensive understanding of homeowners,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a:xfrm>
            <a:off x="673100" y="501998"/>
            <a:ext cx="10871200" cy="635000"/>
          </a:xfrm>
        </p:spPr>
        <p:txBody>
          <a:bodyPr/>
          <a:lstStyle/>
          <a:p>
            <a:r>
              <a:rPr lang="en-US"/>
              <a:t>AI powered </a:t>
            </a:r>
            <a:r>
              <a:rPr lang="en-US">
                <a:solidFill>
                  <a:schemeClr val="accent1"/>
                </a:solidFill>
              </a:rPr>
              <a:t>Resonate Home Services </a:t>
            </a:r>
            <a:r>
              <a:rPr lang="en-US"/>
              <a:t>data</a:t>
            </a:r>
          </a:p>
        </p:txBody>
      </p:sp>
      <p:sp>
        <p:nvSpPr>
          <p:cNvPr id="2" name="Text Placeholder 1">
            <a:extLst>
              <a:ext uri="{FF2B5EF4-FFF2-40B4-BE49-F238E27FC236}">
                <a16:creationId xmlns:a16="http://schemas.microsoft.com/office/drawing/2014/main" id="{DA9143AF-39B8-DE76-11D6-E7B40A99528A}"/>
              </a:ext>
            </a:extLst>
          </p:cNvPr>
          <p:cNvSpPr txBox="1">
            <a:spLocks/>
          </p:cNvSpPr>
          <p:nvPr/>
        </p:nvSpPr>
        <p:spPr>
          <a:xfrm>
            <a:off x="5038305" y="2186903"/>
            <a:ext cx="7022514" cy="451754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Efficiently acquire, retain, and upsell customers </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with an unparalleled understanding of every customer and prospect</a:t>
            </a: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Identify in-market prospects by leveraging the largest repository of unique intent signals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35M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Need a landscaper</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35M </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Need pest control</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25M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Remodeling</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30M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Need HVAC services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Understand why they buy to personalize messaging and creative with the most comprehensive psychographics &amp; preferences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r>
              <a:rPr kumimoji="0" lang="en-US" sz="1400" b="0" i="1" u="none" strike="noStrike" kern="1000" cap="none" spc="60" normalizeH="0" baseline="0" noProof="0">
                <a:ln>
                  <a:noFill/>
                </a:ln>
                <a:solidFill>
                  <a:srgbClr val="000000"/>
                </a:solidFill>
                <a:effectLst/>
                <a:uLnTx/>
                <a:uFillTx/>
                <a:latin typeface="Montserrat" pitchFamily="2" charset="77"/>
                <a:ea typeface="Roboto"/>
              </a:rPr>
              <a:t>key shopping factors (customer service, price, reputation, etc.), product &amp; services purchase drivers (familiar, high-quality, innovative, etc.)</a:t>
            </a: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1" i="0" u="none" strike="noStrike" kern="1000" cap="none" spc="60" normalizeH="0" baseline="0" noProof="0">
              <a:ln>
                <a:noFill/>
              </a:ln>
              <a:solidFill>
                <a:srgbClr val="000000"/>
              </a:solidFill>
              <a:effectLst/>
              <a:uLnTx/>
              <a:uFillTx/>
              <a:latin typeface="Montserrat" pitchFamily="2" charset="77"/>
              <a:ea typeface="Roboto"/>
            </a:endParaRPr>
          </a:p>
        </p:txBody>
      </p:sp>
      <p:graphicFrame>
        <p:nvGraphicFramePr>
          <p:cNvPr id="5" name="Diagram 4">
            <a:extLst>
              <a:ext uri="{FF2B5EF4-FFF2-40B4-BE49-F238E27FC236}">
                <a16:creationId xmlns:a16="http://schemas.microsoft.com/office/drawing/2014/main" id="{403C8707-408A-2382-8948-878CB18FB699}"/>
              </a:ext>
            </a:extLst>
          </p:cNvPr>
          <p:cNvGraphicFramePr/>
          <p:nvPr/>
        </p:nvGraphicFramePr>
        <p:xfrm>
          <a:off x="131181" y="1752177"/>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descr="screenshot">
            <a:extLst>
              <a:ext uri="{FF2B5EF4-FFF2-40B4-BE49-F238E27FC236}">
                <a16:creationId xmlns:a16="http://schemas.microsoft.com/office/drawing/2014/main" id="{817076AD-D512-FF90-5E7E-5ACB5C2ADF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7171" y="4352249"/>
            <a:ext cx="1765300" cy="1471083"/>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497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D8C546-5360-940C-9B08-39B2F00F3D4E}"/>
              </a:ext>
            </a:extLst>
          </p:cNvPr>
          <p:cNvGraphicFramePr>
            <a:graphicFrameLocks noGrp="1"/>
          </p:cNvGraphicFramePr>
          <p:nvPr/>
        </p:nvGraphicFramePr>
        <p:xfrm>
          <a:off x="-1" y="2544007"/>
          <a:ext cx="12192000" cy="2196705"/>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58092">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631371">
                <a:tc>
                  <a:txBody>
                    <a:bodyPr/>
                    <a:lstStyle/>
                    <a:p>
                      <a:r>
                        <a:rPr lang="en-US" sz="1400" b="0">
                          <a:solidFill>
                            <a:schemeClr val="tx1"/>
                          </a:solidFill>
                        </a:rPr>
                        <a:t>Consumer Preferences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Consumer Preferences &gt; Purchase Drivers &gt; Overall Orientation &gt; </a:t>
                      </a:r>
                      <a:r>
                        <a:rPr lang="en-US" sz="1400" b="1">
                          <a:solidFill>
                            <a:schemeClr val="tx1"/>
                          </a:solidFill>
                        </a:rPr>
                        <a:t>Key Shopping Factors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Consumer Preferences &gt; Purchase Drivers &gt; Product Attributes &gt; </a:t>
                      </a:r>
                      <a:r>
                        <a:rPr lang="en-US" sz="1400" b="1">
                          <a:solidFill>
                            <a:schemeClr val="tx1"/>
                          </a:solidFill>
                        </a:rPr>
                        <a:t>Product Attributes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Consumer Preferences &gt; Purchase Drivers &gt; Brand Loyalty &gt; </a:t>
                      </a:r>
                      <a:r>
                        <a:rPr lang="en-US" sz="1400" b="1">
                          <a:solidFill>
                            <a:schemeClr val="tx1"/>
                          </a:solidFill>
                        </a:rPr>
                        <a:t>Reason for Change in Brand Loyalty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Consumer Preferences &gt; Purchase Drivers &gt; Overall Orientation &gt; </a:t>
                      </a:r>
                      <a:r>
                        <a:rPr lang="en-US" sz="1400" b="1">
                          <a:solidFill>
                            <a:schemeClr val="tx1"/>
                          </a:solidFill>
                        </a:rPr>
                        <a:t>Primary Influence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Consumer Preferences &gt; Purchase Drivers &gt; Overall Orientation &gt; </a:t>
                      </a:r>
                      <a:r>
                        <a:rPr lang="en-US" sz="1400" b="1">
                          <a:solidFill>
                            <a:schemeClr val="tx1"/>
                          </a:solidFill>
                        </a:rPr>
                        <a:t>Sources of Information: All Purchases</a:t>
                      </a:r>
                    </a:p>
                  </a:txBody>
                  <a:tcPr/>
                </a:tc>
                <a:extLst>
                  <a:ext uri="{0D108BD9-81ED-4DB2-BD59-A6C34878D82A}">
                    <a16:rowId xmlns:a16="http://schemas.microsoft.com/office/drawing/2014/main" val="3716061511"/>
                  </a:ext>
                </a:extLst>
              </a:tr>
              <a:tr h="680373">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sp>
        <p:nvSpPr>
          <p:cNvPr id="8" name="Text Placeholder 3">
            <a:extLst>
              <a:ext uri="{FF2B5EF4-FFF2-40B4-BE49-F238E27FC236}">
                <a16:creationId xmlns:a16="http://schemas.microsoft.com/office/drawing/2014/main" id="{7E3D717C-0975-1BB4-3DC7-49412E15070A}"/>
              </a:ext>
            </a:extLst>
          </p:cNvPr>
          <p:cNvSpPr txBox="1">
            <a:spLocks/>
          </p:cNvSpPr>
          <p:nvPr/>
        </p:nvSpPr>
        <p:spPr>
          <a:xfrm>
            <a:off x="548821" y="686061"/>
            <a:ext cx="11094357"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cap="none" spc="0" baseline="0">
                <a:solidFill>
                  <a:schemeClr val="tx1"/>
                </a:solidFill>
                <a:latin typeface="Bw Modelica Light"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Recommended home services data categories for your creative &amp; messaging strategy</a:t>
            </a:r>
          </a:p>
        </p:txBody>
      </p:sp>
    </p:spTree>
    <p:extLst>
      <p:ext uri="{BB962C8B-B14F-4D97-AF65-F5344CB8AC3E}">
        <p14:creationId xmlns:p14="http://schemas.microsoft.com/office/powerpoint/2010/main" val="408940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4957C95-81EC-481F-9881-538B25C79593}"/>
              </a:ext>
            </a:extLst>
          </p:cNvPr>
          <p:cNvSpPr>
            <a:spLocks noGrp="1"/>
          </p:cNvSpPr>
          <p:nvPr>
            <p:ph type="body" sz="quarter" idx="14"/>
          </p:nvPr>
        </p:nvSpPr>
        <p:spPr>
          <a:xfrm>
            <a:off x="673100" y="342900"/>
            <a:ext cx="10871200" cy="533400"/>
          </a:xfrm>
        </p:spPr>
        <p:txBody>
          <a:bodyPr/>
          <a:lstStyle/>
          <a:p>
            <a:r>
              <a:rPr lang="en-US" sz="3200">
                <a:latin typeface="Bw Modelica Light" panose="020B0604020202020204" charset="0"/>
              </a:rPr>
              <a:t>Audience Building Best Practices</a:t>
            </a:r>
          </a:p>
        </p:txBody>
      </p:sp>
      <p:sp>
        <p:nvSpPr>
          <p:cNvPr id="5" name="Text Placeholder 1">
            <a:extLst>
              <a:ext uri="{FF2B5EF4-FFF2-40B4-BE49-F238E27FC236}">
                <a16:creationId xmlns:a16="http://schemas.microsoft.com/office/drawing/2014/main" id="{31F2E23B-CFC3-40F9-84FA-84710F2703AC}"/>
              </a:ext>
            </a:extLst>
          </p:cNvPr>
          <p:cNvSpPr txBox="1">
            <a:spLocks/>
          </p:cNvSpPr>
          <p:nvPr/>
        </p:nvSpPr>
        <p:spPr>
          <a:xfrm>
            <a:off x="914400" y="1094874"/>
            <a:ext cx="10629899" cy="5096920"/>
          </a:xfrm>
          <a:prstGeom prst="rect">
            <a:avLst/>
          </a:prstGeom>
        </p:spPr>
        <p:txBody>
          <a:bodyPr vert="horz" lIns="91440" tIns="45720" rIns="91440" bIns="45720" rtlCol="0" anchor="t">
            <a:normAutofit fontScale="85000" lnSpcReduction="20000"/>
          </a:bodyPr>
          <a:lstStyle>
            <a:lvl1pPr marL="342900" indent="-342900" algn="l" defTabSz="914400" rtl="0" eaLnBrk="1" latinLnBrk="0" hangingPunct="1">
              <a:lnSpc>
                <a:spcPct val="90000"/>
              </a:lnSpc>
              <a:spcBef>
                <a:spcPts val="1000"/>
              </a:spcBef>
              <a:buClr>
                <a:srgbClr val="EF4B24"/>
              </a:buClr>
              <a:buFont typeface="Arial" panose="020B0604020202020204" pitchFamily="34" charset="0"/>
              <a:buChar char="•"/>
              <a:defRPr sz="2400" b="0" i="0" kern="1000" spc="60">
                <a:solidFill>
                  <a:schemeClr val="tx1"/>
                </a:solidFill>
                <a:latin typeface="+mn-lt"/>
                <a:ea typeface="Bw Modelica" panose="020B0604020202020204" charset="0"/>
                <a:cs typeface="Bw Modelica" panose="00000600000000000000" pitchFamily="50" charset="0"/>
              </a:defRPr>
            </a:lvl1pPr>
            <a:lvl2pPr marL="800100" indent="-342900" algn="l" defTabSz="914400" rtl="0" eaLnBrk="1" latinLnBrk="0" hangingPunct="1">
              <a:lnSpc>
                <a:spcPct val="90000"/>
              </a:lnSpc>
              <a:spcBef>
                <a:spcPts val="500"/>
              </a:spcBef>
              <a:buClr>
                <a:srgbClr val="EF4B24"/>
              </a:buClr>
              <a:buFont typeface="Arial" panose="020B0604020202020204" pitchFamily="34" charset="0"/>
              <a:buChar char="•"/>
              <a:defRPr sz="2200" b="0" i="0" kern="1200">
                <a:solidFill>
                  <a:schemeClr val="tx1"/>
                </a:solidFill>
                <a:latin typeface="+mn-lt"/>
                <a:ea typeface="Bw Modelica" panose="020B0604020202020204" charset="0"/>
                <a:cs typeface="Open Sans Light" panose="020B0306030504020204" pitchFamily="34" charset="0"/>
              </a:defRPr>
            </a:lvl2pPr>
            <a:lvl3pPr marL="1257300" indent="-342900" algn="l" defTabSz="914400" rtl="0" eaLnBrk="1" latinLnBrk="0" hangingPunct="1">
              <a:lnSpc>
                <a:spcPct val="90000"/>
              </a:lnSpc>
              <a:spcBef>
                <a:spcPts val="500"/>
              </a:spcBef>
              <a:buClr>
                <a:srgbClr val="EF4B24"/>
              </a:buClr>
              <a:buFont typeface="Arial" panose="020B0604020202020204" pitchFamily="34" charset="0"/>
              <a:buChar char="•"/>
              <a:defRPr sz="2000" b="0" i="0" kern="1200">
                <a:solidFill>
                  <a:schemeClr val="tx1"/>
                </a:solidFill>
                <a:latin typeface="Bw Modelica" panose="020B0604020202020204" charset="0"/>
                <a:ea typeface="Bw Modelica" panose="020B0604020202020204" charset="0"/>
                <a:cs typeface="Open Sans Light" panose="020B0306030504020204" pitchFamily="34" charset="0"/>
              </a:defRPr>
            </a:lvl3pPr>
            <a:lvl4pPr marL="1714500" indent="-342900" algn="l" defTabSz="914400" rtl="0" eaLnBrk="1" latinLnBrk="0" hangingPunct="1">
              <a:lnSpc>
                <a:spcPct val="90000"/>
              </a:lnSpc>
              <a:spcBef>
                <a:spcPts val="500"/>
              </a:spcBef>
              <a:buClr>
                <a:srgbClr val="EF4B24"/>
              </a:buClr>
              <a:buFont typeface="Arial" panose="020B0604020202020204" pitchFamily="34" charset="0"/>
              <a:buChar char="•"/>
              <a:defRPr sz="1800" b="0" i="0" kern="1200">
                <a:solidFill>
                  <a:schemeClr val="tx1"/>
                </a:solidFill>
                <a:latin typeface="Bw Modelica" panose="020B0604020202020204" charset="0"/>
                <a:ea typeface="Bw Modelica" panose="020B0604020202020204" charset="0"/>
                <a:cs typeface="Open Sans Light" panose="020B0306030504020204" pitchFamily="34" charset="0"/>
              </a:defRPr>
            </a:lvl4pPr>
            <a:lvl5pPr marL="2171700" indent="-342900" algn="l" defTabSz="914400" rtl="0" eaLnBrk="1" latinLnBrk="0" hangingPunct="1">
              <a:lnSpc>
                <a:spcPct val="90000"/>
              </a:lnSpc>
              <a:spcBef>
                <a:spcPts val="500"/>
              </a:spcBef>
              <a:buClr>
                <a:srgbClr val="EF4B24"/>
              </a:buClr>
              <a:buFont typeface="Arial" panose="020B0604020202020204" pitchFamily="34" charset="0"/>
              <a:buChar char="•"/>
              <a:defRPr sz="1600" b="0" i="0" kern="1200">
                <a:solidFill>
                  <a:schemeClr val="tx1"/>
                </a:solidFill>
                <a:latin typeface="Bw Modelica" panose="020B0604020202020204" charset="0"/>
                <a:ea typeface="Bw Modelica" panose="020B060402020202020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0000"/>
              </a:lnSpc>
              <a:buNone/>
            </a:pPr>
            <a:r>
              <a:rPr lang="en-US" b="1">
                <a:latin typeface="Bw Modelica Light"/>
              </a:rPr>
              <a:t>How big should my audience be?</a:t>
            </a:r>
          </a:p>
          <a:p>
            <a:pPr lvl="1">
              <a:lnSpc>
                <a:spcPct val="110000"/>
              </a:lnSpc>
              <a:buClr>
                <a:schemeClr val="accent1"/>
              </a:buClr>
            </a:pPr>
            <a:r>
              <a:rPr lang="en-US" sz="1700" b="1">
                <a:latin typeface="Bw Modelica Light"/>
                <a:cs typeface="Open Sans Light"/>
              </a:rPr>
              <a:t>TOO SMALL:</a:t>
            </a:r>
            <a:r>
              <a:rPr lang="en-US" sz="1700">
                <a:latin typeface="Bw Modelica Light"/>
                <a:cs typeface="Open Sans Light"/>
              </a:rPr>
              <a:t> </a:t>
            </a:r>
            <a:r>
              <a:rPr lang="en-US" sz="1600">
                <a:latin typeface="Bw Modelica Light"/>
                <a:cs typeface="Open Sans Light"/>
              </a:rPr>
              <a:t>(less than 2%) If your audience becomes too small, it will affect the accuracy of insights generated for the audience as well as the ability to target that audience. </a:t>
            </a:r>
            <a:endParaRPr lang="en-US" sz="1600">
              <a:latin typeface="Bw Modelica Light" panose="020B0604020202020204" charset="0"/>
            </a:endParaRPr>
          </a:p>
          <a:p>
            <a:pPr lvl="1">
              <a:lnSpc>
                <a:spcPct val="110000"/>
              </a:lnSpc>
              <a:buClr>
                <a:schemeClr val="accent1"/>
              </a:buClr>
            </a:pPr>
            <a:r>
              <a:rPr lang="en-US" sz="1700" b="1">
                <a:latin typeface="Bw Modelica Light"/>
                <a:cs typeface="Open Sans Light"/>
              </a:rPr>
              <a:t>TOO LARGE:</a:t>
            </a:r>
            <a:r>
              <a:rPr lang="en-US" sz="1700">
                <a:latin typeface="Bw Modelica Light"/>
                <a:cs typeface="Open Sans Light"/>
              </a:rPr>
              <a:t> </a:t>
            </a:r>
            <a:r>
              <a:rPr lang="en-US" sz="1600">
                <a:latin typeface="Bw Modelica Light"/>
                <a:cs typeface="Open Sans Light"/>
              </a:rPr>
              <a:t>(more than 15%) The upper threshold of 15% indicates the point at which an audience may start to look like the rest of the population, and there will be fewer benefits of audience targeting for activation.</a:t>
            </a:r>
          </a:p>
          <a:p>
            <a:pPr marL="0" indent="0">
              <a:lnSpc>
                <a:spcPct val="110000"/>
              </a:lnSpc>
              <a:buNone/>
            </a:pPr>
            <a:r>
              <a:rPr lang="en-US" b="1">
                <a:latin typeface="Bw Modelica Light"/>
              </a:rPr>
              <a:t>How often should I refresh my audience?</a:t>
            </a:r>
          </a:p>
          <a:p>
            <a:pPr lvl="1">
              <a:lnSpc>
                <a:spcPct val="110000"/>
              </a:lnSpc>
              <a:buClr>
                <a:schemeClr val="accent1"/>
              </a:buClr>
            </a:pPr>
            <a:r>
              <a:rPr lang="en-US" sz="1600">
                <a:solidFill>
                  <a:srgbClr val="1D1C1D"/>
                </a:solidFill>
                <a:latin typeface="Bw Modelica Light"/>
                <a:ea typeface="+mn-lt"/>
                <a:cs typeface="+mn-lt"/>
              </a:rPr>
              <a:t>Your audiences will automatically update once a week for the duration of the campaign (as set up in the Engagement center).</a:t>
            </a:r>
            <a:endParaRPr lang="en-US" sz="1600">
              <a:latin typeface="Bw Modelica Light"/>
            </a:endParaRPr>
          </a:p>
          <a:p>
            <a:pPr lvl="1">
              <a:lnSpc>
                <a:spcPct val="110000"/>
              </a:lnSpc>
              <a:buClr>
                <a:schemeClr val="accent1"/>
              </a:buClr>
            </a:pPr>
            <a:r>
              <a:rPr lang="en-US" sz="1600">
                <a:solidFill>
                  <a:srgbClr val="1D1C1D"/>
                </a:solidFill>
                <a:latin typeface="Bw Modelica Light"/>
                <a:ea typeface="+mn-lt"/>
                <a:cs typeface="+mn-lt"/>
              </a:rPr>
              <a:t>Additionally,  we encourage you to monitor your performance metrics quarterly. If you notice a decline or audience fatigue, consider tweaking or building new audiences to enhance your results.</a:t>
            </a:r>
            <a:endParaRPr lang="en-US" sz="1600">
              <a:latin typeface="Bw Modelica Light"/>
            </a:endParaRPr>
          </a:p>
          <a:p>
            <a:pPr marL="0" indent="0">
              <a:lnSpc>
                <a:spcPct val="110000"/>
              </a:lnSpc>
              <a:buNone/>
            </a:pPr>
            <a:r>
              <a:rPr lang="en-US" b="1">
                <a:latin typeface="Bw Modelica Light"/>
              </a:rPr>
              <a:t>How many audiences should I have per campaign?</a:t>
            </a:r>
          </a:p>
          <a:p>
            <a:pPr lvl="1">
              <a:lnSpc>
                <a:spcPct val="110000"/>
              </a:lnSpc>
              <a:buClr>
                <a:schemeClr val="accent1"/>
              </a:buClr>
            </a:pPr>
            <a:r>
              <a:rPr lang="en-US" sz="1600">
                <a:latin typeface="Bw Modelica Light"/>
                <a:cs typeface="Open Sans Light"/>
              </a:rPr>
              <a:t>Recommended starting 3-5 depending on campaign size</a:t>
            </a:r>
          </a:p>
          <a:p>
            <a:pPr marL="457200" lvl="1" indent="0">
              <a:lnSpc>
                <a:spcPct val="110000"/>
              </a:lnSpc>
              <a:buClr>
                <a:schemeClr val="accent1"/>
              </a:buClr>
              <a:buNone/>
            </a:pPr>
            <a:endParaRPr lang="en-US" sz="1600">
              <a:latin typeface="Bw Modelica Light"/>
              <a:cs typeface="Open Sans Light"/>
            </a:endParaRPr>
          </a:p>
          <a:p>
            <a:pPr marL="0" indent="0">
              <a:lnSpc>
                <a:spcPct val="110000"/>
              </a:lnSpc>
              <a:buClr>
                <a:schemeClr val="accent1"/>
              </a:buClr>
              <a:buNone/>
            </a:pPr>
            <a:r>
              <a:rPr lang="en-US" sz="2100" b="1">
                <a:latin typeface="Bw Modelica Light"/>
                <a:cs typeface="Open Sans Light"/>
              </a:rPr>
              <a:t>Things to consider when building your audiences that can impact your bidding strategies for your campaign in your activation platform</a:t>
            </a:r>
          </a:p>
          <a:p>
            <a:pPr lvl="1">
              <a:lnSpc>
                <a:spcPct val="110000"/>
              </a:lnSpc>
              <a:buClr>
                <a:schemeClr val="accent1"/>
              </a:buClr>
            </a:pPr>
            <a:r>
              <a:rPr lang="en-US" sz="1600">
                <a:latin typeface="Bw Modelica Light"/>
                <a:cs typeface="Open Sans Light"/>
              </a:rPr>
              <a:t>Audience size, geography, campaign goal, brand safety, viewability, campaign duration</a:t>
            </a:r>
          </a:p>
          <a:p>
            <a:pPr lvl="1">
              <a:lnSpc>
                <a:spcPct val="110000"/>
              </a:lnSpc>
              <a:buClr>
                <a:schemeClr val="accent1"/>
              </a:buClr>
            </a:pPr>
            <a:r>
              <a:rPr lang="en-US" sz="1600">
                <a:latin typeface="Bw Modelica Light"/>
                <a:cs typeface="Open Sans Light"/>
              </a:rPr>
              <a:t>Smaller, niche audiences are harder to reach and therefore can be more expensive</a:t>
            </a:r>
          </a:p>
          <a:p>
            <a:pPr lvl="1">
              <a:lnSpc>
                <a:spcPct val="110000"/>
              </a:lnSpc>
              <a:buClr>
                <a:schemeClr val="accent1"/>
              </a:buClr>
            </a:pPr>
            <a:r>
              <a:rPr lang="en-US" sz="1600">
                <a:latin typeface="Bw Modelica Light"/>
                <a:cs typeface="Open Sans Light"/>
              </a:rPr>
              <a:t>You may need to work with your activation partner to optimize your bid strategy</a:t>
            </a:r>
          </a:p>
          <a:p>
            <a:pPr marL="457200" lvl="1" indent="0">
              <a:lnSpc>
                <a:spcPct val="110000"/>
              </a:lnSpc>
              <a:buNone/>
            </a:pPr>
            <a:endParaRPr lang="en-US" sz="1600">
              <a:latin typeface="Bw Modelica Light" panose="020B0604020202020204" charset="0"/>
            </a:endParaRPr>
          </a:p>
        </p:txBody>
      </p:sp>
    </p:spTree>
    <p:extLst>
      <p:ext uri="{BB962C8B-B14F-4D97-AF65-F5344CB8AC3E}">
        <p14:creationId xmlns:p14="http://schemas.microsoft.com/office/powerpoint/2010/main" val="1294563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fontScale="92500"/>
          </a:bodyPr>
          <a:lstStyle/>
          <a:p>
            <a:r>
              <a:rPr lang="en-US" sz="2000">
                <a:solidFill>
                  <a:schemeClr val="accent1"/>
                </a:solidFill>
              </a:rPr>
              <a:t>Resonate Multicultural data </a:t>
            </a:r>
            <a:r>
              <a:rPr lang="en-US" sz="2000"/>
              <a:t>provides the most predictive, recent, and comprehensive understanding of consumers,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a:xfrm>
            <a:off x="673100" y="501998"/>
            <a:ext cx="10871200" cy="635000"/>
          </a:xfrm>
        </p:spPr>
        <p:txBody>
          <a:bodyPr/>
          <a:lstStyle/>
          <a:p>
            <a:r>
              <a:rPr lang="en-US"/>
              <a:t>AI powered </a:t>
            </a:r>
            <a:r>
              <a:rPr lang="en-US">
                <a:solidFill>
                  <a:schemeClr val="accent1"/>
                </a:solidFill>
              </a:rPr>
              <a:t>Resonate Multicultural </a:t>
            </a:r>
            <a:r>
              <a:rPr lang="en-US"/>
              <a:t>data</a:t>
            </a:r>
          </a:p>
        </p:txBody>
      </p:sp>
      <p:sp>
        <p:nvSpPr>
          <p:cNvPr id="2" name="Text Placeholder 1">
            <a:extLst>
              <a:ext uri="{FF2B5EF4-FFF2-40B4-BE49-F238E27FC236}">
                <a16:creationId xmlns:a16="http://schemas.microsoft.com/office/drawing/2014/main" id="{DA9143AF-39B8-DE76-11D6-E7B40A99528A}"/>
              </a:ext>
            </a:extLst>
          </p:cNvPr>
          <p:cNvSpPr txBox="1">
            <a:spLocks/>
          </p:cNvSpPr>
          <p:nvPr/>
        </p:nvSpPr>
        <p:spPr>
          <a:xfrm>
            <a:off x="5169486" y="2320688"/>
            <a:ext cx="7022514" cy="440213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1" i="0" u="none" strike="noStrike" kern="1000" cap="none" spc="60" normalizeH="0" baseline="0" noProof="0">
                <a:ln>
                  <a:noFill/>
                </a:ln>
                <a:solidFill>
                  <a:srgbClr val="000000"/>
                </a:solidFill>
                <a:effectLst/>
                <a:uLnTx/>
                <a:uFillTx/>
                <a:latin typeface="Montserrat" pitchFamily="2" charset="77"/>
                <a:ea typeface="Roboto"/>
              </a:rPr>
              <a:t>Efficiently acquire, retain, and upsell customers </a:t>
            </a:r>
            <a:r>
              <a:rPr kumimoji="0" lang="en-US" sz="1300" b="0" i="0" u="none" strike="noStrike" kern="1000" cap="none" spc="60" normalizeH="0" baseline="0" noProof="0">
                <a:ln>
                  <a:noFill/>
                </a:ln>
                <a:solidFill>
                  <a:srgbClr val="000000"/>
                </a:solidFill>
                <a:effectLst/>
                <a:uLnTx/>
                <a:uFillTx/>
                <a:latin typeface="Montserrat" pitchFamily="2" charset="77"/>
                <a:ea typeface="Roboto"/>
              </a:rPr>
              <a:t>with an unparalleled understanding of every customer and prospect</a:t>
            </a:r>
            <a:endParaRPr kumimoji="0" lang="en-US" sz="1300" b="1"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1" i="0" u="none" strike="noStrike" kern="1000" cap="none" spc="60" normalizeH="0" baseline="0" noProof="0">
                <a:ln>
                  <a:noFill/>
                </a:ln>
                <a:solidFill>
                  <a:srgbClr val="000000"/>
                </a:solidFill>
                <a:effectLst/>
                <a:uLnTx/>
                <a:uFillTx/>
                <a:latin typeface="Montserrat" pitchFamily="2" charset="77"/>
                <a:ea typeface="Roboto"/>
              </a:rPr>
              <a:t>Leverage a robust repository of multicultural data </a:t>
            </a:r>
            <a:r>
              <a:rPr kumimoji="0" lang="en-US" sz="1300" b="0" i="0" u="none" strike="noStrike" kern="1000" cap="none" spc="60" normalizeH="0" baseline="0" noProof="0">
                <a:ln>
                  <a:noFill/>
                </a:ln>
                <a:solidFill>
                  <a:srgbClr val="000000"/>
                </a:solidFill>
                <a:effectLst/>
                <a:uLnTx/>
                <a:uFillTx/>
                <a:latin typeface="Montserrat" pitchFamily="2" charset="77"/>
                <a:ea typeface="Roboto"/>
              </a:rPr>
              <a:t>based on a diverse sample of English-speaking multicultural respondents and scaled to the U.S. online adult population, including attributes for race, ethnicity, and cultural identity such as: </a:t>
            </a:r>
            <a:r>
              <a:rPr kumimoji="0" lang="en-US" sz="1300" b="1" i="0" u="none" strike="noStrike" kern="1000" cap="none" spc="60" normalizeH="0" baseline="0" noProof="0">
                <a:ln>
                  <a:noFill/>
                </a:ln>
                <a:solidFill>
                  <a:srgbClr val="000000"/>
                </a:solidFill>
                <a:effectLst/>
                <a:uLnTx/>
                <a:uFillTx/>
                <a:latin typeface="Montserrat" pitchFamily="2" charset="77"/>
                <a:ea typeface="Roboto"/>
              </a:rPr>
              <a:t>13M</a:t>
            </a:r>
            <a:r>
              <a:rPr kumimoji="0" lang="en-US" sz="1300" b="0" i="0" u="none" strike="noStrike" kern="1000" cap="none" spc="60" normalizeH="0" baseline="0" noProof="0">
                <a:ln>
                  <a:noFill/>
                </a:ln>
                <a:solidFill>
                  <a:srgbClr val="000000"/>
                </a:solidFill>
                <a:effectLst/>
                <a:uLnTx/>
                <a:uFillTx/>
                <a:latin typeface="Montserrat" pitchFamily="2" charset="77"/>
                <a:ea typeface="Roboto"/>
              </a:rPr>
              <a:t> Asian, </a:t>
            </a:r>
            <a:r>
              <a:rPr kumimoji="0" lang="en-US" sz="1300" b="1" i="0" u="none" strike="noStrike" kern="1000" cap="none" spc="60" normalizeH="0" baseline="0" noProof="0">
                <a:ln>
                  <a:noFill/>
                </a:ln>
                <a:solidFill>
                  <a:srgbClr val="000000"/>
                </a:solidFill>
                <a:effectLst/>
                <a:uLnTx/>
                <a:uFillTx/>
                <a:latin typeface="Montserrat" pitchFamily="2" charset="77"/>
                <a:ea typeface="Roboto"/>
              </a:rPr>
              <a:t>29M</a:t>
            </a:r>
            <a:r>
              <a:rPr kumimoji="0" lang="en-US" sz="1300" b="0" i="0" u="none" strike="noStrike" kern="1000" cap="none" spc="60" normalizeH="0" baseline="0" noProof="0">
                <a:ln>
                  <a:noFill/>
                </a:ln>
                <a:solidFill>
                  <a:srgbClr val="000000"/>
                </a:solidFill>
                <a:effectLst/>
                <a:uLnTx/>
                <a:uFillTx/>
                <a:latin typeface="Montserrat" pitchFamily="2" charset="77"/>
                <a:ea typeface="Roboto"/>
              </a:rPr>
              <a:t> Black, </a:t>
            </a:r>
            <a:r>
              <a:rPr kumimoji="0" lang="en-US" sz="1300" b="1" i="0" u="none" strike="noStrike" kern="1000" cap="none" spc="60" normalizeH="0" baseline="0" noProof="0">
                <a:ln>
                  <a:noFill/>
                </a:ln>
                <a:solidFill>
                  <a:srgbClr val="000000"/>
                </a:solidFill>
                <a:effectLst/>
                <a:uLnTx/>
                <a:uFillTx/>
                <a:latin typeface="Montserrat" pitchFamily="2" charset="77"/>
                <a:ea typeface="Roboto"/>
              </a:rPr>
              <a:t>37M</a:t>
            </a:r>
            <a:r>
              <a:rPr kumimoji="0" lang="en-US" sz="1300" b="0" i="0" u="none" strike="noStrike" kern="1000" cap="none" spc="60" normalizeH="0" baseline="0" noProof="0">
                <a:ln>
                  <a:noFill/>
                </a:ln>
                <a:solidFill>
                  <a:srgbClr val="000000"/>
                </a:solidFill>
                <a:effectLst/>
                <a:uLnTx/>
                <a:uFillTx/>
                <a:latin typeface="Montserrat" pitchFamily="2" charset="77"/>
                <a:ea typeface="Roboto"/>
              </a:rPr>
              <a:t> Hispanic, </a:t>
            </a:r>
            <a:r>
              <a:rPr kumimoji="0" lang="en-US" sz="1300" b="1" i="0" u="none" strike="noStrike" kern="1000" cap="none" spc="60" normalizeH="0" baseline="0" noProof="0">
                <a:ln>
                  <a:noFill/>
                </a:ln>
                <a:solidFill>
                  <a:srgbClr val="000000"/>
                </a:solidFill>
                <a:effectLst/>
                <a:uLnTx/>
                <a:uFillTx/>
                <a:latin typeface="Montserrat" pitchFamily="2" charset="77"/>
                <a:ea typeface="Roboto"/>
              </a:rPr>
              <a:t>2M</a:t>
            </a:r>
            <a:r>
              <a:rPr kumimoji="0" lang="en-US" sz="1300" b="0" i="0" u="none" strike="noStrike" kern="1000" cap="none" spc="60" normalizeH="0" baseline="0" noProof="0">
                <a:ln>
                  <a:noFill/>
                </a:ln>
                <a:solidFill>
                  <a:srgbClr val="000000"/>
                </a:solidFill>
                <a:effectLst/>
                <a:uLnTx/>
                <a:uFillTx/>
                <a:latin typeface="Montserrat" pitchFamily="2" charset="77"/>
                <a:ea typeface="Roboto"/>
              </a:rPr>
              <a:t> Native American, </a:t>
            </a:r>
            <a:r>
              <a:rPr kumimoji="0" lang="en-US" sz="1300" b="1" i="0" u="none" strike="noStrike" kern="1000" cap="none" spc="60" normalizeH="0" baseline="0" noProof="0">
                <a:ln>
                  <a:noFill/>
                </a:ln>
                <a:solidFill>
                  <a:srgbClr val="000000"/>
                </a:solidFill>
                <a:effectLst/>
                <a:uLnTx/>
                <a:uFillTx/>
                <a:latin typeface="Montserrat" pitchFamily="2" charset="77"/>
                <a:ea typeface="Roboto"/>
              </a:rPr>
              <a:t>773K</a:t>
            </a:r>
            <a:r>
              <a:rPr kumimoji="0" lang="en-US" sz="1300" b="0" i="0" u="none" strike="noStrike" kern="1000" cap="none" spc="60" normalizeH="0" baseline="0" noProof="0">
                <a:ln>
                  <a:noFill/>
                </a:ln>
                <a:solidFill>
                  <a:srgbClr val="000000"/>
                </a:solidFill>
                <a:effectLst/>
                <a:uLnTx/>
                <a:uFillTx/>
                <a:latin typeface="Montserrat" pitchFamily="2" charset="77"/>
                <a:ea typeface="Roboto"/>
              </a:rPr>
              <a:t> Middle-Eastern/North African, </a:t>
            </a:r>
            <a:r>
              <a:rPr kumimoji="0" lang="en-US" sz="1300" b="1" i="0" u="none" strike="noStrike" kern="1000" cap="none" spc="60" normalizeH="0" baseline="0" noProof="0">
                <a:ln>
                  <a:noFill/>
                </a:ln>
                <a:solidFill>
                  <a:srgbClr val="000000"/>
                </a:solidFill>
                <a:effectLst/>
                <a:uLnTx/>
                <a:uFillTx/>
                <a:latin typeface="Montserrat" pitchFamily="2" charset="77"/>
                <a:ea typeface="Roboto"/>
              </a:rPr>
              <a:t>156M</a:t>
            </a:r>
            <a:r>
              <a:rPr kumimoji="0" lang="en-US" sz="1300" b="0" i="0" u="none" strike="noStrike" kern="1000" cap="none" spc="60" normalizeH="0" baseline="0" noProof="0">
                <a:ln>
                  <a:noFill/>
                </a:ln>
                <a:solidFill>
                  <a:srgbClr val="000000"/>
                </a:solidFill>
                <a:effectLst/>
                <a:uLnTx/>
                <a:uFillTx/>
                <a:latin typeface="Montserrat" pitchFamily="2" charset="77"/>
                <a:ea typeface="Roboto"/>
              </a:rPr>
              <a:t> White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1" i="0" u="none" strike="noStrike" kern="1000" cap="none" spc="60" normalizeH="0" baseline="0" noProof="0">
                <a:ln>
                  <a:noFill/>
                </a:ln>
                <a:solidFill>
                  <a:srgbClr val="000000"/>
                </a:solidFill>
                <a:effectLst/>
                <a:uLnTx/>
                <a:uFillTx/>
                <a:latin typeface="Montserrat" pitchFamily="2" charset="77"/>
                <a:ea typeface="Roboto"/>
              </a:rPr>
              <a:t>Identify in-market prospects and understand why they buy </a:t>
            </a:r>
            <a:r>
              <a:rPr kumimoji="0" lang="en-US" sz="1300" b="0" i="0" u="none" strike="noStrike" kern="1000" cap="none" spc="60" normalizeH="0" baseline="0" noProof="0">
                <a:ln>
                  <a:noFill/>
                </a:ln>
                <a:solidFill>
                  <a:srgbClr val="000000"/>
                </a:solidFill>
                <a:effectLst/>
                <a:uLnTx/>
                <a:uFillTx/>
                <a:latin typeface="Montserrat" pitchFamily="2" charset="77"/>
                <a:ea typeface="Roboto"/>
              </a:rPr>
              <a:t>to personalize messaging and creative with the most comprehensive psychographics &amp; preferences such 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300" b="0" i="0" u="none" strike="noStrike" kern="1000" cap="none" spc="60" normalizeH="0" baseline="0" noProof="0">
              <a:ln>
                <a:noFill/>
              </a:ln>
              <a:solidFill>
                <a:srgbClr val="000000"/>
              </a:solidFill>
              <a:effectLst/>
              <a:uLnTx/>
              <a:uFillTx/>
              <a:latin typeface="Montserrat" pitchFamily="2" charset="77"/>
              <a:ea typeface="Roboto"/>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72M </a:t>
            </a:r>
            <a:r>
              <a:rPr kumimoji="0" lang="en-US" sz="13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Believe cultural heritage is important to them</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17M </a:t>
            </a:r>
            <a:r>
              <a:rPr kumimoji="0" lang="en-US" sz="13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Engage with Latin American media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86M</a:t>
            </a:r>
            <a:r>
              <a:rPr kumimoji="0" lang="en-US" sz="13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More likely to purchase from a company that encourages diversity and inclusion</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68M</a:t>
            </a:r>
            <a:r>
              <a:rPr kumimoji="0" lang="en-US" sz="13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Promote gender/race equality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103M</a:t>
            </a:r>
            <a:r>
              <a:rPr kumimoji="0" lang="en-US" sz="13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Believe culture beliefs, religion, spirituality are important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300" b="0" i="0" u="none" strike="noStrike" kern="1000" cap="none" spc="60" normalizeH="0" baseline="0" noProof="0">
              <a:ln>
                <a:noFill/>
              </a:ln>
              <a:solidFill>
                <a:srgbClr val="000000"/>
              </a:solidFill>
              <a:effectLst/>
              <a:highlight>
                <a:srgbClr val="FFFF00"/>
              </a:highlight>
              <a:uLnTx/>
              <a:uFillTx/>
              <a:latin typeface="Montserrat" pitchFamily="2" charset="77"/>
              <a:ea typeface="Roboto"/>
              <a:cs typeface="Open Sans Light" panose="020B03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3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3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300" b="1" i="0" u="none" strike="noStrike" kern="1000" cap="none" spc="60" normalizeH="0" baseline="0" noProof="0">
              <a:ln>
                <a:noFill/>
              </a:ln>
              <a:solidFill>
                <a:srgbClr val="000000"/>
              </a:solidFill>
              <a:effectLst/>
              <a:uLnTx/>
              <a:uFillTx/>
              <a:latin typeface="Montserrat" pitchFamily="2" charset="77"/>
              <a:ea typeface="Roboto"/>
            </a:endParaRPr>
          </a:p>
        </p:txBody>
      </p:sp>
      <p:graphicFrame>
        <p:nvGraphicFramePr>
          <p:cNvPr id="5" name="Diagram 4">
            <a:extLst>
              <a:ext uri="{FF2B5EF4-FFF2-40B4-BE49-F238E27FC236}">
                <a16:creationId xmlns:a16="http://schemas.microsoft.com/office/drawing/2014/main" id="{403C8707-408A-2382-8948-878CB18FB699}"/>
              </a:ext>
            </a:extLst>
          </p:cNvPr>
          <p:cNvGraphicFramePr/>
          <p:nvPr/>
        </p:nvGraphicFramePr>
        <p:xfrm>
          <a:off x="131181" y="1752177"/>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A0DE1FA5-DFDE-5310-2124-BB581EC6996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031169" y="4464048"/>
            <a:ext cx="2185380" cy="1220740"/>
          </a:xfrm>
          <a:prstGeom prst="rect">
            <a:avLst/>
          </a:prstGeom>
        </p:spPr>
      </p:pic>
    </p:spTree>
    <p:extLst>
      <p:ext uri="{BB962C8B-B14F-4D97-AF65-F5344CB8AC3E}">
        <p14:creationId xmlns:p14="http://schemas.microsoft.com/office/powerpoint/2010/main" val="2002917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D8C546-5360-940C-9B08-39B2F00F3D4E}"/>
              </a:ext>
            </a:extLst>
          </p:cNvPr>
          <p:cNvGraphicFramePr>
            <a:graphicFrameLocks noGrp="1"/>
          </p:cNvGraphicFramePr>
          <p:nvPr/>
        </p:nvGraphicFramePr>
        <p:xfrm>
          <a:off x="-1" y="2544007"/>
          <a:ext cx="12192000" cy="2928225"/>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58092">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631371">
                <a:tc>
                  <a:txBody>
                    <a:bodyPr/>
                    <a:lstStyle/>
                    <a:p>
                      <a:r>
                        <a:rPr lang="en-US" sz="1400" b="0">
                          <a:solidFill>
                            <a:schemeClr val="tx1"/>
                          </a:solidFill>
                        </a:rPr>
                        <a:t>Personal Identity</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Personal Identity &gt; Culture &amp; Ethnicity &gt; </a:t>
                      </a:r>
                      <a:r>
                        <a:rPr lang="en-US" sz="1400" b="1">
                          <a:solidFill>
                            <a:schemeClr val="tx1"/>
                          </a:solidFill>
                        </a:rPr>
                        <a:t>Cultural Heritage is Very Important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Personal Identity &gt; Culture &amp; Ethnicity &gt; </a:t>
                      </a:r>
                      <a:r>
                        <a:rPr lang="en-US" sz="1400" b="1">
                          <a:solidFill>
                            <a:schemeClr val="tx1"/>
                          </a:solidFill>
                        </a:rPr>
                        <a:t>Engaged with Latin American Media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Personal Identity &gt; Culture &amp; Ethnicity &gt; </a:t>
                      </a:r>
                      <a:r>
                        <a:rPr lang="en-US" sz="1400" b="1">
                          <a:solidFill>
                            <a:schemeClr val="tx1"/>
                          </a:solidFill>
                        </a:rPr>
                        <a:t>Aspects of Culture that are Important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Personal Identity &gt; Culture &amp; Ethnicity &gt; </a:t>
                      </a:r>
                      <a:r>
                        <a:rPr lang="en-US" sz="1400" b="1">
                          <a:solidFill>
                            <a:schemeClr val="tx1"/>
                          </a:solidFill>
                        </a:rPr>
                        <a:t>Importance of American Culture</a:t>
                      </a:r>
                    </a:p>
                  </a:txBody>
                  <a:tcPr/>
                </a:tc>
                <a:extLst>
                  <a:ext uri="{0D108BD9-81ED-4DB2-BD59-A6C34878D82A}">
                    <a16:rowId xmlns:a16="http://schemas.microsoft.com/office/drawing/2014/main" val="3716061511"/>
                  </a:ext>
                </a:extLst>
              </a:tr>
              <a:tr h="631371">
                <a:tc>
                  <a:txBody>
                    <a:bodyPr/>
                    <a:lstStyle/>
                    <a:p>
                      <a:r>
                        <a:rPr lang="en-US" sz="1400" b="0">
                          <a:solidFill>
                            <a:schemeClr val="tx1"/>
                          </a:solidFill>
                        </a:rPr>
                        <a:t>ESG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ESG (Environment, Social, Gov) &gt; General &gt; Purchasing &gt; More Likely to Purchase Product If &gt; </a:t>
                      </a:r>
                      <a:r>
                        <a:rPr lang="en-US" sz="1400" b="1">
                          <a:solidFill>
                            <a:schemeClr val="tx1"/>
                          </a:solidFill>
                        </a:rPr>
                        <a:t>Diverse 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ESG (Environment, Social, Gov) &gt; General &gt; Purchasing &gt; More Likely to Purchase Product If &gt; </a:t>
                      </a:r>
                      <a:r>
                        <a:rPr lang="en-US" sz="1400" b="1">
                          <a:solidFill>
                            <a:schemeClr val="tx1"/>
                          </a:solidFill>
                        </a:rPr>
                        <a:t>Encourages Diversity and Inclusion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1">
                        <a:solidFill>
                          <a:schemeClr val="tx1"/>
                        </a:solidFill>
                      </a:endParaRPr>
                    </a:p>
                  </a:txBody>
                  <a:tcPr/>
                </a:tc>
                <a:extLst>
                  <a:ext uri="{0D108BD9-81ED-4DB2-BD59-A6C34878D82A}">
                    <a16:rowId xmlns:a16="http://schemas.microsoft.com/office/drawing/2014/main" val="1503666197"/>
                  </a:ext>
                </a:extLst>
              </a:tr>
              <a:tr h="680373">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sp>
        <p:nvSpPr>
          <p:cNvPr id="8" name="Text Placeholder 3">
            <a:extLst>
              <a:ext uri="{FF2B5EF4-FFF2-40B4-BE49-F238E27FC236}">
                <a16:creationId xmlns:a16="http://schemas.microsoft.com/office/drawing/2014/main" id="{7E3D717C-0975-1BB4-3DC7-49412E15070A}"/>
              </a:ext>
            </a:extLst>
          </p:cNvPr>
          <p:cNvSpPr txBox="1">
            <a:spLocks/>
          </p:cNvSpPr>
          <p:nvPr/>
        </p:nvSpPr>
        <p:spPr>
          <a:xfrm>
            <a:off x="548821" y="686061"/>
            <a:ext cx="11094357"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cap="none" spc="0" baseline="0">
                <a:solidFill>
                  <a:schemeClr val="tx1"/>
                </a:solidFill>
                <a:latin typeface="Bw Modelica Light"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Recommended multicultural data categories for your creative &amp; messaging strategy</a:t>
            </a:r>
          </a:p>
        </p:txBody>
      </p:sp>
    </p:spTree>
    <p:extLst>
      <p:ext uri="{BB962C8B-B14F-4D97-AF65-F5344CB8AC3E}">
        <p14:creationId xmlns:p14="http://schemas.microsoft.com/office/powerpoint/2010/main" val="3677920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766DE0-EE4B-BB83-D951-A66847F51469}"/>
              </a:ext>
            </a:extLst>
          </p:cNvPr>
          <p:cNvSpPr>
            <a:spLocks noGrp="1"/>
          </p:cNvSpPr>
          <p:nvPr>
            <p:ph type="body" sz="quarter" idx="10"/>
          </p:nvPr>
        </p:nvSpPr>
        <p:spPr>
          <a:xfrm>
            <a:off x="463463" y="632024"/>
            <a:ext cx="6075123" cy="5743724"/>
          </a:xfrm>
        </p:spPr>
        <p:txBody>
          <a:bodyPr/>
          <a:lstStyle/>
          <a:p>
            <a:r>
              <a:rPr lang="en-US" sz="2000"/>
              <a:t>This multicultural agency came to Resonate seeking more personalization for their brands and lacking the multicultural data needed to expand their understanding of current customers. </a:t>
            </a:r>
          </a:p>
          <a:p>
            <a:endParaRPr lang="en-US" sz="2000"/>
          </a:p>
          <a:p>
            <a:r>
              <a:rPr lang="en-US" sz="2000"/>
              <a:t>They utilized </a:t>
            </a:r>
            <a:r>
              <a:rPr lang="en-US" sz="2000" err="1"/>
              <a:t>Resonate's</a:t>
            </a:r>
            <a:r>
              <a:rPr lang="en-US" sz="2000"/>
              <a:t> CRM Insights and Website Visitor Insights across their brand’s existing customer base to determine what their most valuable customers care about and find more that look like them. </a:t>
            </a:r>
            <a:r>
              <a:rPr lang="en-US" sz="2000" err="1"/>
              <a:t>Resonate's</a:t>
            </a:r>
            <a:r>
              <a:rPr lang="en-US" sz="2000"/>
              <a:t> data set offers specific multicultural data, like religious and political beliefs that helped this agency personalize audiences against existing creative in both online and offline channels.</a:t>
            </a:r>
          </a:p>
        </p:txBody>
      </p:sp>
      <p:sp>
        <p:nvSpPr>
          <p:cNvPr id="7" name="TextBox 6">
            <a:extLst>
              <a:ext uri="{FF2B5EF4-FFF2-40B4-BE49-F238E27FC236}">
                <a16:creationId xmlns:a16="http://schemas.microsoft.com/office/drawing/2014/main" id="{479A791D-6DB5-C7C0-D2E5-62A764DC1FF5}"/>
              </a:ext>
            </a:extLst>
          </p:cNvPr>
          <p:cNvSpPr txBox="1"/>
          <p:nvPr/>
        </p:nvSpPr>
        <p:spPr>
          <a:xfrm>
            <a:off x="6715606" y="2336648"/>
            <a:ext cx="5196645" cy="2677656"/>
          </a:xfrm>
          <a:prstGeom prst="rect">
            <a:avLst/>
          </a:prstGeom>
          <a:noFill/>
        </p:spPr>
        <p:txBody>
          <a:bodyPr wrap="square" rtlCol="0">
            <a:spAutoFit/>
          </a:bodyPr>
          <a:lstStyle/>
          <a:p>
            <a:pPr algn="ctr"/>
            <a:r>
              <a:rPr lang="en-US" sz="9600" b="1">
                <a:solidFill>
                  <a:schemeClr val="accent3"/>
                </a:solidFill>
              </a:rPr>
              <a:t>70% </a:t>
            </a:r>
            <a:endParaRPr lang="en-US">
              <a:solidFill>
                <a:schemeClr val="bg1"/>
              </a:solidFill>
            </a:endParaRPr>
          </a:p>
          <a:p>
            <a:pPr algn="ctr"/>
            <a:r>
              <a:rPr lang="en-US">
                <a:solidFill>
                  <a:schemeClr val="bg1"/>
                </a:solidFill>
              </a:rPr>
              <a:t>Brand Awareness Lift In The 1</a:t>
            </a:r>
            <a:r>
              <a:rPr lang="en-US" baseline="30000">
                <a:solidFill>
                  <a:schemeClr val="bg1"/>
                </a:solidFill>
              </a:rPr>
              <a:t>st</a:t>
            </a:r>
            <a:r>
              <a:rPr lang="en-US">
                <a:solidFill>
                  <a:schemeClr val="bg1"/>
                </a:solidFill>
              </a:rPr>
              <a:t> Year Over Other 3</a:t>
            </a:r>
            <a:r>
              <a:rPr lang="en-US" baseline="30000">
                <a:solidFill>
                  <a:schemeClr val="bg1"/>
                </a:solidFill>
              </a:rPr>
              <a:t>rd</a:t>
            </a:r>
            <a:r>
              <a:rPr lang="en-US">
                <a:solidFill>
                  <a:schemeClr val="bg1"/>
                </a:solidFill>
              </a:rPr>
              <a:t> Party Data Providers</a:t>
            </a:r>
          </a:p>
          <a:p>
            <a:pPr algn="ctr"/>
            <a:r>
              <a:rPr lang="en-US">
                <a:solidFill>
                  <a:schemeClr val="bg1"/>
                </a:solidFill>
              </a:rPr>
              <a:t> </a:t>
            </a:r>
          </a:p>
          <a:p>
            <a:pPr algn="ctr"/>
            <a:endParaRPr lang="en-US">
              <a:solidFill>
                <a:schemeClr val="bg1"/>
              </a:solidFill>
            </a:endParaRPr>
          </a:p>
        </p:txBody>
      </p:sp>
      <p:sp>
        <p:nvSpPr>
          <p:cNvPr id="2" name="TextBox 1">
            <a:extLst>
              <a:ext uri="{FF2B5EF4-FFF2-40B4-BE49-F238E27FC236}">
                <a16:creationId xmlns:a16="http://schemas.microsoft.com/office/drawing/2014/main" id="{2A9A5A4E-69CF-9AD7-D4FB-B838C8D64453}"/>
              </a:ext>
            </a:extLst>
          </p:cNvPr>
          <p:cNvSpPr txBox="1"/>
          <p:nvPr/>
        </p:nvSpPr>
        <p:spPr>
          <a:xfrm>
            <a:off x="6280614" y="6348796"/>
            <a:ext cx="6678705" cy="430887"/>
          </a:xfrm>
          <a:prstGeom prst="rect">
            <a:avLst/>
          </a:prstGeom>
          <a:noFill/>
        </p:spPr>
        <p:txBody>
          <a:bodyPr wrap="square" rtlCol="0">
            <a:spAutoFit/>
          </a:bodyPr>
          <a:lstStyle/>
          <a:p>
            <a:r>
              <a:rPr lang="en-US" sz="1100" i="1">
                <a:solidFill>
                  <a:schemeClr val="bg1"/>
                </a:solidFill>
              </a:rPr>
              <a:t>*Results will vary based on industry, vertical, audience, and strategy.</a:t>
            </a:r>
          </a:p>
          <a:p>
            <a:r>
              <a:rPr lang="en-US" sz="1100" i="1">
                <a:solidFill>
                  <a:schemeClr val="bg1"/>
                </a:solidFill>
              </a:rPr>
              <a:t>We recommend following our best practices to achieve the best performance.</a:t>
            </a:r>
          </a:p>
        </p:txBody>
      </p:sp>
    </p:spTree>
    <p:extLst>
      <p:ext uri="{BB962C8B-B14F-4D97-AF65-F5344CB8AC3E}">
        <p14:creationId xmlns:p14="http://schemas.microsoft.com/office/powerpoint/2010/main" val="2703814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fontScale="92500" lnSpcReduction="20000"/>
          </a:bodyPr>
          <a:lstStyle/>
          <a:p>
            <a:r>
              <a:rPr lang="en-US">
                <a:solidFill>
                  <a:schemeClr val="accent1"/>
                </a:solidFill>
              </a:rPr>
              <a:t>Resonate P&amp;A Data </a:t>
            </a:r>
            <a:r>
              <a:rPr lang="en-US"/>
              <a:t>provides the most predictive, recent, and comprehensive understanding of consumers,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a:xfrm>
            <a:off x="673100" y="501998"/>
            <a:ext cx="10871200" cy="635000"/>
          </a:xfrm>
        </p:spPr>
        <p:txBody>
          <a:bodyPr/>
          <a:lstStyle/>
          <a:p>
            <a:r>
              <a:rPr lang="en-US"/>
              <a:t>AI powered </a:t>
            </a:r>
            <a:r>
              <a:rPr lang="en-US">
                <a:solidFill>
                  <a:schemeClr val="accent1"/>
                </a:solidFill>
              </a:rPr>
              <a:t>Resonate P&amp;A </a:t>
            </a:r>
            <a:r>
              <a:rPr lang="en-US"/>
              <a:t>data</a:t>
            </a:r>
          </a:p>
        </p:txBody>
      </p:sp>
      <p:sp>
        <p:nvSpPr>
          <p:cNvPr id="2" name="Text Placeholder 1">
            <a:extLst>
              <a:ext uri="{FF2B5EF4-FFF2-40B4-BE49-F238E27FC236}">
                <a16:creationId xmlns:a16="http://schemas.microsoft.com/office/drawing/2014/main" id="{DA9143AF-39B8-DE76-11D6-E7B40A99528A}"/>
              </a:ext>
            </a:extLst>
          </p:cNvPr>
          <p:cNvSpPr txBox="1">
            <a:spLocks/>
          </p:cNvSpPr>
          <p:nvPr/>
        </p:nvSpPr>
        <p:spPr>
          <a:xfrm>
            <a:off x="5038305" y="2340460"/>
            <a:ext cx="7022514" cy="360314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Efficiently acquire, retain, and upsell customers </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with an unparalleled understanding of every customer and prospect</a:t>
            </a: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Identify in-market prospects by leveraging the largest repository of political &amp; advocacy data to </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understand why they buy </a:t>
            </a:r>
            <a:r>
              <a:rPr kumimoji="0" lang="en-US" sz="1400" b="1" i="0" u="none" strike="noStrike" kern="1000" cap="none" spc="60" normalizeH="0" baseline="0" noProof="0">
                <a:ln>
                  <a:noFill/>
                </a:ln>
                <a:solidFill>
                  <a:srgbClr val="000000"/>
                </a:solidFill>
                <a:effectLst/>
                <a:uLnTx/>
                <a:uFillTx/>
                <a:latin typeface="Montserrat" pitchFamily="2" charset="77"/>
                <a:ea typeface="Roboto"/>
              </a:rPr>
              <a:t>to personalize messaging and creative with the most comprehensive psychographics &amp; preferences </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such as: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155M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Promote gender quality </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175M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Promote race equality</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162</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Believe in developing alternative energy sources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79M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Believe in reducing climate change</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104M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Pro-regulation for protecting the environment</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122M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Pro-regulation for safe and healthy food supply</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189M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Support improving Rx safety and access</a:t>
            </a:r>
          </a:p>
          <a:p>
            <a:pPr marL="45720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endParaRPr>
          </a:p>
        </p:txBody>
      </p:sp>
      <p:graphicFrame>
        <p:nvGraphicFramePr>
          <p:cNvPr id="5" name="Diagram 4">
            <a:extLst>
              <a:ext uri="{FF2B5EF4-FFF2-40B4-BE49-F238E27FC236}">
                <a16:creationId xmlns:a16="http://schemas.microsoft.com/office/drawing/2014/main" id="{403C8707-408A-2382-8948-878CB18FB699}"/>
              </a:ext>
            </a:extLst>
          </p:cNvPr>
          <p:cNvGraphicFramePr/>
          <p:nvPr/>
        </p:nvGraphicFramePr>
        <p:xfrm>
          <a:off x="131181" y="1752177"/>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a:extLst>
              <a:ext uri="{FF2B5EF4-FFF2-40B4-BE49-F238E27FC236}">
                <a16:creationId xmlns:a16="http://schemas.microsoft.com/office/drawing/2014/main" id="{B24A9329-4513-B630-1F1A-BCF0C91CBD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2207" r="12207"/>
          <a:stretch/>
        </p:blipFill>
        <p:spPr bwMode="auto">
          <a:xfrm>
            <a:off x="3046055" y="4426858"/>
            <a:ext cx="1834333" cy="1727450"/>
          </a:xfrm>
          <a:prstGeom prst="round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CD5F9CAC-B571-A32F-2C3E-EF0993A63576}"/>
              </a:ext>
            </a:extLst>
          </p:cNvPr>
          <p:cNvGrpSpPr/>
          <p:nvPr/>
        </p:nvGrpSpPr>
        <p:grpSpPr>
          <a:xfrm>
            <a:off x="2160227" y="3429000"/>
            <a:ext cx="2479117" cy="754068"/>
            <a:chOff x="1962861" y="1780124"/>
            <a:chExt cx="2479117" cy="754068"/>
          </a:xfrm>
        </p:grpSpPr>
        <p:sp>
          <p:nvSpPr>
            <p:cNvPr id="9" name="Rectangle 8">
              <a:extLst>
                <a:ext uri="{FF2B5EF4-FFF2-40B4-BE49-F238E27FC236}">
                  <a16:creationId xmlns:a16="http://schemas.microsoft.com/office/drawing/2014/main" id="{1354F8C7-7F73-06B8-0189-F05850AA9BB5}"/>
                </a:ext>
              </a:extLst>
            </p:cNvPr>
            <p:cNvSpPr/>
            <p:nvPr/>
          </p:nvSpPr>
          <p:spPr>
            <a:xfrm>
              <a:off x="1962861" y="1780124"/>
              <a:ext cx="2479117" cy="7540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Bw Modelica"/>
                <a:ea typeface="+mn-ea"/>
                <a:cs typeface="+mn-cs"/>
              </a:endParaRPr>
            </a:p>
          </p:txBody>
        </p:sp>
        <p:sp>
          <p:nvSpPr>
            <p:cNvPr id="11" name="TextBox 10">
              <a:extLst>
                <a:ext uri="{FF2B5EF4-FFF2-40B4-BE49-F238E27FC236}">
                  <a16:creationId xmlns:a16="http://schemas.microsoft.com/office/drawing/2014/main" id="{0BADDFD0-38BA-1C25-4ACD-BF6F038782D9}"/>
                </a:ext>
              </a:extLst>
            </p:cNvPr>
            <p:cNvSpPr txBox="1"/>
            <p:nvPr/>
          </p:nvSpPr>
          <p:spPr>
            <a:xfrm>
              <a:off x="1962861" y="1780124"/>
              <a:ext cx="2479117" cy="7540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1" i="0" u="none" strike="noStrike" kern="1200" cap="none" spc="0" normalizeH="0" baseline="0" noProof="0">
                  <a:ln>
                    <a:noFill/>
                  </a:ln>
                  <a:solidFill>
                    <a:srgbClr val="000000">
                      <a:hueOff val="0"/>
                      <a:satOff val="0"/>
                      <a:lumOff val="0"/>
                      <a:alphaOff val="0"/>
                    </a:srgbClr>
                  </a:solidFill>
                  <a:effectLst/>
                  <a:uLnTx/>
                  <a:uFillTx/>
                  <a:latin typeface="Bw Modelica"/>
                  <a:ea typeface="+mn-ea"/>
                  <a:cs typeface="+mn-cs"/>
                </a:rPr>
                <a:t>View gender equality as an important issue </a:t>
              </a:r>
            </a:p>
          </p:txBody>
        </p:sp>
      </p:grpSp>
    </p:spTree>
    <p:extLst>
      <p:ext uri="{BB962C8B-B14F-4D97-AF65-F5344CB8AC3E}">
        <p14:creationId xmlns:p14="http://schemas.microsoft.com/office/powerpoint/2010/main" val="2918940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fontScale="92500" lnSpcReduction="20000"/>
          </a:bodyPr>
          <a:lstStyle/>
          <a:p>
            <a:r>
              <a:rPr lang="en-US">
                <a:solidFill>
                  <a:schemeClr val="accent1"/>
                </a:solidFill>
              </a:rPr>
              <a:t>Resonate P&amp;A Data </a:t>
            </a:r>
            <a:r>
              <a:rPr lang="en-US"/>
              <a:t>provides the most predictive, recent, and comprehensive understanding of consumers,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a:xfrm>
            <a:off x="673100" y="501998"/>
            <a:ext cx="10871200" cy="635000"/>
          </a:xfrm>
        </p:spPr>
        <p:txBody>
          <a:bodyPr/>
          <a:lstStyle/>
          <a:p>
            <a:r>
              <a:rPr lang="en-US"/>
              <a:t>AI powered </a:t>
            </a:r>
            <a:r>
              <a:rPr lang="en-US">
                <a:solidFill>
                  <a:schemeClr val="accent1"/>
                </a:solidFill>
              </a:rPr>
              <a:t>Resonate P&amp;A </a:t>
            </a:r>
            <a:r>
              <a:rPr lang="en-US"/>
              <a:t>data</a:t>
            </a:r>
          </a:p>
        </p:txBody>
      </p:sp>
      <p:sp>
        <p:nvSpPr>
          <p:cNvPr id="2" name="Text Placeholder 1">
            <a:extLst>
              <a:ext uri="{FF2B5EF4-FFF2-40B4-BE49-F238E27FC236}">
                <a16:creationId xmlns:a16="http://schemas.microsoft.com/office/drawing/2014/main" id="{DA9143AF-39B8-DE76-11D6-E7B40A99528A}"/>
              </a:ext>
            </a:extLst>
          </p:cNvPr>
          <p:cNvSpPr txBox="1">
            <a:spLocks/>
          </p:cNvSpPr>
          <p:nvPr/>
        </p:nvSpPr>
        <p:spPr>
          <a:xfrm>
            <a:off x="5038305" y="2340460"/>
            <a:ext cx="7022514" cy="3603140"/>
          </a:xfrm>
          <a:prstGeom prst="rect">
            <a:avLst/>
          </a:prstGeom>
        </p:spPr>
        <p:txBody>
          <a:bodyPr lIns="91440" tIns="45720" rIns="91440" bIns="4572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a:ea typeface="Roboto"/>
              </a:rPr>
              <a:t>Efficiently acquire, retain, and upsell customers </a:t>
            </a:r>
            <a:r>
              <a:rPr kumimoji="0" lang="en-US" sz="1400" b="0" i="0" u="none" strike="noStrike" kern="1000" cap="none" spc="60" normalizeH="0" baseline="0" noProof="0">
                <a:ln>
                  <a:noFill/>
                </a:ln>
                <a:solidFill>
                  <a:srgbClr val="000000"/>
                </a:solidFill>
                <a:effectLst/>
                <a:uLnTx/>
                <a:uFillTx/>
                <a:latin typeface="Montserrat"/>
                <a:ea typeface="Roboto"/>
              </a:rPr>
              <a:t>with an unparalleled understanding of every customer and prospect</a:t>
            </a:r>
            <a:endParaRPr kumimoji="0" lang="en-US" sz="1400" b="1" i="0" u="none" strike="noStrike" kern="1000" cap="none" spc="60" normalizeH="0" baseline="0" noProof="0">
              <a:ln>
                <a:noFill/>
              </a:ln>
              <a:solidFill>
                <a:srgbClr val="000000"/>
              </a:solidFill>
              <a:effectLst/>
              <a:uLnTx/>
              <a:uFillTx/>
              <a:latin typeface="Montserrat"/>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a:ea typeface="Roboto"/>
              </a:rPr>
              <a:t>Identify in-market prospects by leveraging the largest repository of political &amp; advocacy data to </a:t>
            </a:r>
            <a:r>
              <a:rPr kumimoji="0" lang="en-US" sz="1400" b="0" i="0" u="none" strike="noStrike" kern="1000" cap="none" spc="60" normalizeH="0" baseline="0" noProof="0">
                <a:ln>
                  <a:noFill/>
                </a:ln>
                <a:solidFill>
                  <a:srgbClr val="000000"/>
                </a:solidFill>
                <a:effectLst/>
                <a:uLnTx/>
                <a:uFillTx/>
                <a:latin typeface="Montserrat"/>
                <a:ea typeface="Roboto"/>
              </a:rPr>
              <a:t>understand why they buy </a:t>
            </a:r>
            <a:r>
              <a:rPr kumimoji="0" lang="en-US" sz="1400" b="1" i="0" u="none" strike="noStrike" kern="1000" cap="none" spc="60" normalizeH="0" baseline="0" noProof="0">
                <a:ln>
                  <a:noFill/>
                </a:ln>
                <a:solidFill>
                  <a:srgbClr val="000000"/>
                </a:solidFill>
                <a:effectLst/>
                <a:uLnTx/>
                <a:uFillTx/>
                <a:latin typeface="Montserrat"/>
                <a:ea typeface="Roboto"/>
              </a:rPr>
              <a:t>to personalize messaging and creative with the most comprehensive psychographics &amp; preferences </a:t>
            </a:r>
            <a:r>
              <a:rPr kumimoji="0" lang="en-US" sz="1400" b="0" i="0" u="none" strike="noStrike" kern="1000" cap="none" spc="60" normalizeH="0" baseline="0" noProof="0">
                <a:ln>
                  <a:noFill/>
                </a:ln>
                <a:solidFill>
                  <a:srgbClr val="000000"/>
                </a:solidFill>
                <a:effectLst/>
                <a:uLnTx/>
                <a:uFillTx/>
                <a:latin typeface="Montserrat"/>
                <a:ea typeface="Roboto"/>
              </a:rPr>
              <a:t>such as: </a:t>
            </a:r>
            <a:endParaRPr lang="en-US" sz="1400" b="0" i="0" u="none" strike="noStrike" kern="1000" cap="none" spc="60" normalizeH="0" baseline="0" noProof="0">
              <a:ln>
                <a:noFill/>
              </a:ln>
              <a:solidFill>
                <a:srgbClr val="000000"/>
              </a:solidFill>
              <a:effectLst/>
              <a:uLnTx/>
              <a:uFillTx/>
              <a:latin typeface="Montserrat"/>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742950" lvl="1" indent="-285750">
              <a:buFont typeface="Arial" panose="020B0604020202020204" pitchFamily="34" charset="0"/>
              <a:buChar char="•"/>
              <a:defRPr/>
            </a:pPr>
            <a:r>
              <a:rPr lang="en-US" sz="1400" b="1" kern="1000" spc="60">
                <a:solidFill>
                  <a:srgbClr val="000000"/>
                </a:solidFill>
                <a:latin typeface="Montserrat"/>
                <a:ea typeface="Roboto"/>
                <a:cs typeface="Open Sans Light"/>
              </a:rPr>
              <a:t>93M</a:t>
            </a:r>
            <a:r>
              <a:rPr kumimoji="0" lang="en-US" sz="1400" b="0" i="0" u="none" strike="noStrike" kern="1000" cap="none" spc="60" normalizeH="0" baseline="0" noProof="0">
                <a:ln>
                  <a:noFill/>
                </a:ln>
                <a:solidFill>
                  <a:srgbClr val="000000"/>
                </a:solidFill>
                <a:effectLst/>
                <a:uLnTx/>
                <a:uFillTx/>
                <a:latin typeface="Montserrat"/>
                <a:ea typeface="Roboto"/>
                <a:cs typeface="Open Sans Light"/>
              </a:rPr>
              <a:t> </a:t>
            </a:r>
            <a:r>
              <a:rPr lang="en-US" sz="1400" kern="1000" spc="60">
                <a:solidFill>
                  <a:srgbClr val="000000"/>
                </a:solidFill>
                <a:latin typeface="Montserrat"/>
                <a:ea typeface="Roboto"/>
                <a:cs typeface="Open Sans Light"/>
              </a:rPr>
              <a:t>Support pro-life issues</a:t>
            </a:r>
            <a:endParaRPr lang="en-US" sz="1400" b="0" i="0" u="none" strike="noStrike" kern="1000" cap="none" spc="60" normalizeH="0" baseline="0" noProof="0">
              <a:ln>
                <a:noFill/>
              </a:ln>
              <a:solidFill>
                <a:srgbClr val="000000"/>
              </a:solidFill>
              <a:effectLst/>
              <a:uLnTx/>
              <a:uFillTx/>
              <a:latin typeface="Montserrat"/>
              <a:ea typeface="Roboto"/>
              <a:cs typeface="Open Sans Light"/>
            </a:endParaRPr>
          </a:p>
          <a:p>
            <a:pPr marL="742950" lvl="1" indent="-285750">
              <a:buFont typeface="Arial" panose="020B0604020202020204" pitchFamily="34" charset="0"/>
              <a:buChar char="•"/>
              <a:defRPr/>
            </a:pPr>
            <a:r>
              <a:rPr lang="en-US" sz="1400" b="1" kern="1000" spc="60">
                <a:solidFill>
                  <a:srgbClr val="000000"/>
                </a:solidFill>
                <a:latin typeface="Montserrat"/>
                <a:ea typeface="Roboto"/>
                <a:cs typeface="Open Sans Light"/>
              </a:rPr>
              <a:t>96M</a:t>
            </a:r>
            <a:r>
              <a:rPr kumimoji="0" lang="en-US" sz="1400" b="0" i="0" u="none" strike="noStrike" kern="1000" cap="none" spc="60" normalizeH="0" baseline="0" noProof="0">
                <a:ln>
                  <a:noFill/>
                </a:ln>
                <a:solidFill>
                  <a:srgbClr val="000000"/>
                </a:solidFill>
                <a:effectLst/>
                <a:uLnTx/>
                <a:uFillTx/>
                <a:latin typeface="Montserrat"/>
                <a:ea typeface="Roboto"/>
                <a:cs typeface="Open Sans Light"/>
              </a:rPr>
              <a:t> </a:t>
            </a:r>
            <a:r>
              <a:rPr lang="en-US" sz="1400" kern="1000" spc="60">
                <a:solidFill>
                  <a:srgbClr val="000000"/>
                </a:solidFill>
                <a:latin typeface="Montserrat"/>
                <a:ea typeface="Roboto"/>
                <a:cs typeface="Open Sans Light"/>
              </a:rPr>
              <a:t>Defend the belief of traditional marriage</a:t>
            </a:r>
            <a:endParaRPr lang="en-US" sz="1400" b="0" i="0" u="none" strike="noStrike" kern="1000" cap="none" spc="60" normalizeH="0" baseline="0" noProof="0">
              <a:ln>
                <a:noFill/>
              </a:ln>
              <a:solidFill>
                <a:srgbClr val="000000"/>
              </a:solidFill>
              <a:effectLst/>
              <a:uLnTx/>
              <a:uFillTx/>
              <a:latin typeface="Montserrat"/>
              <a:ea typeface="Roboto"/>
              <a:cs typeface="Open Sans Light"/>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400" b="1" kern="1000" spc="60">
                <a:solidFill>
                  <a:srgbClr val="000000"/>
                </a:solidFill>
                <a:latin typeface="Montserrat"/>
                <a:ea typeface="Open Sans Light"/>
                <a:cs typeface="Open Sans Light"/>
              </a:rPr>
              <a:t>47M</a:t>
            </a:r>
            <a:r>
              <a:rPr lang="en-US" sz="1400" kern="1000" spc="60">
                <a:solidFill>
                  <a:srgbClr val="000000"/>
                </a:solidFill>
                <a:latin typeface="Montserrat"/>
                <a:ea typeface="Roboto"/>
                <a:cs typeface="Open Sans Light"/>
              </a:rPr>
              <a:t> Oppose the "Green New Deal"</a:t>
            </a:r>
            <a:endParaRPr lang="en-US" sz="1400" b="0" i="0" u="none" strike="noStrike" kern="1000" cap="none" spc="60" normalizeH="0" baseline="0" noProof="0">
              <a:ln>
                <a:noFill/>
              </a:ln>
              <a:solidFill>
                <a:srgbClr val="000000"/>
              </a:solidFill>
              <a:effectLst/>
              <a:uLnTx/>
              <a:uFillTx/>
              <a:latin typeface="Montserrat"/>
              <a:ea typeface="Roboto"/>
              <a:cs typeface="Open Sans Light"/>
            </a:endParaRPr>
          </a:p>
          <a:p>
            <a:pPr marL="742950" lvl="1" indent="-285750">
              <a:buFont typeface="Arial" panose="020B0604020202020204" pitchFamily="34" charset="0"/>
              <a:buChar char="•"/>
              <a:defRPr/>
            </a:pPr>
            <a:r>
              <a:rPr lang="en-US" sz="1400" b="1" kern="1000" spc="60">
                <a:solidFill>
                  <a:srgbClr val="000000"/>
                </a:solidFill>
                <a:latin typeface="Montserrat"/>
                <a:ea typeface="Roboto"/>
                <a:cs typeface="Open Sans Light"/>
              </a:rPr>
              <a:t>50M</a:t>
            </a:r>
            <a:r>
              <a:rPr kumimoji="0" lang="en-US" sz="1400" b="0" i="0" u="none" strike="noStrike" kern="1000" cap="none" spc="60" normalizeH="0" baseline="0" noProof="0">
                <a:ln>
                  <a:noFill/>
                </a:ln>
                <a:solidFill>
                  <a:srgbClr val="000000"/>
                </a:solidFill>
                <a:effectLst/>
                <a:uLnTx/>
                <a:uFillTx/>
                <a:latin typeface="Montserrat"/>
                <a:ea typeface="Roboto"/>
                <a:cs typeface="Open Sans Light"/>
              </a:rPr>
              <a:t> </a:t>
            </a:r>
            <a:r>
              <a:rPr lang="en-US" sz="1400" kern="1000" spc="60">
                <a:solidFill>
                  <a:srgbClr val="000000"/>
                </a:solidFill>
                <a:latin typeface="Montserrat"/>
                <a:ea typeface="Roboto"/>
                <a:cs typeface="Open Sans Light"/>
              </a:rPr>
              <a:t>Believe environmental efforts have gone too far</a:t>
            </a:r>
            <a:endParaRPr lang="en-US" sz="1400" b="0" i="0" u="none" strike="noStrike" kern="1000" cap="none" spc="60" normalizeH="0" baseline="0" noProof="0">
              <a:ln>
                <a:noFill/>
              </a:ln>
              <a:solidFill>
                <a:srgbClr val="000000"/>
              </a:solidFill>
              <a:effectLst/>
              <a:uLnTx/>
              <a:uFillTx/>
              <a:latin typeface="Montserrat"/>
              <a:ea typeface="Roboto"/>
              <a:cs typeface="Open Sans Light"/>
            </a:endParaRPr>
          </a:p>
          <a:p>
            <a:pPr marL="742950" lvl="1" indent="-285750">
              <a:buChar char="•"/>
              <a:defRPr/>
            </a:pPr>
            <a:r>
              <a:rPr lang="en-US" sz="1400" kern="1000" spc="60">
                <a:solidFill>
                  <a:srgbClr val="000000"/>
                </a:solidFill>
                <a:latin typeface="Montserrat Bold"/>
                <a:ea typeface="Roboto"/>
                <a:cs typeface="Open Sans Light"/>
              </a:rPr>
              <a:t>80M</a:t>
            </a:r>
            <a:r>
              <a:rPr lang="en-US" sz="1400" kern="1000" spc="60">
                <a:solidFill>
                  <a:srgbClr val="000000"/>
                </a:solidFill>
                <a:latin typeface="Montserrat"/>
                <a:ea typeface="Roboto"/>
                <a:cs typeface="Open Sans Light"/>
              </a:rPr>
              <a:t> Believe in increase funding to police department </a:t>
            </a:r>
            <a:endParaRPr lang="en-US" sz="1400" kern="1000" spc="60">
              <a:solidFill>
                <a:srgbClr val="000000"/>
              </a:solidFill>
              <a:latin typeface="Montserrat" pitchFamily="2" charset="77"/>
              <a:ea typeface="Roboto"/>
            </a:endParaRPr>
          </a:p>
          <a:p>
            <a:pPr marL="742950" lvl="1" indent="-285750">
              <a:buChar char="•"/>
              <a:defRPr/>
            </a:pPr>
            <a:r>
              <a:rPr lang="en-US" sz="1400" kern="1000" spc="60">
                <a:solidFill>
                  <a:srgbClr val="000000"/>
                </a:solidFill>
                <a:latin typeface="Montserrat Bold"/>
                <a:ea typeface="Roboto"/>
                <a:cs typeface="Open Sans Light"/>
              </a:rPr>
              <a:t>119M</a:t>
            </a:r>
            <a:r>
              <a:rPr lang="en-US" sz="1400" kern="1000" spc="60">
                <a:solidFill>
                  <a:srgbClr val="000000"/>
                </a:solidFill>
                <a:latin typeface="Montserrat"/>
                <a:ea typeface="Roboto"/>
                <a:cs typeface="Open Sans Light"/>
              </a:rPr>
              <a:t> Wish to maintain the second amendment </a:t>
            </a:r>
          </a:p>
          <a:p>
            <a:pPr marL="742950" lvl="1" indent="-285750">
              <a:buChar char="•"/>
              <a:defRPr/>
            </a:pPr>
            <a:r>
              <a:rPr lang="en-US" sz="1400" b="1" kern="1000" spc="60">
                <a:solidFill>
                  <a:srgbClr val="000000"/>
                </a:solidFill>
                <a:latin typeface="Montserrat"/>
                <a:ea typeface="Roboto"/>
                <a:cs typeface="Open Sans Light"/>
              </a:rPr>
              <a:t>76M</a:t>
            </a:r>
            <a:r>
              <a:rPr lang="en-US" sz="1400" kern="1000" spc="60">
                <a:solidFill>
                  <a:srgbClr val="000000"/>
                </a:solidFill>
                <a:latin typeface="Montserrat"/>
                <a:ea typeface="Roboto"/>
                <a:cs typeface="Open Sans Light"/>
              </a:rPr>
              <a:t> Believe being part of American culture is important to them</a:t>
            </a:r>
            <a:endParaRPr lang="en-US" sz="1400" kern="1000" spc="60">
              <a:solidFill>
                <a:srgbClr val="000000"/>
              </a:solidFill>
              <a:latin typeface="Montserrat" pitchFamily="2" charset="77"/>
              <a:ea typeface="Roboto"/>
            </a:endParaRPr>
          </a:p>
          <a:p>
            <a:pPr lvl="1">
              <a:spcBef>
                <a:spcPts val="1000"/>
              </a:spcBef>
              <a:defRPr/>
            </a:pPr>
            <a:endParaRPr lang="en-US" sz="1400" kern="1000" spc="60">
              <a:solidFill>
                <a:srgbClr val="000000"/>
              </a:solidFill>
              <a:latin typeface="Montserrat" pitchFamily="2" charset="77"/>
              <a:ea typeface="Roboto"/>
            </a:endParaRPr>
          </a:p>
        </p:txBody>
      </p:sp>
      <p:graphicFrame>
        <p:nvGraphicFramePr>
          <p:cNvPr id="5" name="Diagram 4">
            <a:extLst>
              <a:ext uri="{FF2B5EF4-FFF2-40B4-BE49-F238E27FC236}">
                <a16:creationId xmlns:a16="http://schemas.microsoft.com/office/drawing/2014/main" id="{403C8707-408A-2382-8948-878CB18FB699}"/>
              </a:ext>
            </a:extLst>
          </p:cNvPr>
          <p:cNvGraphicFramePr/>
          <p:nvPr/>
        </p:nvGraphicFramePr>
        <p:xfrm>
          <a:off x="131181" y="1752177"/>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CD5F9CAC-B571-A32F-2C3E-EF0993A63576}"/>
              </a:ext>
            </a:extLst>
          </p:cNvPr>
          <p:cNvGrpSpPr/>
          <p:nvPr/>
        </p:nvGrpSpPr>
        <p:grpSpPr>
          <a:xfrm>
            <a:off x="2160227" y="3429000"/>
            <a:ext cx="2479117" cy="754068"/>
            <a:chOff x="1962861" y="1780124"/>
            <a:chExt cx="2479117" cy="754068"/>
          </a:xfrm>
        </p:grpSpPr>
        <p:sp>
          <p:nvSpPr>
            <p:cNvPr id="9" name="Rectangle 8">
              <a:extLst>
                <a:ext uri="{FF2B5EF4-FFF2-40B4-BE49-F238E27FC236}">
                  <a16:creationId xmlns:a16="http://schemas.microsoft.com/office/drawing/2014/main" id="{1354F8C7-7F73-06B8-0189-F05850AA9BB5}"/>
                </a:ext>
              </a:extLst>
            </p:cNvPr>
            <p:cNvSpPr/>
            <p:nvPr/>
          </p:nvSpPr>
          <p:spPr>
            <a:xfrm>
              <a:off x="1962861" y="1780124"/>
              <a:ext cx="2479117" cy="75406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Bw Modelica"/>
                <a:ea typeface="+mn-ea"/>
                <a:cs typeface="+mn-cs"/>
              </a:endParaRPr>
            </a:p>
          </p:txBody>
        </p:sp>
        <p:sp>
          <p:nvSpPr>
            <p:cNvPr id="11" name="TextBox 10">
              <a:extLst>
                <a:ext uri="{FF2B5EF4-FFF2-40B4-BE49-F238E27FC236}">
                  <a16:creationId xmlns:a16="http://schemas.microsoft.com/office/drawing/2014/main" id="{0BADDFD0-38BA-1C25-4ACD-BF6F038782D9}"/>
                </a:ext>
              </a:extLst>
            </p:cNvPr>
            <p:cNvSpPr txBox="1"/>
            <p:nvPr/>
          </p:nvSpPr>
          <p:spPr>
            <a:xfrm>
              <a:off x="1962861" y="1780124"/>
              <a:ext cx="2479117" cy="7540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1" i="0" u="none" strike="noStrike" kern="1200" cap="none" spc="0" normalizeH="0" baseline="0" noProof="0">
                  <a:ln>
                    <a:noFill/>
                  </a:ln>
                  <a:solidFill>
                    <a:srgbClr val="000000">
                      <a:hueOff val="0"/>
                      <a:satOff val="0"/>
                      <a:lumOff val="0"/>
                      <a:alphaOff val="0"/>
                    </a:srgbClr>
                  </a:solidFill>
                  <a:effectLst/>
                  <a:uLnTx/>
                  <a:uFillTx/>
                  <a:latin typeface="Bw Modelica"/>
                  <a:ea typeface="+mn-ea"/>
                  <a:cs typeface="+mn-cs"/>
                </a:rPr>
                <a:t>View being of American culture is important to them</a:t>
              </a:r>
            </a:p>
          </p:txBody>
        </p:sp>
      </p:grpSp>
      <p:pic>
        <p:nvPicPr>
          <p:cNvPr id="12" name="Picture 11">
            <a:extLst>
              <a:ext uri="{FF2B5EF4-FFF2-40B4-BE49-F238E27FC236}">
                <a16:creationId xmlns:a16="http://schemas.microsoft.com/office/drawing/2014/main" id="{C86876B6-61E7-3BD0-8E0B-CCBEFA2B7E87}"/>
              </a:ext>
            </a:extLst>
          </p:cNvPr>
          <p:cNvPicPr>
            <a:picLocks noChangeAspect="1"/>
          </p:cNvPicPr>
          <p:nvPr/>
        </p:nvPicPr>
        <p:blipFill>
          <a:blip r:embed="rId8"/>
          <a:srcRect/>
          <a:stretch/>
        </p:blipFill>
        <p:spPr>
          <a:xfrm>
            <a:off x="2996666" y="4762389"/>
            <a:ext cx="1164067" cy="1727721"/>
          </a:xfrm>
          <a:prstGeom prst="rect">
            <a:avLst/>
          </a:prstGeom>
        </p:spPr>
      </p:pic>
    </p:spTree>
    <p:extLst>
      <p:ext uri="{BB962C8B-B14F-4D97-AF65-F5344CB8AC3E}">
        <p14:creationId xmlns:p14="http://schemas.microsoft.com/office/powerpoint/2010/main" val="35679722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D8C546-5360-940C-9B08-39B2F00F3D4E}"/>
              </a:ext>
            </a:extLst>
          </p:cNvPr>
          <p:cNvGraphicFramePr>
            <a:graphicFrameLocks noGrp="1"/>
          </p:cNvGraphicFramePr>
          <p:nvPr/>
        </p:nvGraphicFramePr>
        <p:xfrm>
          <a:off x="-1" y="2250093"/>
          <a:ext cx="12192000" cy="3446385"/>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58092">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396272">
                <a:tc>
                  <a:txBody>
                    <a:bodyPr/>
                    <a:lstStyle/>
                    <a:p>
                      <a:r>
                        <a:rPr lang="en-US" sz="1400" b="0">
                          <a:solidFill>
                            <a:schemeClr val="tx1"/>
                          </a:solidFill>
                        </a:rPr>
                        <a:t>Candidate Traits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Politics &amp; Advocacy &gt; Voting &gt; Candidate Traits &gt; </a:t>
                      </a:r>
                      <a:r>
                        <a:rPr lang="en-US" sz="1400" b="1">
                          <a:solidFill>
                            <a:schemeClr val="tx1"/>
                          </a:solidFill>
                        </a:rPr>
                        <a:t>Increase Likelihood to Vote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Politics &amp; Advocacy &gt; Voting &gt; Candidate Traits &gt; </a:t>
                      </a:r>
                      <a:r>
                        <a:rPr lang="en-US" sz="1400" b="1">
                          <a:solidFill>
                            <a:schemeClr val="tx1"/>
                          </a:solidFill>
                        </a:rPr>
                        <a:t>Decrease Likelihood to Vote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Politics &amp; Advocacy &gt; Voting &gt; Candidate Traits &gt; </a:t>
                      </a:r>
                      <a:r>
                        <a:rPr lang="en-US" sz="1400" b="1">
                          <a:solidFill>
                            <a:schemeClr val="tx1"/>
                          </a:solidFill>
                        </a:rPr>
                        <a:t>Policy Deal-Breakers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Politics &amp; Advocacy &gt; Voting &gt; Candidate Traits &gt; </a:t>
                      </a:r>
                      <a:r>
                        <a:rPr lang="en-US" sz="1400" b="1">
                          <a:solidFill>
                            <a:schemeClr val="tx1"/>
                          </a:solidFill>
                        </a:rPr>
                        <a:t>Policy Requirements</a:t>
                      </a:r>
                    </a:p>
                  </a:txBody>
                  <a:tcPr/>
                </a:tc>
                <a:extLst>
                  <a:ext uri="{0D108BD9-81ED-4DB2-BD59-A6C34878D82A}">
                    <a16:rowId xmlns:a16="http://schemas.microsoft.com/office/drawing/2014/main" val="1177586762"/>
                  </a:ext>
                </a:extLst>
              </a:tr>
              <a:tr h="396272">
                <a:tc>
                  <a:txBody>
                    <a:bodyPr/>
                    <a:lstStyle/>
                    <a:p>
                      <a:r>
                        <a:rPr lang="en-US" sz="1400" b="0">
                          <a:solidFill>
                            <a:schemeClr val="tx1"/>
                          </a:solidFill>
                        </a:rPr>
                        <a:t>Civic Expression</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Politics &amp; Advocacy &gt; Civic Expression &gt; Engagement &gt; </a:t>
                      </a:r>
                      <a:r>
                        <a:rPr lang="en-US" sz="1400" b="1">
                          <a:solidFill>
                            <a:schemeClr val="tx1"/>
                          </a:solidFill>
                        </a:rPr>
                        <a:t>Issue Areas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Politics &amp; Advocacy &gt; Civic Expression &gt; Ideology &gt; </a:t>
                      </a:r>
                      <a:r>
                        <a:rPr lang="en-US" sz="1400" b="1">
                          <a:solidFill>
                            <a:schemeClr val="tx1"/>
                          </a:solidFill>
                        </a:rPr>
                        <a:t>Reason Why Party ID Has Changed</a:t>
                      </a:r>
                    </a:p>
                  </a:txBody>
                  <a:tcPr/>
                </a:tc>
                <a:extLst>
                  <a:ext uri="{0D108BD9-81ED-4DB2-BD59-A6C34878D82A}">
                    <a16:rowId xmlns:a16="http://schemas.microsoft.com/office/drawing/2014/main" val="2812026205"/>
                  </a:ext>
                </a:extLst>
              </a:tr>
              <a:tr h="631371">
                <a:tc>
                  <a:txBody>
                    <a:bodyPr/>
                    <a:lstStyle/>
                    <a:p>
                      <a:r>
                        <a:rPr lang="en-US" sz="1400" b="0">
                          <a:solidFill>
                            <a:schemeClr val="tx1"/>
                          </a:solidFill>
                        </a:rPr>
                        <a:t>Personal Identity</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Personal Identity &gt; Culture &amp; Ethnicity &gt; </a:t>
                      </a:r>
                      <a:r>
                        <a:rPr lang="en-US" sz="1400" b="1">
                          <a:solidFill>
                            <a:schemeClr val="tx1"/>
                          </a:solidFill>
                        </a:rPr>
                        <a:t>Cultural Heritage is Very Important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Personal Identity &gt; Culture &amp; Ethnicity &gt; </a:t>
                      </a:r>
                      <a:r>
                        <a:rPr lang="en-US" sz="1400" b="1">
                          <a:solidFill>
                            <a:schemeClr val="tx1"/>
                          </a:solidFill>
                        </a:rPr>
                        <a:t>Engaged with Latin American Media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Personal Identity &gt; Culture &amp; Ethnicity &gt; </a:t>
                      </a:r>
                      <a:r>
                        <a:rPr lang="en-US" sz="1400" b="1">
                          <a:solidFill>
                            <a:schemeClr val="tx1"/>
                          </a:solidFill>
                        </a:rPr>
                        <a:t>Aspects of Culture that are Important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Personal Identity &gt; Culture &amp; Ethnicity &gt; </a:t>
                      </a:r>
                      <a:r>
                        <a:rPr lang="en-US" sz="1400" b="1">
                          <a:solidFill>
                            <a:schemeClr val="tx1"/>
                          </a:solidFill>
                        </a:rPr>
                        <a:t>Importance of American Culture</a:t>
                      </a:r>
                    </a:p>
                  </a:txBody>
                  <a:tcPr/>
                </a:tc>
                <a:extLst>
                  <a:ext uri="{0D108BD9-81ED-4DB2-BD59-A6C34878D82A}">
                    <a16:rowId xmlns:a16="http://schemas.microsoft.com/office/drawing/2014/main" val="1503666197"/>
                  </a:ext>
                </a:extLst>
              </a:tr>
              <a:tr h="680373">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sp>
        <p:nvSpPr>
          <p:cNvPr id="8" name="Text Placeholder 3">
            <a:extLst>
              <a:ext uri="{FF2B5EF4-FFF2-40B4-BE49-F238E27FC236}">
                <a16:creationId xmlns:a16="http://schemas.microsoft.com/office/drawing/2014/main" id="{7E3D717C-0975-1BB4-3DC7-49412E15070A}"/>
              </a:ext>
            </a:extLst>
          </p:cNvPr>
          <p:cNvSpPr txBox="1">
            <a:spLocks/>
          </p:cNvSpPr>
          <p:nvPr/>
        </p:nvSpPr>
        <p:spPr>
          <a:xfrm>
            <a:off x="548821" y="686061"/>
            <a:ext cx="11094357"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cap="none" spc="0" baseline="0">
                <a:solidFill>
                  <a:schemeClr val="tx1"/>
                </a:solidFill>
                <a:latin typeface="Bw Modelica Light"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Recommended P&amp;A data categories for your creative &amp; messaging strategy</a:t>
            </a:r>
          </a:p>
        </p:txBody>
      </p:sp>
    </p:spTree>
    <p:extLst>
      <p:ext uri="{BB962C8B-B14F-4D97-AF65-F5344CB8AC3E}">
        <p14:creationId xmlns:p14="http://schemas.microsoft.com/office/powerpoint/2010/main" val="106365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766DE0-EE4B-BB83-D951-A66847F51469}"/>
              </a:ext>
            </a:extLst>
          </p:cNvPr>
          <p:cNvSpPr>
            <a:spLocks noGrp="1"/>
          </p:cNvSpPr>
          <p:nvPr>
            <p:ph type="body" sz="quarter" idx="10"/>
          </p:nvPr>
        </p:nvSpPr>
        <p:spPr>
          <a:xfrm>
            <a:off x="463463" y="632024"/>
            <a:ext cx="6075123" cy="5743724"/>
          </a:xfrm>
        </p:spPr>
        <p:txBody>
          <a:bodyPr/>
          <a:lstStyle/>
          <a:p>
            <a:r>
              <a:rPr lang="en-US" sz="2000">
                <a:solidFill>
                  <a:srgbClr val="FFFFFF"/>
                </a:solidFill>
                <a:ea typeface="Roboto"/>
                <a:cs typeface="+mj-lt"/>
              </a:rPr>
              <a:t>This agency was challenged to reach young, disengaged and low information voters with tailored messaging through social media. </a:t>
            </a:r>
            <a:endParaRPr lang="en-US"/>
          </a:p>
          <a:p>
            <a:r>
              <a:rPr lang="en-US" sz="2000">
                <a:solidFill>
                  <a:srgbClr val="FFFFFF"/>
                </a:solidFill>
                <a:ea typeface="Roboto"/>
                <a:cs typeface="+mj-lt"/>
              </a:rPr>
              <a:t>By leveraging </a:t>
            </a:r>
            <a:r>
              <a:rPr lang="en-US" sz="2000" err="1">
                <a:solidFill>
                  <a:srgbClr val="FFFFFF"/>
                </a:solidFill>
                <a:ea typeface="Roboto"/>
                <a:cs typeface="+mj-lt"/>
              </a:rPr>
              <a:t>Resonate’s</a:t>
            </a:r>
            <a:r>
              <a:rPr lang="en-US" sz="2000">
                <a:solidFill>
                  <a:srgbClr val="FFFFFF"/>
                </a:solidFill>
                <a:ea typeface="Roboto"/>
                <a:cs typeface="+mj-lt"/>
              </a:rPr>
              <a:t> real-time voter intent signals and voter psychographics to identify and target these voters on social media, they were able to execute a highly targeted and segmented approach to avoid overexposure and increase engagement with audiences.</a:t>
            </a:r>
            <a:endParaRPr lang="en-US"/>
          </a:p>
          <a:p>
            <a:endParaRPr lang="en-US" sz="2000">
              <a:solidFill>
                <a:srgbClr val="FFFFFF"/>
              </a:solidFill>
              <a:ea typeface="Roboto"/>
            </a:endParaRPr>
          </a:p>
        </p:txBody>
      </p:sp>
      <p:sp>
        <p:nvSpPr>
          <p:cNvPr id="7" name="TextBox 6">
            <a:extLst>
              <a:ext uri="{FF2B5EF4-FFF2-40B4-BE49-F238E27FC236}">
                <a16:creationId xmlns:a16="http://schemas.microsoft.com/office/drawing/2014/main" id="{479A791D-6DB5-C7C0-D2E5-62A764DC1FF5}"/>
              </a:ext>
            </a:extLst>
          </p:cNvPr>
          <p:cNvSpPr txBox="1"/>
          <p:nvPr/>
        </p:nvSpPr>
        <p:spPr>
          <a:xfrm>
            <a:off x="6715606" y="2336648"/>
            <a:ext cx="4464884" cy="3416320"/>
          </a:xfrm>
          <a:prstGeom prst="rect">
            <a:avLst/>
          </a:prstGeom>
          <a:noFill/>
        </p:spPr>
        <p:txBody>
          <a:bodyPr wrap="square" lIns="91440" tIns="45720" rIns="91440" bIns="45720" rtlCol="0" anchor="t">
            <a:spAutoFit/>
          </a:bodyPr>
          <a:lstStyle/>
          <a:p>
            <a:pPr algn="ctr"/>
            <a:r>
              <a:rPr lang="en-US" sz="5400" b="1">
                <a:solidFill>
                  <a:schemeClr val="accent3"/>
                </a:solidFill>
                <a:ea typeface="+mn-lt"/>
                <a:cs typeface="+mn-lt"/>
              </a:rPr>
              <a:t>CTRs up to 7-8%</a:t>
            </a:r>
            <a:endParaRPr lang="en-US" sz="5400" b="1">
              <a:solidFill>
                <a:schemeClr val="accent3"/>
              </a:solidFill>
            </a:endParaRPr>
          </a:p>
          <a:p>
            <a:pPr algn="ctr"/>
            <a:r>
              <a:rPr lang="en-US">
                <a:solidFill>
                  <a:schemeClr val="bg1"/>
                </a:solidFill>
              </a:rPr>
              <a:t>Against A Benchmark CTR Of 1%</a:t>
            </a:r>
            <a:r>
              <a:rPr lang="en-US">
                <a:solidFill>
                  <a:schemeClr val="bg1"/>
                </a:solidFill>
                <a:ea typeface="+mn-lt"/>
                <a:cs typeface="+mn-lt"/>
              </a:rPr>
              <a:t> With Voter File &amp; Legacy Data Sources </a:t>
            </a:r>
          </a:p>
          <a:p>
            <a:pPr algn="ctr"/>
            <a:endParaRPr lang="en-US">
              <a:solidFill>
                <a:schemeClr val="bg1"/>
              </a:solidFill>
            </a:endParaRPr>
          </a:p>
          <a:p>
            <a:pPr algn="ctr"/>
            <a:endParaRPr lang="en-US">
              <a:solidFill>
                <a:schemeClr val="bg1"/>
              </a:solidFill>
            </a:endParaRPr>
          </a:p>
          <a:p>
            <a:pPr algn="ctr"/>
            <a:endParaRPr lang="en-US">
              <a:solidFill>
                <a:schemeClr val="bg1"/>
              </a:solidFill>
            </a:endParaRPr>
          </a:p>
        </p:txBody>
      </p:sp>
      <p:sp>
        <p:nvSpPr>
          <p:cNvPr id="2" name="TextBox 1">
            <a:extLst>
              <a:ext uri="{FF2B5EF4-FFF2-40B4-BE49-F238E27FC236}">
                <a16:creationId xmlns:a16="http://schemas.microsoft.com/office/drawing/2014/main" id="{C665CE84-348D-4654-2864-1C8D8188684B}"/>
              </a:ext>
            </a:extLst>
          </p:cNvPr>
          <p:cNvSpPr txBox="1"/>
          <p:nvPr/>
        </p:nvSpPr>
        <p:spPr>
          <a:xfrm>
            <a:off x="6280614" y="6348796"/>
            <a:ext cx="6678705" cy="430887"/>
          </a:xfrm>
          <a:prstGeom prst="rect">
            <a:avLst/>
          </a:prstGeom>
          <a:noFill/>
        </p:spPr>
        <p:txBody>
          <a:bodyPr wrap="square" rtlCol="0">
            <a:spAutoFit/>
          </a:bodyPr>
          <a:lstStyle/>
          <a:p>
            <a:r>
              <a:rPr lang="en-US" sz="1100" i="1">
                <a:solidFill>
                  <a:schemeClr val="bg1"/>
                </a:solidFill>
              </a:rPr>
              <a:t>*Results will vary based on industry, vertical, audience, and strategy.</a:t>
            </a:r>
          </a:p>
          <a:p>
            <a:r>
              <a:rPr lang="en-US" sz="1100" i="1">
                <a:solidFill>
                  <a:schemeClr val="bg1"/>
                </a:solidFill>
              </a:rPr>
              <a:t>We recommend following our best practices to achieve the best performance.</a:t>
            </a:r>
          </a:p>
        </p:txBody>
      </p:sp>
    </p:spTree>
    <p:extLst>
      <p:ext uri="{BB962C8B-B14F-4D97-AF65-F5344CB8AC3E}">
        <p14:creationId xmlns:p14="http://schemas.microsoft.com/office/powerpoint/2010/main" val="4259571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a:bodyPr>
          <a:lstStyle/>
          <a:p>
            <a:r>
              <a:rPr lang="en-US" sz="1800">
                <a:solidFill>
                  <a:schemeClr val="accent1"/>
                </a:solidFill>
              </a:rPr>
              <a:t>Resonate Home Furnishings </a:t>
            </a:r>
            <a:r>
              <a:rPr lang="en-US" sz="1800"/>
              <a:t>provides the most predictive, recent, and comprehensive understanding of homeowners,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a:xfrm>
            <a:off x="673100" y="501998"/>
            <a:ext cx="10871200" cy="635000"/>
          </a:xfrm>
        </p:spPr>
        <p:txBody>
          <a:bodyPr/>
          <a:lstStyle/>
          <a:p>
            <a:r>
              <a:rPr lang="en-US"/>
              <a:t>AI powered </a:t>
            </a:r>
            <a:r>
              <a:rPr lang="en-US">
                <a:solidFill>
                  <a:schemeClr val="accent1"/>
                </a:solidFill>
              </a:rPr>
              <a:t>Resonate Home Furnishings </a:t>
            </a:r>
            <a:r>
              <a:rPr lang="en-US"/>
              <a:t>data</a:t>
            </a:r>
          </a:p>
        </p:txBody>
      </p:sp>
      <p:sp>
        <p:nvSpPr>
          <p:cNvPr id="2" name="Text Placeholder 1">
            <a:extLst>
              <a:ext uri="{FF2B5EF4-FFF2-40B4-BE49-F238E27FC236}">
                <a16:creationId xmlns:a16="http://schemas.microsoft.com/office/drawing/2014/main" id="{DA9143AF-39B8-DE76-11D6-E7B40A99528A}"/>
              </a:ext>
            </a:extLst>
          </p:cNvPr>
          <p:cNvSpPr txBox="1">
            <a:spLocks/>
          </p:cNvSpPr>
          <p:nvPr/>
        </p:nvSpPr>
        <p:spPr>
          <a:xfrm>
            <a:off x="5320145" y="2186903"/>
            <a:ext cx="6740674" cy="451754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Efficiently acquire, retain, and upsell customers </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with an unparalleled understanding of every customer and prospect</a:t>
            </a: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Identify in-market prospects by leveraging the largest repository of unique intent signals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37M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H</a:t>
            </a:r>
            <a:r>
              <a:rPr kumimoji="0" lang="en-US" sz="1400" b="0" i="0" u="none" strike="noStrike" kern="1000" cap="none" spc="60" normalizeH="0" baseline="0" noProof="0" err="1">
                <a:ln>
                  <a:noFill/>
                </a:ln>
                <a:solidFill>
                  <a:srgbClr val="000000"/>
                </a:solidFill>
                <a:effectLst/>
                <a:uLnTx/>
                <a:uFillTx/>
                <a:latin typeface="Montserrat" pitchFamily="2" charset="77"/>
                <a:ea typeface="Roboto"/>
                <a:cs typeface="Open Sans Light" panose="020B0306030504020204" pitchFamily="34" charset="0"/>
              </a:rPr>
              <a:t>ome</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goods &amp; furnishings shoppers</a:t>
            </a:r>
            <a:endPar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30M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Bedroom furniture shoppers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16M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Dining room furniture shoppers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24M</a:t>
            </a:r>
            <a:r>
              <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Mattress shoppers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Understand why they buy to personalize messaging and creative with the most comprehensive psychographics &amp; preferences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r>
              <a:rPr kumimoji="0" lang="en-US" sz="1400" b="0" i="1" u="none" strike="noStrike" kern="1000" cap="none" spc="60" normalizeH="0" baseline="0" noProof="0">
                <a:ln>
                  <a:noFill/>
                </a:ln>
                <a:solidFill>
                  <a:srgbClr val="000000"/>
                </a:solidFill>
                <a:effectLst/>
                <a:uLnTx/>
                <a:uFillTx/>
                <a:latin typeface="Montserrat" pitchFamily="2" charset="77"/>
                <a:ea typeface="Roboto"/>
              </a:rPr>
              <a:t>furniture and household goods product attributes (best looking, cost effective, durable, etc.), retail selection traits, outdoor furnishings most important benefits and features</a:t>
            </a: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1" i="0" u="none" strike="noStrike" kern="1000" cap="none" spc="60" normalizeH="0" baseline="0" noProof="0">
              <a:ln>
                <a:noFill/>
              </a:ln>
              <a:solidFill>
                <a:srgbClr val="000000"/>
              </a:solidFill>
              <a:effectLst/>
              <a:uLnTx/>
              <a:uFillTx/>
              <a:latin typeface="Montserrat" pitchFamily="2" charset="77"/>
              <a:ea typeface="Roboto"/>
            </a:endParaRPr>
          </a:p>
        </p:txBody>
      </p:sp>
      <p:graphicFrame>
        <p:nvGraphicFramePr>
          <p:cNvPr id="5" name="Diagram 4">
            <a:extLst>
              <a:ext uri="{FF2B5EF4-FFF2-40B4-BE49-F238E27FC236}">
                <a16:creationId xmlns:a16="http://schemas.microsoft.com/office/drawing/2014/main" id="{403C8707-408A-2382-8948-878CB18FB699}"/>
              </a:ext>
            </a:extLst>
          </p:cNvPr>
          <p:cNvGraphicFramePr/>
          <p:nvPr/>
        </p:nvGraphicFramePr>
        <p:xfrm>
          <a:off x="131181" y="1752177"/>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6A8FCB6E-EAA1-CB85-A3BC-23EEA250F49E}"/>
              </a:ext>
            </a:extLst>
          </p:cNvPr>
          <p:cNvPicPr>
            <a:picLocks noChangeAspect="1"/>
          </p:cNvPicPr>
          <p:nvPr/>
        </p:nvPicPr>
        <p:blipFill>
          <a:blip r:embed="rId8"/>
          <a:stretch>
            <a:fillRect/>
          </a:stretch>
        </p:blipFill>
        <p:spPr>
          <a:xfrm>
            <a:off x="3112506" y="4445673"/>
            <a:ext cx="1832260" cy="1832260"/>
          </a:xfrm>
          <a:prstGeom prst="roundRect">
            <a:avLst/>
          </a:prstGeom>
        </p:spPr>
      </p:pic>
    </p:spTree>
    <p:extLst>
      <p:ext uri="{BB962C8B-B14F-4D97-AF65-F5344CB8AC3E}">
        <p14:creationId xmlns:p14="http://schemas.microsoft.com/office/powerpoint/2010/main" val="1437246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D8C546-5360-940C-9B08-39B2F00F3D4E}"/>
              </a:ext>
            </a:extLst>
          </p:cNvPr>
          <p:cNvGraphicFramePr>
            <a:graphicFrameLocks noGrp="1"/>
          </p:cNvGraphicFramePr>
          <p:nvPr/>
        </p:nvGraphicFramePr>
        <p:xfrm>
          <a:off x="-1" y="2308910"/>
          <a:ext cx="12192000" cy="2987075"/>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18022">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703850">
                <a:tc>
                  <a:txBody>
                    <a:bodyPr/>
                    <a:lstStyle/>
                    <a:p>
                      <a:r>
                        <a:rPr lang="en-US" sz="1400" b="0">
                          <a:solidFill>
                            <a:schemeClr val="tx1"/>
                          </a:solidFill>
                        </a:rPr>
                        <a:t>Retail Purchase Drivers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Retail &gt; Purchase Drivers &gt; Retail Purchase Drivers &gt; </a:t>
                      </a:r>
                      <a:r>
                        <a:rPr lang="en-US" sz="1400" b="1">
                          <a:solidFill>
                            <a:schemeClr val="tx1"/>
                          </a:solidFill>
                        </a:rPr>
                        <a:t>Retail Selection Traits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Retail &gt; Purchase Drivers &gt; Retail Purchase Drivers &gt; </a:t>
                      </a:r>
                      <a:r>
                        <a:rPr lang="en-US" sz="1400" b="1">
                          <a:solidFill>
                            <a:schemeClr val="tx1"/>
                          </a:solidFill>
                        </a:rPr>
                        <a:t>Retailer Orientation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Retail &gt; Purchase Drivers &gt; Retail Purchase Drivers &gt; </a:t>
                      </a:r>
                      <a:r>
                        <a:rPr lang="en-US" sz="1400" b="1">
                          <a:solidFill>
                            <a:schemeClr val="tx1"/>
                          </a:solidFill>
                        </a:rPr>
                        <a:t>Retailers: Personal Values</a:t>
                      </a:r>
                    </a:p>
                  </a:txBody>
                  <a:tcPr/>
                </a:tc>
                <a:extLst>
                  <a:ext uri="{0D108BD9-81ED-4DB2-BD59-A6C34878D82A}">
                    <a16:rowId xmlns:a16="http://schemas.microsoft.com/office/drawing/2014/main" val="3716061511"/>
                  </a:ext>
                </a:extLst>
              </a:tr>
              <a:tr h="703850">
                <a:tc>
                  <a:txBody>
                    <a:bodyPr/>
                    <a:lstStyle/>
                    <a:p>
                      <a:r>
                        <a:rPr lang="en-US" sz="1400" b="0">
                          <a:solidFill>
                            <a:schemeClr val="tx1"/>
                          </a:solidFill>
                        </a:rPr>
                        <a:t>Furniture Purchase Drivers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Retail &gt; Purchase Drivers &gt; Furniture Product Attributes &gt; </a:t>
                      </a:r>
                      <a:r>
                        <a:rPr lang="en-US" sz="1400" b="1">
                          <a:solidFill>
                            <a:schemeClr val="tx1"/>
                          </a:solidFill>
                        </a:rPr>
                        <a:t>Entertainment Room: Product Attributes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Retail &gt; Purchase Drivers &gt; Furniture Product Attributes &gt; </a:t>
                      </a:r>
                      <a:r>
                        <a:rPr lang="en-US" sz="1400" b="1">
                          <a:solidFill>
                            <a:schemeClr val="tx1"/>
                          </a:solidFill>
                        </a:rPr>
                        <a:t>Home Office: Product Attributes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Purchase Drivers &gt; Purchase Drivers &gt; </a:t>
                      </a:r>
                      <a:r>
                        <a:rPr lang="en-US" sz="1400" b="1">
                          <a:solidFill>
                            <a:schemeClr val="tx1"/>
                          </a:solidFill>
                        </a:rPr>
                        <a:t>Product Attributes: Furniture</a:t>
                      </a:r>
                    </a:p>
                  </a:txBody>
                  <a:tcPr/>
                </a:tc>
                <a:extLst>
                  <a:ext uri="{0D108BD9-81ED-4DB2-BD59-A6C34878D82A}">
                    <a16:rowId xmlns:a16="http://schemas.microsoft.com/office/drawing/2014/main" val="133627942"/>
                  </a:ext>
                </a:extLst>
              </a:tr>
              <a:tr h="601772">
                <a:tc>
                  <a:txBody>
                    <a:bodyPr/>
                    <a:lstStyle/>
                    <a:p>
                      <a:r>
                        <a:rPr lang="en-US" sz="1400" b="0">
                          <a:solidFill>
                            <a:schemeClr val="tx1"/>
                          </a:solidFill>
                        </a:rPr>
                        <a:t>Home &amp; Family Purchase Drivers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Purchase Drivers &gt; Purchase Drivers &gt; </a:t>
                      </a:r>
                      <a:r>
                        <a:rPr lang="en-US" sz="1400" b="1">
                          <a:solidFill>
                            <a:schemeClr val="tx1"/>
                          </a:solidFill>
                        </a:rPr>
                        <a:t>Product Attributes: HH Goods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Home &amp; Family &gt; Home &amp; Family &gt; Mattresses &gt; </a:t>
                      </a:r>
                      <a:r>
                        <a:rPr lang="en-US" sz="1400" b="1">
                          <a:solidFill>
                            <a:schemeClr val="tx1"/>
                          </a:solidFill>
                        </a:rPr>
                        <a:t>Reason for Buying Mattress</a:t>
                      </a:r>
                    </a:p>
                  </a:txBody>
                  <a:tcPr/>
                </a:tc>
                <a:extLst>
                  <a:ext uri="{0D108BD9-81ED-4DB2-BD59-A6C34878D82A}">
                    <a16:rowId xmlns:a16="http://schemas.microsoft.com/office/drawing/2014/main" val="420297515"/>
                  </a:ext>
                </a:extLst>
              </a:tr>
              <a:tr h="604241">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sp>
        <p:nvSpPr>
          <p:cNvPr id="8" name="Text Placeholder 3">
            <a:extLst>
              <a:ext uri="{FF2B5EF4-FFF2-40B4-BE49-F238E27FC236}">
                <a16:creationId xmlns:a16="http://schemas.microsoft.com/office/drawing/2014/main" id="{7E3D717C-0975-1BB4-3DC7-49412E15070A}"/>
              </a:ext>
            </a:extLst>
          </p:cNvPr>
          <p:cNvSpPr txBox="1">
            <a:spLocks/>
          </p:cNvSpPr>
          <p:nvPr/>
        </p:nvSpPr>
        <p:spPr>
          <a:xfrm>
            <a:off x="282121" y="807273"/>
            <a:ext cx="11627757"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cap="none" spc="0" baseline="0">
                <a:solidFill>
                  <a:schemeClr val="tx1"/>
                </a:solidFill>
                <a:latin typeface="Bw Modelica Light"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Recommended home furnishings data categories for your creative &amp; messaging strategy</a:t>
            </a:r>
          </a:p>
        </p:txBody>
      </p:sp>
    </p:spTree>
    <p:extLst>
      <p:ext uri="{BB962C8B-B14F-4D97-AF65-F5344CB8AC3E}">
        <p14:creationId xmlns:p14="http://schemas.microsoft.com/office/powerpoint/2010/main" val="3185337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766DE0-EE4B-BB83-D951-A66847F51469}"/>
              </a:ext>
            </a:extLst>
          </p:cNvPr>
          <p:cNvSpPr>
            <a:spLocks noGrp="1"/>
          </p:cNvSpPr>
          <p:nvPr>
            <p:ph type="body" sz="quarter" idx="10"/>
          </p:nvPr>
        </p:nvSpPr>
        <p:spPr>
          <a:xfrm>
            <a:off x="703977" y="632024"/>
            <a:ext cx="6185196" cy="5743724"/>
          </a:xfrm>
        </p:spPr>
        <p:txBody>
          <a:bodyPr/>
          <a:lstStyle/>
          <a:p>
            <a:r>
              <a:rPr lang="en-US" sz="2000">
                <a:solidFill>
                  <a:srgbClr val="FFFFFF"/>
                </a:solidFill>
                <a:ea typeface="Roboto"/>
                <a:cs typeface="+mj-lt"/>
              </a:rPr>
              <a:t>This large brick &amp; mortar online bedding company invested in a large-scale segmentation project but had no meaningful way to implement and operationalize segments at scale. </a:t>
            </a:r>
            <a:endParaRPr lang="en-US"/>
          </a:p>
          <a:p>
            <a:endParaRPr lang="en-US" sz="2000">
              <a:solidFill>
                <a:srgbClr val="FFFFFF"/>
              </a:solidFill>
              <a:ea typeface="Roboto"/>
              <a:cs typeface="+mj-lt"/>
            </a:endParaRPr>
          </a:p>
          <a:p>
            <a:r>
              <a:rPr lang="en-US" sz="2000">
                <a:solidFill>
                  <a:srgbClr val="FFFFFF"/>
                </a:solidFill>
                <a:ea typeface="Roboto"/>
                <a:cs typeface="+mj-lt"/>
              </a:rPr>
              <a:t>By levering </a:t>
            </a:r>
            <a:r>
              <a:rPr lang="en-US" sz="2000" err="1">
                <a:solidFill>
                  <a:srgbClr val="FFFFFF"/>
                </a:solidFill>
                <a:ea typeface="Roboto"/>
                <a:cs typeface="+mj-lt"/>
              </a:rPr>
              <a:t>Resonate's</a:t>
            </a:r>
            <a:r>
              <a:rPr lang="en-US" sz="2000">
                <a:solidFill>
                  <a:srgbClr val="FFFFFF"/>
                </a:solidFill>
                <a:ea typeface="Roboto"/>
                <a:cs typeface="+mj-lt"/>
              </a:rPr>
              <a:t> custom typing tool and mattress intent, preference, and psychographic data – like past &amp; future mattress purchase locations, time frame, preferred brand, factors driving mattress purchase – this brand personalized their advertising, increased their audience reach &amp; enhanced existing customer segments.</a:t>
            </a:r>
            <a:endParaRPr lang="en-US" sz="2000"/>
          </a:p>
        </p:txBody>
      </p:sp>
      <p:sp>
        <p:nvSpPr>
          <p:cNvPr id="7" name="TextBox 6">
            <a:extLst>
              <a:ext uri="{FF2B5EF4-FFF2-40B4-BE49-F238E27FC236}">
                <a16:creationId xmlns:a16="http://schemas.microsoft.com/office/drawing/2014/main" id="{479A791D-6DB5-C7C0-D2E5-62A764DC1FF5}"/>
              </a:ext>
            </a:extLst>
          </p:cNvPr>
          <p:cNvSpPr txBox="1"/>
          <p:nvPr/>
        </p:nvSpPr>
        <p:spPr>
          <a:xfrm>
            <a:off x="6715606" y="2336648"/>
            <a:ext cx="5196645" cy="2954655"/>
          </a:xfrm>
          <a:prstGeom prst="rect">
            <a:avLst/>
          </a:prstGeom>
          <a:noFill/>
        </p:spPr>
        <p:txBody>
          <a:bodyPr wrap="square" lIns="91440" tIns="45720" rIns="91440" bIns="45720" rtlCol="0" anchor="t">
            <a:spAutoFit/>
          </a:bodyPr>
          <a:lstStyle/>
          <a:p>
            <a:pPr algn="ctr"/>
            <a:r>
              <a:rPr lang="en-US" sz="9600" b="1">
                <a:solidFill>
                  <a:schemeClr val="accent3"/>
                </a:solidFill>
              </a:rPr>
              <a:t>27% </a:t>
            </a:r>
          </a:p>
          <a:p>
            <a:pPr algn="ctr"/>
            <a:r>
              <a:rPr lang="en-US">
                <a:solidFill>
                  <a:schemeClr val="bg1"/>
                </a:solidFill>
              </a:rPr>
              <a:t>Increase In CTRs </a:t>
            </a:r>
            <a:r>
              <a:rPr lang="en-US">
                <a:solidFill>
                  <a:schemeClr val="bg1"/>
                </a:solidFill>
                <a:ea typeface="+mn-lt"/>
                <a:cs typeface="+mn-lt"/>
              </a:rPr>
              <a:t>Driven By Resonate Data Over Their Original 3rd Party Data Providers </a:t>
            </a:r>
          </a:p>
          <a:p>
            <a:pPr algn="ctr"/>
            <a:endParaRPr lang="en-US">
              <a:solidFill>
                <a:schemeClr val="bg1"/>
              </a:solidFill>
            </a:endParaRPr>
          </a:p>
          <a:p>
            <a:pPr algn="ctr"/>
            <a:endParaRPr lang="en-US">
              <a:solidFill>
                <a:schemeClr val="bg1"/>
              </a:solidFill>
            </a:endParaRPr>
          </a:p>
        </p:txBody>
      </p:sp>
      <p:sp>
        <p:nvSpPr>
          <p:cNvPr id="2" name="TextBox 1">
            <a:extLst>
              <a:ext uri="{FF2B5EF4-FFF2-40B4-BE49-F238E27FC236}">
                <a16:creationId xmlns:a16="http://schemas.microsoft.com/office/drawing/2014/main" id="{F5A8CA9C-F9CC-65D6-B97B-0DFC86945958}"/>
              </a:ext>
            </a:extLst>
          </p:cNvPr>
          <p:cNvSpPr txBox="1"/>
          <p:nvPr/>
        </p:nvSpPr>
        <p:spPr>
          <a:xfrm>
            <a:off x="6280614" y="6348796"/>
            <a:ext cx="6678705" cy="430887"/>
          </a:xfrm>
          <a:prstGeom prst="rect">
            <a:avLst/>
          </a:prstGeom>
          <a:noFill/>
        </p:spPr>
        <p:txBody>
          <a:bodyPr wrap="square" rtlCol="0">
            <a:spAutoFit/>
          </a:bodyPr>
          <a:lstStyle/>
          <a:p>
            <a:r>
              <a:rPr lang="en-US" sz="1100" i="1">
                <a:solidFill>
                  <a:schemeClr val="bg1"/>
                </a:solidFill>
              </a:rPr>
              <a:t>*Results will vary based on industry, vertical, audience, and strategy.</a:t>
            </a:r>
          </a:p>
          <a:p>
            <a:r>
              <a:rPr lang="en-US" sz="1100" i="1">
                <a:solidFill>
                  <a:schemeClr val="bg1"/>
                </a:solidFill>
              </a:rPr>
              <a:t>We recommend following our best practices to achieve the best performance.</a:t>
            </a:r>
          </a:p>
        </p:txBody>
      </p:sp>
    </p:spTree>
    <p:extLst>
      <p:ext uri="{BB962C8B-B14F-4D97-AF65-F5344CB8AC3E}">
        <p14:creationId xmlns:p14="http://schemas.microsoft.com/office/powerpoint/2010/main" val="270090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DD8821-6434-2430-A169-EE85C70699B2}"/>
              </a:ext>
            </a:extLst>
          </p:cNvPr>
          <p:cNvSpPr>
            <a:spLocks noGrp="1"/>
          </p:cNvSpPr>
          <p:nvPr>
            <p:ph type="body" sz="quarter" idx="10"/>
          </p:nvPr>
        </p:nvSpPr>
        <p:spPr/>
        <p:txBody>
          <a:bodyPr/>
          <a:lstStyle/>
          <a:p>
            <a:r>
              <a:rPr lang="en-US"/>
              <a:t>Building Smart Audiences by Data Type</a:t>
            </a:r>
          </a:p>
        </p:txBody>
      </p:sp>
    </p:spTree>
    <p:extLst>
      <p:ext uri="{BB962C8B-B14F-4D97-AF65-F5344CB8AC3E}">
        <p14:creationId xmlns:p14="http://schemas.microsoft.com/office/powerpoint/2010/main" val="2836640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a:bodyPr>
          <a:lstStyle/>
          <a:p>
            <a:r>
              <a:rPr lang="en-US" sz="2000">
                <a:solidFill>
                  <a:schemeClr val="accent1"/>
                </a:solidFill>
              </a:rPr>
              <a:t>Resonate Health </a:t>
            </a:r>
            <a:r>
              <a:rPr lang="en-US" sz="2000"/>
              <a:t>provides the most predictive, recent, and comprehensive understanding of patients,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p:txBody>
          <a:bodyPr/>
          <a:lstStyle/>
          <a:p>
            <a:r>
              <a:rPr lang="en-US" cap="none">
                <a:solidFill>
                  <a:schemeClr val="tx1"/>
                </a:solidFill>
              </a:rPr>
              <a:t>AI-powered </a:t>
            </a:r>
            <a:r>
              <a:rPr lang="en-US" cap="none"/>
              <a:t>Resonate Health </a:t>
            </a:r>
            <a:r>
              <a:rPr lang="en-US" cap="none">
                <a:solidFill>
                  <a:schemeClr val="tx1"/>
                </a:solidFill>
              </a:rPr>
              <a:t>data</a:t>
            </a:r>
          </a:p>
        </p:txBody>
      </p:sp>
      <p:sp>
        <p:nvSpPr>
          <p:cNvPr id="2" name="Text Placeholder 1">
            <a:extLst>
              <a:ext uri="{FF2B5EF4-FFF2-40B4-BE49-F238E27FC236}">
                <a16:creationId xmlns:a16="http://schemas.microsoft.com/office/drawing/2014/main" id="{A2E09946-7CE1-6BC3-0F92-1F6E07FE35D5}"/>
              </a:ext>
            </a:extLst>
          </p:cNvPr>
          <p:cNvSpPr txBox="1">
            <a:spLocks/>
          </p:cNvSpPr>
          <p:nvPr/>
        </p:nvSpPr>
        <p:spPr>
          <a:xfrm>
            <a:off x="5000205" y="2211150"/>
            <a:ext cx="6910144" cy="385909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400" b="1">
                <a:solidFill>
                  <a:schemeClr val="tx1"/>
                </a:solidFill>
                <a:latin typeface="Montserrat" pitchFamily="2" charset="77"/>
                <a:ea typeface="Roboto"/>
              </a:rPr>
              <a:t>Efficiently acquire &amp; retain new &amp; existing patients </a:t>
            </a:r>
            <a:r>
              <a:rPr lang="en-US" sz="1400">
                <a:solidFill>
                  <a:schemeClr val="tx1"/>
                </a:solidFill>
                <a:latin typeface="Montserrat" pitchFamily="2" charset="77"/>
                <a:ea typeface="Roboto"/>
              </a:rPr>
              <a:t>with an unparalleled understanding of their health profile</a:t>
            </a:r>
          </a:p>
          <a:p>
            <a:pPr marL="285750" indent="-285750">
              <a:buFont typeface="Arial" panose="020B0604020202020204" pitchFamily="34" charset="0"/>
              <a:buChar char="•"/>
            </a:pPr>
            <a:r>
              <a:rPr lang="en-US" sz="1400" b="1">
                <a:solidFill>
                  <a:schemeClr val="tx1"/>
                </a:solidFill>
                <a:latin typeface="Montserrat" pitchFamily="2" charset="77"/>
                <a:ea typeface="Roboto"/>
              </a:rPr>
              <a:t>Identify in-market audiences by leveraging the largest repository of unique health intent signals:</a:t>
            </a:r>
          </a:p>
          <a:p>
            <a:pPr marL="285750" indent="-285750">
              <a:buFont typeface="Arial" panose="020B0604020202020204" pitchFamily="34" charset="0"/>
              <a:buChar char="•"/>
            </a:pPr>
            <a:endParaRPr lang="en-US" sz="1400" b="1">
              <a:solidFill>
                <a:schemeClr val="tx1"/>
              </a:solidFill>
              <a:latin typeface="Montserrat" pitchFamily="2" charset="77"/>
              <a:ea typeface="Roboto"/>
            </a:endParaRPr>
          </a:p>
          <a:p>
            <a:pPr marL="742950" lvl="1" indent="-285750">
              <a:buFont typeface="Arial" panose="020B0604020202020204" pitchFamily="34" charset="0"/>
              <a:buChar char="•"/>
            </a:pPr>
            <a:r>
              <a:rPr lang="en-US" sz="1400" b="1">
                <a:latin typeface="Montserrat" pitchFamily="2" charset="77"/>
                <a:ea typeface="Roboto"/>
              </a:rPr>
              <a:t>7</a:t>
            </a:r>
            <a:r>
              <a:rPr lang="en-US" sz="1400" b="1">
                <a:solidFill>
                  <a:schemeClr val="tx1"/>
                </a:solidFill>
                <a:latin typeface="Montserrat" pitchFamily="2" charset="77"/>
                <a:ea typeface="Roboto"/>
              </a:rPr>
              <a:t>M </a:t>
            </a:r>
            <a:r>
              <a:rPr lang="en-US" sz="1400">
                <a:solidFill>
                  <a:schemeClr val="tx1"/>
                </a:solidFill>
                <a:latin typeface="Montserrat" pitchFamily="2" charset="77"/>
                <a:ea typeface="Roboto"/>
              </a:rPr>
              <a:t>Arthritis sufferers dissatisfied with their treatment</a:t>
            </a:r>
          </a:p>
          <a:p>
            <a:pPr marL="742950" lvl="1" indent="-285750">
              <a:buFont typeface="Arial" panose="020B0604020202020204" pitchFamily="34" charset="0"/>
              <a:buChar char="•"/>
            </a:pPr>
            <a:r>
              <a:rPr lang="en-US" sz="1400" b="1">
                <a:solidFill>
                  <a:schemeClr val="tx1"/>
                </a:solidFill>
                <a:latin typeface="Montserrat" pitchFamily="2" charset="77"/>
                <a:ea typeface="Roboto"/>
              </a:rPr>
              <a:t>25M </a:t>
            </a:r>
            <a:r>
              <a:rPr lang="en-US" sz="1400">
                <a:solidFill>
                  <a:schemeClr val="tx1"/>
                </a:solidFill>
                <a:latin typeface="Montserrat" pitchFamily="2" charset="77"/>
                <a:ea typeface="Roboto"/>
              </a:rPr>
              <a:t>Uninsured Patients</a:t>
            </a:r>
          </a:p>
          <a:p>
            <a:pPr marL="742950" lvl="1" indent="-285750">
              <a:buFont typeface="Arial" panose="020B0604020202020204" pitchFamily="34" charset="0"/>
              <a:buChar char="•"/>
            </a:pPr>
            <a:r>
              <a:rPr lang="en-US" sz="1400" b="1">
                <a:solidFill>
                  <a:schemeClr val="tx1"/>
                </a:solidFill>
                <a:latin typeface="Montserrat" pitchFamily="2" charset="77"/>
                <a:ea typeface="Roboto"/>
              </a:rPr>
              <a:t>115M </a:t>
            </a:r>
            <a:r>
              <a:rPr lang="en-US" sz="1400">
                <a:solidFill>
                  <a:schemeClr val="tx1"/>
                </a:solidFill>
                <a:latin typeface="Montserrat" pitchFamily="2" charset="77"/>
                <a:ea typeface="Roboto"/>
              </a:rPr>
              <a:t>Looking online for Health information</a:t>
            </a:r>
          </a:p>
          <a:p>
            <a:pPr marL="742950" lvl="1" indent="-285750">
              <a:buFont typeface="Arial" panose="020B0604020202020204" pitchFamily="34" charset="0"/>
              <a:buChar char="•"/>
            </a:pPr>
            <a:r>
              <a:rPr lang="en-US" sz="1400" b="1">
                <a:latin typeface="Montserrat" pitchFamily="2" charset="77"/>
                <a:ea typeface="Roboto"/>
              </a:rPr>
              <a:t>35M </a:t>
            </a:r>
            <a:r>
              <a:rPr lang="en-US" sz="1400">
                <a:latin typeface="Montserrat" pitchFamily="2" charset="77"/>
                <a:ea typeface="Roboto"/>
              </a:rPr>
              <a:t>Willing to use Telehealth for Primary Care</a:t>
            </a:r>
          </a:p>
          <a:p>
            <a:pPr lvl="1"/>
            <a:endParaRPr lang="en-US" sz="1400" i="1">
              <a:solidFill>
                <a:schemeClr val="tx1"/>
              </a:solidFill>
              <a:latin typeface="Montserrat" pitchFamily="2" charset="77"/>
              <a:ea typeface="Roboto"/>
            </a:endParaRPr>
          </a:p>
          <a:p>
            <a:pPr marL="285750" indent="-285750">
              <a:buFont typeface="Arial" panose="020B0604020202020204" pitchFamily="34" charset="0"/>
              <a:buChar char="•"/>
            </a:pPr>
            <a:r>
              <a:rPr lang="en-US" sz="1400" b="1">
                <a:solidFill>
                  <a:schemeClr val="tx1"/>
                </a:solidFill>
                <a:latin typeface="Montserrat" pitchFamily="2" charset="77"/>
                <a:ea typeface="Roboto"/>
              </a:rPr>
              <a:t>Understand why they make decisions to personalize messaging and creative with the most comprehensive psychographics &amp; preferences</a:t>
            </a:r>
            <a:r>
              <a:rPr lang="en-US" sz="1400">
                <a:solidFill>
                  <a:schemeClr val="tx1"/>
                </a:solidFill>
                <a:latin typeface="Montserrat" pitchFamily="2" charset="77"/>
                <a:ea typeface="Roboto"/>
              </a:rPr>
              <a:t>, such as: </a:t>
            </a:r>
            <a:r>
              <a:rPr lang="en-US" sz="1400" i="1">
                <a:solidFill>
                  <a:schemeClr val="tx1"/>
                </a:solidFill>
                <a:latin typeface="Montserrat" pitchFamily="2" charset="77"/>
                <a:ea typeface="Roboto"/>
              </a:rPr>
              <a:t>health management behaviors, pharma personality, feelings on vitamins &amp; supplements, and weight loss</a:t>
            </a:r>
          </a:p>
          <a:p>
            <a:pPr marL="285750" indent="-285750">
              <a:buFont typeface="Arial" panose="020B0604020202020204" pitchFamily="34" charset="0"/>
              <a:buChar char="•"/>
            </a:pPr>
            <a:endParaRPr lang="en-US" sz="1400" b="1">
              <a:solidFill>
                <a:schemeClr val="tx1"/>
              </a:solidFill>
              <a:latin typeface="Montserrat" pitchFamily="2" charset="77"/>
              <a:ea typeface="Roboto"/>
            </a:endParaRPr>
          </a:p>
        </p:txBody>
      </p:sp>
      <p:graphicFrame>
        <p:nvGraphicFramePr>
          <p:cNvPr id="8" name="Diagram 7">
            <a:extLst>
              <a:ext uri="{FF2B5EF4-FFF2-40B4-BE49-F238E27FC236}">
                <a16:creationId xmlns:a16="http://schemas.microsoft.com/office/drawing/2014/main" id="{77A14BCB-77B7-7595-D1DF-348CF053B473}"/>
              </a:ext>
            </a:extLst>
          </p:cNvPr>
          <p:cNvGraphicFramePr/>
          <p:nvPr/>
        </p:nvGraphicFramePr>
        <p:xfrm>
          <a:off x="131181" y="1706001"/>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screenshot">
            <a:extLst>
              <a:ext uri="{FF2B5EF4-FFF2-40B4-BE49-F238E27FC236}">
                <a16:creationId xmlns:a16="http://schemas.microsoft.com/office/drawing/2014/main" id="{1D90871E-A36C-BBA3-5BBE-F34346B5CF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9379" y="4479172"/>
            <a:ext cx="1731959" cy="1443299"/>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1490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D8C546-5360-940C-9B08-39B2F00F3D4E}"/>
              </a:ext>
            </a:extLst>
          </p:cNvPr>
          <p:cNvGraphicFramePr>
            <a:graphicFrameLocks noGrp="1"/>
          </p:cNvGraphicFramePr>
          <p:nvPr>
            <p:extLst>
              <p:ext uri="{D42A27DB-BD31-4B8C-83A1-F6EECF244321}">
                <p14:modId xmlns:p14="http://schemas.microsoft.com/office/powerpoint/2010/main" val="3045724345"/>
              </p:ext>
            </p:extLst>
          </p:nvPr>
        </p:nvGraphicFramePr>
        <p:xfrm>
          <a:off x="0" y="2439538"/>
          <a:ext cx="12192000" cy="3679866"/>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18022">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703850">
                <a:tc>
                  <a:txBody>
                    <a:bodyPr/>
                    <a:lstStyle/>
                    <a:p>
                      <a:r>
                        <a:rPr lang="en-US" sz="1400" b="0">
                          <a:solidFill>
                            <a:schemeClr val="tx1"/>
                          </a:solidFill>
                        </a:rPr>
                        <a:t>Health Management Behaviors </a:t>
                      </a:r>
                    </a:p>
                  </a:txBody>
                  <a:tcPr/>
                </a:tc>
                <a:tc>
                  <a:txBody>
                    <a:bodyPr/>
                    <a:lstStyle/>
                    <a:p>
                      <a:pPr marL="285750" indent="-285750">
                        <a:buFont typeface="Arial" panose="020B0604020202020204" pitchFamily="34" charset="0"/>
                        <a:buChar char="•"/>
                      </a:pPr>
                      <a:r>
                        <a:rPr lang="en-US" sz="1400">
                          <a:effectLst/>
                        </a:rPr>
                        <a:t>Health &amp; Pharma &gt; Health Management &gt; Health Management Behaviors &gt; </a:t>
                      </a:r>
                      <a:r>
                        <a:rPr lang="en-US" sz="1400" b="1">
                          <a:effectLst/>
                        </a:rPr>
                        <a:t>Primary Care Provider Influences</a:t>
                      </a:r>
                    </a:p>
                    <a:p>
                      <a:pPr marL="285750" indent="-285750">
                        <a:buFont typeface="Arial" panose="020B0604020202020204" pitchFamily="34" charset="0"/>
                        <a:buChar char="•"/>
                      </a:pPr>
                      <a:r>
                        <a:rPr lang="en-US" sz="1400" b="0" i="0" kern="1200">
                          <a:solidFill>
                            <a:schemeClr val="tx1"/>
                          </a:solidFill>
                          <a:effectLst/>
                          <a:latin typeface="+mn-lt"/>
                          <a:ea typeface="+mn-ea"/>
                          <a:cs typeface="+mn-cs"/>
                        </a:rPr>
                        <a:t>Health &amp; Pharma &gt; Health Management &gt; Health Management Behaviors &gt; </a:t>
                      </a:r>
                      <a:r>
                        <a:rPr lang="en-US" sz="1400" b="1" i="0" kern="1200">
                          <a:solidFill>
                            <a:schemeClr val="tx1"/>
                          </a:solidFill>
                          <a:effectLst/>
                          <a:latin typeface="+mn-lt"/>
                          <a:ea typeface="+mn-ea"/>
                          <a:cs typeface="+mn-cs"/>
                        </a:rPr>
                        <a:t>Health Info Websites Used Last 30 Days</a:t>
                      </a:r>
                    </a:p>
                    <a:p>
                      <a:pPr marL="285750" indent="-285750">
                        <a:buFont typeface="Arial" panose="020B0604020202020204" pitchFamily="34" charset="0"/>
                        <a:buChar char="•"/>
                      </a:pPr>
                      <a:r>
                        <a:rPr lang="en-US" sz="1400">
                          <a:effectLst/>
                        </a:rPr>
                        <a:t>Health &amp; Pharma &gt; Health Management &gt; Health Management Behaviors &gt; </a:t>
                      </a:r>
                      <a:r>
                        <a:rPr lang="en-US" sz="1400" b="1">
                          <a:effectLst/>
                        </a:rPr>
                        <a:t>Behavior for Own Health</a:t>
                      </a:r>
                    </a:p>
                  </a:txBody>
                  <a:tcPr/>
                </a:tc>
                <a:extLst>
                  <a:ext uri="{0D108BD9-81ED-4DB2-BD59-A6C34878D82A}">
                    <a16:rowId xmlns:a16="http://schemas.microsoft.com/office/drawing/2014/main" val="3716061511"/>
                  </a:ext>
                </a:extLst>
              </a:tr>
              <a:tr h="604241">
                <a:tc>
                  <a:txBody>
                    <a:bodyPr/>
                    <a:lstStyle/>
                    <a:p>
                      <a:r>
                        <a:rPr lang="en-US" sz="1400" b="0">
                          <a:solidFill>
                            <a:schemeClr val="tx1"/>
                          </a:solidFill>
                        </a:rPr>
                        <a:t>Pharma Personality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Health &amp; Pharma &gt; Health Management &gt; Pharma Personality &gt;</a:t>
                      </a:r>
                      <a:r>
                        <a:rPr lang="en-US" sz="1400" b="1" i="0" kern="1200">
                          <a:solidFill>
                            <a:schemeClr val="tx1"/>
                          </a:solidFill>
                          <a:effectLst/>
                          <a:latin typeface="+mn-lt"/>
                          <a:ea typeface="+mn-ea"/>
                          <a:cs typeface="+mn-cs"/>
                        </a:rPr>
                        <a:t> Pharma Personality</a:t>
                      </a:r>
                    </a:p>
                  </a:txBody>
                  <a:tcPr/>
                </a:tc>
                <a:extLst>
                  <a:ext uri="{0D108BD9-81ED-4DB2-BD59-A6C34878D82A}">
                    <a16:rowId xmlns:a16="http://schemas.microsoft.com/office/drawing/2014/main" val="29891767"/>
                  </a:ext>
                </a:extLst>
              </a:tr>
              <a:tr h="604241">
                <a:tc>
                  <a:txBody>
                    <a:bodyPr/>
                    <a:lstStyle/>
                    <a:p>
                      <a:r>
                        <a:rPr lang="en-US" sz="1400" b="0">
                          <a:solidFill>
                            <a:schemeClr val="tx1"/>
                          </a:solidFill>
                        </a:rPr>
                        <a:t>Insurance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effectLst/>
                        </a:rPr>
                        <a:t>Health &amp; Pharma &gt; Health Management &gt; Insurance &gt; </a:t>
                      </a:r>
                      <a:r>
                        <a:rPr lang="en-US" sz="1400" b="1">
                          <a:effectLst/>
                        </a:rPr>
                        <a:t>Reasons for Being Uninsured</a:t>
                      </a:r>
                    </a:p>
                  </a:txBody>
                  <a:tcPr/>
                </a:tc>
                <a:extLst>
                  <a:ext uri="{0D108BD9-81ED-4DB2-BD59-A6C34878D82A}">
                    <a16:rowId xmlns:a16="http://schemas.microsoft.com/office/drawing/2014/main" val="1940690333"/>
                  </a:ext>
                </a:extLst>
              </a:tr>
              <a:tr h="604241">
                <a:tc>
                  <a:txBody>
                    <a:bodyPr/>
                    <a:lstStyle/>
                    <a:p>
                      <a:r>
                        <a:rPr lang="en-US" sz="1400" b="0">
                          <a:solidFill>
                            <a:schemeClr val="tx1"/>
                          </a:solidFill>
                        </a:rPr>
                        <a:t>Vitamins/</a:t>
                      </a:r>
                    </a:p>
                    <a:p>
                      <a:r>
                        <a:rPr lang="en-US" sz="1400" b="0">
                          <a:solidFill>
                            <a:schemeClr val="tx1"/>
                          </a:solidFill>
                        </a:rPr>
                        <a:t>supplements</a:t>
                      </a:r>
                    </a:p>
                  </a:txBody>
                  <a:tcPr/>
                </a:tc>
                <a:tc>
                  <a:txBody>
                    <a:bodyPr/>
                    <a:lstStyle/>
                    <a:p>
                      <a:pPr marL="285750" indent="-285750">
                        <a:buFont typeface="Arial" panose="020B0604020202020204" pitchFamily="34" charset="0"/>
                        <a:buChar char="•"/>
                      </a:pPr>
                      <a:r>
                        <a:rPr lang="en-US" sz="1400">
                          <a:effectLst/>
                        </a:rPr>
                        <a:t>Health &amp; Pharma &gt; Health Management &gt; Vitamins/ Supplements &gt; </a:t>
                      </a:r>
                      <a:r>
                        <a:rPr lang="en-US" sz="1400" b="1">
                          <a:effectLst/>
                        </a:rPr>
                        <a:t>Reasons Take Vitamins Last 3 Mos.</a:t>
                      </a:r>
                      <a:endParaRPr lang="en-US" sz="1800" b="1" i="0" kern="1200">
                        <a:solidFill>
                          <a:schemeClr val="tx1"/>
                        </a:solidFill>
                        <a:effectLst/>
                        <a:latin typeface="+mn-lt"/>
                        <a:ea typeface="+mn-ea"/>
                        <a:cs typeface="+mn-cs"/>
                      </a:endParaRPr>
                    </a:p>
                    <a:p>
                      <a:endParaRPr lang="en-US" sz="1400">
                        <a:effectLst/>
                      </a:endParaRPr>
                    </a:p>
                  </a:txBody>
                  <a:tcPr/>
                </a:tc>
                <a:extLst>
                  <a:ext uri="{0D108BD9-81ED-4DB2-BD59-A6C34878D82A}">
                    <a16:rowId xmlns:a16="http://schemas.microsoft.com/office/drawing/2014/main" val="3425370671"/>
                  </a:ext>
                </a:extLst>
              </a:tr>
              <a:tr h="604241">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sp>
        <p:nvSpPr>
          <p:cNvPr id="8" name="Text Placeholder 3">
            <a:extLst>
              <a:ext uri="{FF2B5EF4-FFF2-40B4-BE49-F238E27FC236}">
                <a16:creationId xmlns:a16="http://schemas.microsoft.com/office/drawing/2014/main" id="{7E3D717C-0975-1BB4-3DC7-49412E15070A}"/>
              </a:ext>
            </a:extLst>
          </p:cNvPr>
          <p:cNvSpPr txBox="1">
            <a:spLocks/>
          </p:cNvSpPr>
          <p:nvPr/>
        </p:nvSpPr>
        <p:spPr>
          <a:xfrm>
            <a:off x="282121" y="807273"/>
            <a:ext cx="11627757"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cap="none" spc="0" baseline="0">
                <a:solidFill>
                  <a:schemeClr val="tx1"/>
                </a:solidFill>
                <a:latin typeface="Bw Modelica Light"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Recommended health data categories for your creative &amp; messaging strategy</a:t>
            </a:r>
          </a:p>
        </p:txBody>
      </p:sp>
    </p:spTree>
    <p:extLst>
      <p:ext uri="{BB962C8B-B14F-4D97-AF65-F5344CB8AC3E}">
        <p14:creationId xmlns:p14="http://schemas.microsoft.com/office/powerpoint/2010/main" val="2131126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766DE0-EE4B-BB83-D951-A66847F51469}"/>
              </a:ext>
            </a:extLst>
          </p:cNvPr>
          <p:cNvSpPr>
            <a:spLocks noGrp="1"/>
          </p:cNvSpPr>
          <p:nvPr>
            <p:ph type="body" sz="quarter" idx="10"/>
          </p:nvPr>
        </p:nvSpPr>
        <p:spPr>
          <a:xfrm>
            <a:off x="703977" y="632024"/>
            <a:ext cx="6185196" cy="5743724"/>
          </a:xfrm>
        </p:spPr>
        <p:txBody>
          <a:bodyPr/>
          <a:lstStyle/>
          <a:p>
            <a:r>
              <a:rPr lang="en-US" sz="2000"/>
              <a:t>As an agency specializing in life sciences and health care, they were seeking a partner to help boost efficiencies and effectiveness in their niche campaigns. </a:t>
            </a:r>
          </a:p>
          <a:p>
            <a:r>
              <a:rPr lang="en-US" sz="2000" err="1"/>
              <a:t>Resonate’s</a:t>
            </a:r>
            <a:r>
              <a:rPr lang="en-US" sz="2000"/>
              <a:t> premium healthcare data set and easy-to-use platform gave them the capability to build and personalize audience segments for activation, streamlining the effectiveness and efficiency in their campaigns, which outperformed traditional script and claims data sets.​</a:t>
            </a:r>
          </a:p>
        </p:txBody>
      </p:sp>
      <p:sp>
        <p:nvSpPr>
          <p:cNvPr id="7" name="TextBox 6">
            <a:extLst>
              <a:ext uri="{FF2B5EF4-FFF2-40B4-BE49-F238E27FC236}">
                <a16:creationId xmlns:a16="http://schemas.microsoft.com/office/drawing/2014/main" id="{479A791D-6DB5-C7C0-D2E5-62A764DC1FF5}"/>
              </a:ext>
            </a:extLst>
          </p:cNvPr>
          <p:cNvSpPr txBox="1"/>
          <p:nvPr/>
        </p:nvSpPr>
        <p:spPr>
          <a:xfrm>
            <a:off x="6715606" y="2336648"/>
            <a:ext cx="5196645" cy="3416320"/>
          </a:xfrm>
          <a:prstGeom prst="rect">
            <a:avLst/>
          </a:prstGeom>
          <a:noFill/>
        </p:spPr>
        <p:txBody>
          <a:bodyPr wrap="square" lIns="91440" tIns="45720" rIns="91440" bIns="45720" rtlCol="0" anchor="t">
            <a:spAutoFit/>
          </a:bodyPr>
          <a:lstStyle/>
          <a:p>
            <a:pPr algn="ctr"/>
            <a:r>
              <a:rPr lang="en-US" sz="7200" b="1">
                <a:solidFill>
                  <a:schemeClr val="accent3"/>
                </a:solidFill>
              </a:rPr>
              <a:t>Top 3 Performer</a:t>
            </a:r>
          </a:p>
          <a:p>
            <a:pPr algn="ctr"/>
            <a:r>
              <a:rPr lang="en-US">
                <a:solidFill>
                  <a:schemeClr val="bg1"/>
                </a:solidFill>
              </a:rPr>
              <a:t>Resonate Data Outperformed Other Scripts And Claims Data Providers</a:t>
            </a:r>
            <a:endParaRPr lang="en-US">
              <a:solidFill>
                <a:schemeClr val="bg1"/>
              </a:solidFill>
              <a:ea typeface="+mn-lt"/>
              <a:cs typeface="+mn-lt"/>
            </a:endParaRPr>
          </a:p>
          <a:p>
            <a:pPr algn="ctr"/>
            <a:endParaRPr lang="en-US">
              <a:solidFill>
                <a:schemeClr val="bg1"/>
              </a:solidFill>
            </a:endParaRPr>
          </a:p>
          <a:p>
            <a:pPr algn="ctr"/>
            <a:endParaRPr lang="en-US">
              <a:solidFill>
                <a:schemeClr val="bg1"/>
              </a:solidFill>
            </a:endParaRPr>
          </a:p>
        </p:txBody>
      </p:sp>
      <p:sp>
        <p:nvSpPr>
          <p:cNvPr id="2" name="TextBox 1">
            <a:extLst>
              <a:ext uri="{FF2B5EF4-FFF2-40B4-BE49-F238E27FC236}">
                <a16:creationId xmlns:a16="http://schemas.microsoft.com/office/drawing/2014/main" id="{927701B5-EF97-D471-6617-B214FE4A2D32}"/>
              </a:ext>
            </a:extLst>
          </p:cNvPr>
          <p:cNvSpPr txBox="1"/>
          <p:nvPr/>
        </p:nvSpPr>
        <p:spPr>
          <a:xfrm>
            <a:off x="6280614" y="6348796"/>
            <a:ext cx="6678705" cy="430887"/>
          </a:xfrm>
          <a:prstGeom prst="rect">
            <a:avLst/>
          </a:prstGeom>
          <a:noFill/>
        </p:spPr>
        <p:txBody>
          <a:bodyPr wrap="square" rtlCol="0">
            <a:spAutoFit/>
          </a:bodyPr>
          <a:lstStyle/>
          <a:p>
            <a:r>
              <a:rPr lang="en-US" sz="1100" i="1">
                <a:solidFill>
                  <a:schemeClr val="bg1"/>
                </a:solidFill>
              </a:rPr>
              <a:t>*Results will vary based on industry, vertical, audience, and strategy.</a:t>
            </a:r>
          </a:p>
          <a:p>
            <a:r>
              <a:rPr lang="en-US" sz="1100" i="1">
                <a:solidFill>
                  <a:schemeClr val="bg1"/>
                </a:solidFill>
              </a:rPr>
              <a:t>We recommend following our best practices to achieve the best performance.</a:t>
            </a:r>
          </a:p>
        </p:txBody>
      </p:sp>
    </p:spTree>
    <p:extLst>
      <p:ext uri="{BB962C8B-B14F-4D97-AF65-F5344CB8AC3E}">
        <p14:creationId xmlns:p14="http://schemas.microsoft.com/office/powerpoint/2010/main" val="7416614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16A4AE-7B3A-FB96-DE20-C76AE201CDC4}"/>
              </a:ext>
            </a:extLst>
          </p:cNvPr>
          <p:cNvSpPr>
            <a:spLocks noGrp="1"/>
          </p:cNvSpPr>
          <p:nvPr>
            <p:ph type="body" sz="quarter" idx="13"/>
          </p:nvPr>
        </p:nvSpPr>
        <p:spPr>
          <a:xfrm>
            <a:off x="673100" y="1173212"/>
            <a:ext cx="10871200" cy="812606"/>
          </a:xfrm>
        </p:spPr>
        <p:txBody>
          <a:bodyPr>
            <a:normAutofit/>
          </a:bodyPr>
          <a:lstStyle/>
          <a:p>
            <a:r>
              <a:rPr lang="en-US" sz="1800">
                <a:solidFill>
                  <a:schemeClr val="accent1"/>
                </a:solidFill>
              </a:rPr>
              <a:t>Resonate Alcohol data </a:t>
            </a:r>
            <a:r>
              <a:rPr lang="en-US" sz="1800"/>
              <a:t>provides the most predictive, recent, and comprehensive understanding of homeowners, integrated into your ecosystems.</a:t>
            </a:r>
          </a:p>
        </p:txBody>
      </p:sp>
      <p:sp>
        <p:nvSpPr>
          <p:cNvPr id="4" name="Text Placeholder 3">
            <a:extLst>
              <a:ext uri="{FF2B5EF4-FFF2-40B4-BE49-F238E27FC236}">
                <a16:creationId xmlns:a16="http://schemas.microsoft.com/office/drawing/2014/main" id="{493B150D-680D-E78E-4C81-12B664E7124F}"/>
              </a:ext>
            </a:extLst>
          </p:cNvPr>
          <p:cNvSpPr>
            <a:spLocks noGrp="1"/>
          </p:cNvSpPr>
          <p:nvPr>
            <p:ph type="body" sz="quarter" idx="14"/>
          </p:nvPr>
        </p:nvSpPr>
        <p:spPr>
          <a:xfrm>
            <a:off x="673100" y="501998"/>
            <a:ext cx="10871200" cy="635000"/>
          </a:xfrm>
        </p:spPr>
        <p:txBody>
          <a:bodyPr/>
          <a:lstStyle/>
          <a:p>
            <a:r>
              <a:rPr lang="en-US"/>
              <a:t>AI powered </a:t>
            </a:r>
            <a:r>
              <a:rPr lang="en-US">
                <a:solidFill>
                  <a:schemeClr val="accent1"/>
                </a:solidFill>
              </a:rPr>
              <a:t>Alcohol </a:t>
            </a:r>
            <a:r>
              <a:rPr lang="en-US"/>
              <a:t>data</a:t>
            </a:r>
          </a:p>
        </p:txBody>
      </p:sp>
      <p:sp>
        <p:nvSpPr>
          <p:cNvPr id="2" name="Text Placeholder 1">
            <a:extLst>
              <a:ext uri="{FF2B5EF4-FFF2-40B4-BE49-F238E27FC236}">
                <a16:creationId xmlns:a16="http://schemas.microsoft.com/office/drawing/2014/main" id="{DA9143AF-39B8-DE76-11D6-E7B40A99528A}"/>
              </a:ext>
            </a:extLst>
          </p:cNvPr>
          <p:cNvSpPr txBox="1">
            <a:spLocks/>
          </p:cNvSpPr>
          <p:nvPr/>
        </p:nvSpPr>
        <p:spPr>
          <a:xfrm>
            <a:off x="5320145" y="2186903"/>
            <a:ext cx="6740674" cy="451754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Efficiently acquire, retain, and upsell customers </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with an unparalleled understanding of every customer and prospect</a:t>
            </a:r>
            <a:endParaRPr kumimoji="0" lang="en-US" sz="1400" b="1"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Identify in-market prospects by leveraging the largest repository of unique intent signals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742950" lvl="1" indent="-285750">
              <a:buFont typeface="Arial" panose="020B0604020202020204" pitchFamily="34" charset="0"/>
              <a:buChar char="•"/>
              <a:defRPr/>
            </a:pPr>
            <a:r>
              <a:rPr lang="en-US" sz="1400" b="1" kern="1000" spc="60">
                <a:solidFill>
                  <a:srgbClr val="000000"/>
                </a:solidFill>
                <a:latin typeface="Montserrat" pitchFamily="2" charset="77"/>
                <a:ea typeface="Roboto"/>
              </a:rPr>
              <a:t>69M</a:t>
            </a:r>
            <a:r>
              <a:rPr lang="en-US" sz="1400" kern="1000" spc="60">
                <a:solidFill>
                  <a:srgbClr val="000000"/>
                </a:solidFill>
                <a:latin typeface="Montserrat" pitchFamily="2" charset="77"/>
                <a:ea typeface="Roboto"/>
              </a:rPr>
              <a:t> Wine Drinkers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81M </a:t>
            </a:r>
            <a:r>
              <a:rPr kumimoji="0" lang="en-US" sz="140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Beer Drinkers </a:t>
            </a:r>
          </a:p>
          <a:p>
            <a:pPr marL="742950" lvl="1" indent="-285750">
              <a:buFont typeface="Arial" panose="020B0604020202020204" pitchFamily="34" charset="0"/>
              <a:buChar char="•"/>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76.5M</a:t>
            </a:r>
            <a:r>
              <a:rPr kumimoji="0" lang="en-US" sz="140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rPr>
              <a:t> Liquor Drinkers</a:t>
            </a:r>
          </a:p>
          <a:p>
            <a:pPr marL="742950" lvl="1" indent="-285750">
              <a:buFont typeface="Arial" panose="020B0604020202020204" pitchFamily="34" charset="0"/>
              <a:buChar char="•"/>
              <a:defRPr/>
            </a:pPr>
            <a:r>
              <a:rPr lang="en-US" sz="1400" b="1" kern="1000" spc="60">
                <a:solidFill>
                  <a:srgbClr val="000000"/>
                </a:solidFill>
                <a:latin typeface="Montserrat" pitchFamily="2" charset="77"/>
                <a:ea typeface="Roboto"/>
              </a:rPr>
              <a:t>12M</a:t>
            </a:r>
            <a:r>
              <a:rPr lang="en-US" sz="1400" kern="1000" spc="60">
                <a:solidFill>
                  <a:srgbClr val="000000"/>
                </a:solidFill>
                <a:latin typeface="Montserrat" pitchFamily="2" charset="77"/>
                <a:ea typeface="Roboto"/>
              </a:rPr>
              <a:t> Willing to Try Bourbon in Next 3 Months</a:t>
            </a:r>
            <a:endParaRPr lang="en-US" sz="1400" b="1" kern="1000" spc="60">
              <a:solidFill>
                <a:srgbClr val="000000"/>
              </a:solidFill>
              <a:latin typeface="Montserrat" pitchFamily="2" charset="77"/>
              <a:ea typeface="Roboto"/>
            </a:endParaRPr>
          </a:p>
          <a:p>
            <a:pPr marR="0" lvl="1" algn="l" defTabSz="914400" rtl="0" eaLnBrk="1" fontAlgn="auto" latinLnBrk="0" hangingPunct="1">
              <a:lnSpc>
                <a:spcPct val="90000"/>
              </a:lnSpc>
              <a:spcBef>
                <a:spcPts val="500"/>
              </a:spcBef>
              <a:spcAft>
                <a:spcPts val="0"/>
              </a:spcAft>
              <a:buClrTx/>
              <a:buSzTx/>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cs typeface="Open Sans Light" panose="020B0306030504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1" i="0" u="none" strike="noStrike" kern="1000" cap="none" spc="60" normalizeH="0" baseline="0" noProof="0">
                <a:ln>
                  <a:noFill/>
                </a:ln>
                <a:solidFill>
                  <a:srgbClr val="000000"/>
                </a:solidFill>
                <a:effectLst/>
                <a:uLnTx/>
                <a:uFillTx/>
                <a:latin typeface="Montserrat" pitchFamily="2" charset="77"/>
                <a:ea typeface="Roboto"/>
              </a:rPr>
              <a:t>Understand why they buy to personalize messaging and creative with the most comprehensive psychographics &amp; preferences</a:t>
            </a:r>
            <a:r>
              <a:rPr kumimoji="0" lang="en-US" sz="1400" b="0" i="0" u="none" strike="noStrike" kern="1000" cap="none" spc="60" normalizeH="0" baseline="0" noProof="0">
                <a:ln>
                  <a:noFill/>
                </a:ln>
                <a:solidFill>
                  <a:srgbClr val="000000"/>
                </a:solidFill>
                <a:effectLst/>
                <a:uLnTx/>
                <a:uFillTx/>
                <a:latin typeface="Montserrat" pitchFamily="2" charset="77"/>
                <a:ea typeface="Roboto"/>
              </a:rPr>
              <a:t>, such as: </a:t>
            </a:r>
            <a:r>
              <a:rPr kumimoji="0" lang="en-US" sz="1400" b="0" i="1" u="none" strike="noStrike" kern="1000" cap="none" spc="60" normalizeH="0" baseline="0" noProof="0">
                <a:ln>
                  <a:noFill/>
                </a:ln>
                <a:solidFill>
                  <a:srgbClr val="000000"/>
                </a:solidFill>
                <a:effectLst/>
                <a:uLnTx/>
                <a:uFillTx/>
                <a:latin typeface="Montserrat" pitchFamily="2" charset="77"/>
                <a:ea typeface="Roboto"/>
              </a:rPr>
              <a:t>Beer Considerations, Wine Selection Considerations, Reasons to Purchase Wine, Liquor Selection Considerations</a:t>
            </a: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000" cap="none" spc="60" normalizeH="0" baseline="0" noProof="0">
              <a:ln>
                <a:noFill/>
              </a:ln>
              <a:solidFill>
                <a:srgbClr val="000000"/>
              </a:solidFill>
              <a:effectLst/>
              <a:uLnTx/>
              <a:uFillTx/>
              <a:latin typeface="Montserrat" pitchFamily="2" charset="77"/>
              <a:ea typeface="Roboto"/>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1" i="0" u="none" strike="noStrike" kern="1000" cap="none" spc="60" normalizeH="0" baseline="0" noProof="0">
              <a:ln>
                <a:noFill/>
              </a:ln>
              <a:solidFill>
                <a:srgbClr val="000000"/>
              </a:solidFill>
              <a:effectLst/>
              <a:uLnTx/>
              <a:uFillTx/>
              <a:latin typeface="Montserrat" pitchFamily="2" charset="77"/>
              <a:ea typeface="Roboto"/>
            </a:endParaRPr>
          </a:p>
        </p:txBody>
      </p:sp>
      <p:graphicFrame>
        <p:nvGraphicFramePr>
          <p:cNvPr id="5" name="Diagram 4">
            <a:extLst>
              <a:ext uri="{FF2B5EF4-FFF2-40B4-BE49-F238E27FC236}">
                <a16:creationId xmlns:a16="http://schemas.microsoft.com/office/drawing/2014/main" id="{403C8707-408A-2382-8948-878CB18FB699}"/>
              </a:ext>
            </a:extLst>
          </p:cNvPr>
          <p:cNvGraphicFramePr/>
          <p:nvPr/>
        </p:nvGraphicFramePr>
        <p:xfrm>
          <a:off x="131181" y="1752177"/>
          <a:ext cx="4591290" cy="4402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F8E92C48-9971-4E53-BE65-0BEE13751169}"/>
              </a:ext>
            </a:extLst>
          </p:cNvPr>
          <p:cNvPicPr>
            <a:picLocks noChangeAspect="1"/>
          </p:cNvPicPr>
          <p:nvPr/>
        </p:nvPicPr>
        <p:blipFill>
          <a:blip r:embed="rId8"/>
          <a:stretch>
            <a:fillRect/>
          </a:stretch>
        </p:blipFill>
        <p:spPr>
          <a:xfrm>
            <a:off x="3035491" y="4445673"/>
            <a:ext cx="2069909" cy="2069909"/>
          </a:xfrm>
          <a:prstGeom prst="rect">
            <a:avLst/>
          </a:prstGeom>
        </p:spPr>
      </p:pic>
    </p:spTree>
    <p:extLst>
      <p:ext uri="{BB962C8B-B14F-4D97-AF65-F5344CB8AC3E}">
        <p14:creationId xmlns:p14="http://schemas.microsoft.com/office/powerpoint/2010/main" val="12346371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D8C546-5360-940C-9B08-39B2F00F3D4E}"/>
              </a:ext>
            </a:extLst>
          </p:cNvPr>
          <p:cNvGraphicFramePr>
            <a:graphicFrameLocks noGrp="1"/>
          </p:cNvGraphicFramePr>
          <p:nvPr/>
        </p:nvGraphicFramePr>
        <p:xfrm>
          <a:off x="0" y="2439538"/>
          <a:ext cx="12192000" cy="2720583"/>
        </p:xfrm>
        <a:graphic>
          <a:graphicData uri="http://schemas.openxmlformats.org/drawingml/2006/table">
            <a:tbl>
              <a:tblPr firstRow="1" bandRow="1">
                <a:tableStyleId>{69012ECD-51FC-41F1-AA8D-1B2483CD663E}</a:tableStyleId>
              </a:tblPr>
              <a:tblGrid>
                <a:gridCol w="1711852">
                  <a:extLst>
                    <a:ext uri="{9D8B030D-6E8A-4147-A177-3AD203B41FA5}">
                      <a16:colId xmlns:a16="http://schemas.microsoft.com/office/drawing/2014/main" val="2415452593"/>
                    </a:ext>
                  </a:extLst>
                </a:gridCol>
                <a:gridCol w="10480148">
                  <a:extLst>
                    <a:ext uri="{9D8B030D-6E8A-4147-A177-3AD203B41FA5}">
                      <a16:colId xmlns:a16="http://schemas.microsoft.com/office/drawing/2014/main" val="4152516373"/>
                    </a:ext>
                  </a:extLst>
                </a:gridCol>
              </a:tblGrid>
              <a:tr h="318022">
                <a:tc>
                  <a:txBody>
                    <a:bodyPr/>
                    <a:lstStyle/>
                    <a:p>
                      <a:r>
                        <a:rPr lang="en-US" sz="1400"/>
                        <a:t>Category</a:t>
                      </a:r>
                    </a:p>
                  </a:txBody>
                  <a:tcPr/>
                </a:tc>
                <a:tc>
                  <a:txBody>
                    <a:bodyPr/>
                    <a:lstStyle/>
                    <a:p>
                      <a:r>
                        <a:rPr lang="en-US" sz="1400"/>
                        <a:t>Location in Ignite</a:t>
                      </a:r>
                    </a:p>
                  </a:txBody>
                  <a:tcPr/>
                </a:tc>
                <a:extLst>
                  <a:ext uri="{0D108BD9-81ED-4DB2-BD59-A6C34878D82A}">
                    <a16:rowId xmlns:a16="http://schemas.microsoft.com/office/drawing/2014/main" val="4130477046"/>
                  </a:ext>
                </a:extLst>
              </a:tr>
              <a:tr h="703850">
                <a:tc>
                  <a:txBody>
                    <a:bodyPr/>
                    <a:lstStyle/>
                    <a:p>
                      <a:r>
                        <a:rPr lang="en-US" sz="1400" b="0">
                          <a:solidFill>
                            <a:schemeClr val="tx1"/>
                          </a:solidFill>
                        </a:rPr>
                        <a:t>Alcohol Selection Considerations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Alcohol, Tobacco, &amp; Marijuana &gt; Alcohol &gt; Selection Considerations &gt; </a:t>
                      </a:r>
                      <a:r>
                        <a:rPr lang="en-US" sz="1400" b="1">
                          <a:solidFill>
                            <a:schemeClr val="tx1"/>
                          </a:solidFill>
                        </a:rPr>
                        <a:t>Liquor Quality Usually Purchased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Alcohol, Tobacco, &amp; Marijuana &gt; Alcohol &gt; Selection Considerations &gt; </a:t>
                      </a:r>
                      <a:r>
                        <a:rPr lang="en-US" sz="1400" b="1">
                          <a:solidFill>
                            <a:schemeClr val="tx1"/>
                          </a:solidFill>
                        </a:rPr>
                        <a:t>Beer Considerations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Alcohol, Tobacco, &amp; Marijuana &gt; Alcohol &gt; Selection Considerations &gt; </a:t>
                      </a:r>
                      <a:r>
                        <a:rPr lang="en-US" sz="1400" b="1">
                          <a:solidFill>
                            <a:schemeClr val="tx1"/>
                          </a:solidFill>
                        </a:rPr>
                        <a:t>Reasons to Purchase Wine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Alcohol, Tobacco, &amp; Marijuana &gt; Alcohol &gt; Selection Considerations &gt; </a:t>
                      </a:r>
                      <a:r>
                        <a:rPr lang="en-US" sz="1400" b="1">
                          <a:solidFill>
                            <a:schemeClr val="tx1"/>
                          </a:solidFill>
                        </a:rPr>
                        <a:t>Wine Taste Preference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Alcohol, Tobacco, &amp; Marijuana &gt; Alcohol &gt; Selection Considerations &gt; </a:t>
                      </a:r>
                      <a:r>
                        <a:rPr lang="en-US" sz="1400" b="1">
                          <a:solidFill>
                            <a:schemeClr val="tx1"/>
                          </a:solidFill>
                        </a:rPr>
                        <a:t>Price of Wine Purchased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Alcohol, Tobacco, &amp; Marijuana &gt; Alcohol &gt; Selection Considerations &gt; </a:t>
                      </a:r>
                      <a:r>
                        <a:rPr lang="en-US" sz="1400" b="1">
                          <a:solidFill>
                            <a:schemeClr val="tx1"/>
                          </a:solidFill>
                        </a:rPr>
                        <a:t>Liquor Selection Considerations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Alcohol, Tobacco, &amp; Marijuana &gt; Alcohol &gt; Selection Considerations &gt; </a:t>
                      </a:r>
                      <a:r>
                        <a:rPr lang="en-US" sz="1400" b="1">
                          <a:solidFill>
                            <a:schemeClr val="tx1"/>
                          </a:solidFill>
                        </a:rPr>
                        <a:t>Beer Packaging Preferred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Alcohol, Tobacco, &amp; Marijuana &gt; Alcohol &gt; Selection Considerations &gt; </a:t>
                      </a:r>
                      <a:r>
                        <a:rPr lang="en-US" sz="1400" b="1">
                          <a:solidFill>
                            <a:schemeClr val="tx1"/>
                          </a:solidFill>
                        </a:rPr>
                        <a:t>Wine Selection Considerations</a:t>
                      </a:r>
                    </a:p>
                  </a:txBody>
                  <a:tcPr/>
                </a:tc>
                <a:extLst>
                  <a:ext uri="{0D108BD9-81ED-4DB2-BD59-A6C34878D82A}">
                    <a16:rowId xmlns:a16="http://schemas.microsoft.com/office/drawing/2014/main" val="3716061511"/>
                  </a:ext>
                </a:extLst>
              </a:tr>
              <a:tr h="604241">
                <a:tc>
                  <a:txBody>
                    <a:bodyPr/>
                    <a:lstStyle/>
                    <a:p>
                      <a:r>
                        <a:rPr lang="en-US" sz="14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a:solidFill>
                            <a:schemeClr val="tx1"/>
                          </a:solidFill>
                          <a:effectLst/>
                          <a:latin typeface="+mn-lt"/>
                          <a:ea typeface="+mn-ea"/>
                          <a:cs typeface="+mn-cs"/>
                        </a:rPr>
                        <a:t>Values &amp; Motivations &gt; </a:t>
                      </a:r>
                      <a:r>
                        <a:rPr lang="en-US" sz="1400" b="1" i="0" kern="1200">
                          <a:solidFill>
                            <a:schemeClr val="tx1"/>
                          </a:solidFill>
                          <a:effectLst/>
                          <a:latin typeface="+mn-lt"/>
                          <a:ea typeface="+mn-ea"/>
                          <a:cs typeface="+mn-cs"/>
                        </a:rPr>
                        <a:t>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solidFill>
                            <a:schemeClr val="tx1"/>
                          </a:solidFill>
                        </a:rPr>
                        <a:t>Values &amp; Motivations &gt; Psychological Drivers &gt; Psychological Drivers &gt; </a:t>
                      </a:r>
                      <a:r>
                        <a:rPr lang="en-US" sz="1400" b="1">
                          <a:solidFill>
                            <a:schemeClr val="tx1"/>
                          </a:solidFill>
                        </a:rPr>
                        <a:t>Psychological Drivers</a:t>
                      </a:r>
                    </a:p>
                  </a:txBody>
                  <a:tcPr/>
                </a:tc>
                <a:extLst>
                  <a:ext uri="{0D108BD9-81ED-4DB2-BD59-A6C34878D82A}">
                    <a16:rowId xmlns:a16="http://schemas.microsoft.com/office/drawing/2014/main" val="3600913026"/>
                  </a:ext>
                </a:extLst>
              </a:tr>
            </a:tbl>
          </a:graphicData>
        </a:graphic>
      </p:graphicFrame>
      <p:sp>
        <p:nvSpPr>
          <p:cNvPr id="8" name="Text Placeholder 3">
            <a:extLst>
              <a:ext uri="{FF2B5EF4-FFF2-40B4-BE49-F238E27FC236}">
                <a16:creationId xmlns:a16="http://schemas.microsoft.com/office/drawing/2014/main" id="{7E3D717C-0975-1BB4-3DC7-49412E15070A}"/>
              </a:ext>
            </a:extLst>
          </p:cNvPr>
          <p:cNvSpPr txBox="1">
            <a:spLocks/>
          </p:cNvSpPr>
          <p:nvPr/>
        </p:nvSpPr>
        <p:spPr>
          <a:xfrm>
            <a:off x="282121" y="807273"/>
            <a:ext cx="11627757"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cap="none" spc="0" baseline="0">
                <a:solidFill>
                  <a:schemeClr val="tx1"/>
                </a:solidFill>
                <a:latin typeface="Bw Modelica Light"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Recommended alcohol data categories for your creative &amp; messaging strategy</a:t>
            </a:r>
          </a:p>
        </p:txBody>
      </p:sp>
    </p:spTree>
    <p:extLst>
      <p:ext uri="{BB962C8B-B14F-4D97-AF65-F5344CB8AC3E}">
        <p14:creationId xmlns:p14="http://schemas.microsoft.com/office/powerpoint/2010/main" val="200022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549FA3-DD38-44E0-A376-4B5DD9A529C1}"/>
              </a:ext>
            </a:extLst>
          </p:cNvPr>
          <p:cNvSpPr>
            <a:spLocks noGrp="1"/>
          </p:cNvSpPr>
          <p:nvPr>
            <p:ph type="body" sz="quarter" idx="13"/>
          </p:nvPr>
        </p:nvSpPr>
        <p:spPr/>
        <p:txBody>
          <a:bodyPr>
            <a:normAutofit/>
          </a:bodyPr>
          <a:lstStyle/>
          <a:p>
            <a:r>
              <a:rPr lang="en-US" sz="2000">
                <a:latin typeface="Montserrat Light"/>
                <a:ea typeface="Roboto"/>
              </a:rPr>
              <a:t>Provides the deepest understanding of the US Consumers</a:t>
            </a:r>
            <a:endParaRPr lang="en-US" sz="2000"/>
          </a:p>
        </p:txBody>
      </p:sp>
      <p:sp>
        <p:nvSpPr>
          <p:cNvPr id="4" name="Text Placeholder 3">
            <a:extLst>
              <a:ext uri="{FF2B5EF4-FFF2-40B4-BE49-F238E27FC236}">
                <a16:creationId xmlns:a16="http://schemas.microsoft.com/office/drawing/2014/main" id="{62E2E74F-49C0-46C5-9C78-49D5592EDA10}"/>
              </a:ext>
            </a:extLst>
          </p:cNvPr>
          <p:cNvSpPr>
            <a:spLocks noGrp="1"/>
          </p:cNvSpPr>
          <p:nvPr>
            <p:ph type="body" sz="quarter" idx="14"/>
          </p:nvPr>
        </p:nvSpPr>
        <p:spPr/>
        <p:txBody>
          <a:bodyPr/>
          <a:lstStyle/>
          <a:p>
            <a:r>
              <a:rPr lang="en-US"/>
              <a:t>Resonate Elements</a:t>
            </a:r>
          </a:p>
        </p:txBody>
      </p:sp>
      <p:sp>
        <p:nvSpPr>
          <p:cNvPr id="5" name="TextBox 4">
            <a:extLst>
              <a:ext uri="{FF2B5EF4-FFF2-40B4-BE49-F238E27FC236}">
                <a16:creationId xmlns:a16="http://schemas.microsoft.com/office/drawing/2014/main" id="{0126C159-9F5D-4600-A9A7-30AD8858EE47}"/>
              </a:ext>
            </a:extLst>
          </p:cNvPr>
          <p:cNvSpPr txBox="1"/>
          <p:nvPr/>
        </p:nvSpPr>
        <p:spPr>
          <a:xfrm>
            <a:off x="1185878" y="1754565"/>
            <a:ext cx="4432300" cy="20441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90"/>
              </a:spcAft>
            </a:pPr>
            <a:r>
              <a:rPr lang="en-US" b="1">
                <a:latin typeface="Bw Modelica Light"/>
                <a:ea typeface="+mn-lt"/>
                <a:cs typeface="+mn-lt"/>
              </a:rPr>
              <a:t>What does it provide?</a:t>
            </a:r>
            <a:endParaRPr lang="en-US">
              <a:latin typeface="Bw Modelica Light"/>
              <a:ea typeface="+mn-lt"/>
              <a:cs typeface="+mn-lt"/>
            </a:endParaRPr>
          </a:p>
          <a:p>
            <a:pPr>
              <a:spcAft>
                <a:spcPts val="90"/>
              </a:spcAft>
            </a:pPr>
            <a:r>
              <a:rPr lang="en-US">
                <a:latin typeface="Bw Modelica Light"/>
                <a:ea typeface="+mn-lt"/>
                <a:cs typeface="+mn-lt"/>
              </a:rPr>
              <a:t>Insights across 15K+ attributes that comprehensively describe US Consumers' intent, values &amp; motivations, media consumption, and products usage and preferences across leading verticals</a:t>
            </a:r>
            <a:endParaRPr lang="en-US">
              <a:latin typeface="Bw Modelica Light"/>
            </a:endParaRPr>
          </a:p>
        </p:txBody>
      </p:sp>
      <p:sp>
        <p:nvSpPr>
          <p:cNvPr id="6" name="Text Placeholder 1">
            <a:extLst>
              <a:ext uri="{FF2B5EF4-FFF2-40B4-BE49-F238E27FC236}">
                <a16:creationId xmlns:a16="http://schemas.microsoft.com/office/drawing/2014/main" id="{C89AF25A-AB48-4FA5-B297-BBA67DEBD108}"/>
              </a:ext>
            </a:extLst>
          </p:cNvPr>
          <p:cNvSpPr txBox="1">
            <a:spLocks/>
          </p:cNvSpPr>
          <p:nvPr/>
        </p:nvSpPr>
        <p:spPr>
          <a:xfrm>
            <a:off x="6108700" y="1803042"/>
            <a:ext cx="5140233" cy="4836749"/>
          </a:xfrm>
          <a:prstGeom prst="rect">
            <a:avLst/>
          </a:prstGeom>
        </p:spPr>
        <p:txBody>
          <a:bodyPr vert="horz" lIns="91440" tIns="45720" rIns="91440" bIns="45720" rtlCol="0" anchor="t">
            <a:normAutofit fontScale="92500" lnSpcReduction="10000"/>
          </a:bodyPr>
          <a:lstStyle>
            <a:lvl1pPr marL="342900" indent="-342900" algn="l" defTabSz="914400" rtl="0" eaLnBrk="1" latinLnBrk="0" hangingPunct="1">
              <a:lnSpc>
                <a:spcPct val="90000"/>
              </a:lnSpc>
              <a:spcBef>
                <a:spcPts val="1000"/>
              </a:spcBef>
              <a:buClr>
                <a:srgbClr val="EF4B24"/>
              </a:buClr>
              <a:buFont typeface="Arial" panose="020B0604020202020204" pitchFamily="34" charset="0"/>
              <a:buChar char="•"/>
              <a:defRPr sz="2400" b="0" i="0" kern="1000" spc="60">
                <a:solidFill>
                  <a:schemeClr val="tx1"/>
                </a:solidFill>
                <a:latin typeface="+mn-lt"/>
                <a:ea typeface="Bw Modelica" panose="020B0604020202020204" charset="0"/>
                <a:cs typeface="Bw Modelica" panose="00000600000000000000" pitchFamily="50" charset="0"/>
              </a:defRPr>
            </a:lvl1pPr>
            <a:lvl2pPr marL="800100" indent="-342900" algn="l" defTabSz="914400" rtl="0" eaLnBrk="1" latinLnBrk="0" hangingPunct="1">
              <a:lnSpc>
                <a:spcPct val="90000"/>
              </a:lnSpc>
              <a:spcBef>
                <a:spcPts val="500"/>
              </a:spcBef>
              <a:buClr>
                <a:srgbClr val="EF4B24"/>
              </a:buClr>
              <a:buFont typeface="Arial" panose="020B0604020202020204" pitchFamily="34" charset="0"/>
              <a:buChar char="•"/>
              <a:defRPr sz="2200" b="0" i="0" kern="1200">
                <a:solidFill>
                  <a:schemeClr val="tx1"/>
                </a:solidFill>
                <a:latin typeface="+mn-lt"/>
                <a:ea typeface="Bw Modelica" panose="020B0604020202020204" charset="0"/>
                <a:cs typeface="Open Sans Light" panose="020B0306030504020204" pitchFamily="34" charset="0"/>
              </a:defRPr>
            </a:lvl2pPr>
            <a:lvl3pPr marL="1257300" indent="-342900" algn="l" defTabSz="914400" rtl="0" eaLnBrk="1" latinLnBrk="0" hangingPunct="1">
              <a:lnSpc>
                <a:spcPct val="90000"/>
              </a:lnSpc>
              <a:spcBef>
                <a:spcPts val="500"/>
              </a:spcBef>
              <a:buClr>
                <a:srgbClr val="EF4B24"/>
              </a:buClr>
              <a:buFont typeface="Arial" panose="020B0604020202020204" pitchFamily="34" charset="0"/>
              <a:buChar char="•"/>
              <a:defRPr sz="2000" b="0" i="0" kern="1200">
                <a:solidFill>
                  <a:schemeClr val="tx1"/>
                </a:solidFill>
                <a:latin typeface="Bw Modelica" panose="020B0604020202020204" charset="0"/>
                <a:ea typeface="Bw Modelica" panose="020B0604020202020204" charset="0"/>
                <a:cs typeface="Open Sans Light" panose="020B0306030504020204" pitchFamily="34" charset="0"/>
              </a:defRPr>
            </a:lvl3pPr>
            <a:lvl4pPr marL="1714500" indent="-342900" algn="l" defTabSz="914400" rtl="0" eaLnBrk="1" latinLnBrk="0" hangingPunct="1">
              <a:lnSpc>
                <a:spcPct val="90000"/>
              </a:lnSpc>
              <a:spcBef>
                <a:spcPts val="500"/>
              </a:spcBef>
              <a:buClr>
                <a:srgbClr val="EF4B24"/>
              </a:buClr>
              <a:buFont typeface="Arial" panose="020B0604020202020204" pitchFamily="34" charset="0"/>
              <a:buChar char="•"/>
              <a:defRPr sz="1800" b="0" i="0" kern="1200">
                <a:solidFill>
                  <a:schemeClr val="tx1"/>
                </a:solidFill>
                <a:latin typeface="Bw Modelica" panose="020B0604020202020204" charset="0"/>
                <a:ea typeface="Bw Modelica" panose="020B0604020202020204" charset="0"/>
                <a:cs typeface="Open Sans Light" panose="020B0306030504020204" pitchFamily="34" charset="0"/>
              </a:defRPr>
            </a:lvl4pPr>
            <a:lvl5pPr marL="2171700" indent="-342900" algn="l" defTabSz="914400" rtl="0" eaLnBrk="1" latinLnBrk="0" hangingPunct="1">
              <a:lnSpc>
                <a:spcPct val="90000"/>
              </a:lnSpc>
              <a:spcBef>
                <a:spcPts val="500"/>
              </a:spcBef>
              <a:buClr>
                <a:srgbClr val="EF4B24"/>
              </a:buClr>
              <a:buFont typeface="Arial" panose="020B0604020202020204" pitchFamily="34" charset="0"/>
              <a:buChar char="•"/>
              <a:defRPr sz="1600" b="0" i="0" kern="1200">
                <a:solidFill>
                  <a:schemeClr val="tx1"/>
                </a:solidFill>
                <a:latin typeface="Bw Modelica" panose="020B0604020202020204" charset="0"/>
                <a:ea typeface="Bw Modelica" panose="020B060402020202020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latin typeface="Bw Modelica Light"/>
              </a:rPr>
              <a:t>When should this be used?</a:t>
            </a:r>
          </a:p>
          <a:p>
            <a:pPr marL="0" indent="0">
              <a:lnSpc>
                <a:spcPct val="100000"/>
              </a:lnSpc>
              <a:spcBef>
                <a:spcPts val="0"/>
              </a:spcBef>
              <a:buNone/>
            </a:pPr>
            <a:endParaRPr lang="en-US" sz="1800" b="1">
              <a:latin typeface="Bw Modelica Light" panose="020B0604020202020204" charset="0"/>
            </a:endParaRPr>
          </a:p>
          <a:p>
            <a:pPr marL="0" indent="0">
              <a:lnSpc>
                <a:spcPct val="100000"/>
              </a:lnSpc>
              <a:spcBef>
                <a:spcPts val="0"/>
              </a:spcBef>
              <a:buNone/>
            </a:pPr>
            <a:r>
              <a:rPr lang="en-US" sz="1800" b="1">
                <a:latin typeface="Bw Modelica Light"/>
              </a:rPr>
              <a:t>Brand Awareness</a:t>
            </a:r>
          </a:p>
          <a:p>
            <a:pPr>
              <a:lnSpc>
                <a:spcPct val="100000"/>
              </a:lnSpc>
              <a:spcBef>
                <a:spcPts val="0"/>
              </a:spcBef>
            </a:pPr>
            <a:endParaRPr lang="en-US" sz="1800">
              <a:latin typeface="Bw Modelica Light" panose="020B0604020202020204" charset="0"/>
            </a:endParaRPr>
          </a:p>
          <a:p>
            <a:pPr>
              <a:lnSpc>
                <a:spcPct val="100000"/>
              </a:lnSpc>
              <a:spcBef>
                <a:spcPts val="0"/>
              </a:spcBef>
              <a:buClr>
                <a:schemeClr val="accent1"/>
              </a:buClr>
            </a:pPr>
            <a:r>
              <a:rPr lang="en-US" sz="1800">
                <a:latin typeface="Bw Modelica Light"/>
              </a:rPr>
              <a:t>Understanding values and motivations are key components to crafting a successful branding campaign </a:t>
            </a:r>
            <a:endParaRPr lang="en-US" sz="1800">
              <a:latin typeface="Bw Modelica Light" panose="020B0604020202020204" charset="0"/>
            </a:endParaRPr>
          </a:p>
          <a:p>
            <a:pPr>
              <a:lnSpc>
                <a:spcPct val="100000"/>
              </a:lnSpc>
              <a:spcBef>
                <a:spcPts val="0"/>
              </a:spcBef>
              <a:buClr>
                <a:schemeClr val="accent1"/>
              </a:buClr>
            </a:pPr>
            <a:endParaRPr lang="en-US" sz="1800">
              <a:latin typeface="Bw Modelica Light" panose="020B0604020202020204" charset="0"/>
            </a:endParaRPr>
          </a:p>
          <a:p>
            <a:pPr>
              <a:lnSpc>
                <a:spcPct val="100000"/>
              </a:lnSpc>
              <a:spcBef>
                <a:spcPts val="0"/>
              </a:spcBef>
              <a:buClr>
                <a:schemeClr val="accent1"/>
              </a:buClr>
            </a:pPr>
            <a:r>
              <a:rPr lang="en-US" sz="1800">
                <a:latin typeface="Bw Modelica Light"/>
              </a:rPr>
              <a:t>Create different segments to reach different personas within your target audience</a:t>
            </a:r>
          </a:p>
          <a:p>
            <a:pPr>
              <a:lnSpc>
                <a:spcPct val="100000"/>
              </a:lnSpc>
              <a:spcBef>
                <a:spcPts val="0"/>
              </a:spcBef>
            </a:pPr>
            <a:endParaRPr lang="en-US" sz="1800">
              <a:latin typeface="Bw Modelica Light" panose="020B0604020202020204" charset="0"/>
            </a:endParaRPr>
          </a:p>
          <a:p>
            <a:pPr marL="0" indent="0">
              <a:lnSpc>
                <a:spcPct val="100000"/>
              </a:lnSpc>
              <a:spcBef>
                <a:spcPts val="0"/>
              </a:spcBef>
              <a:buNone/>
            </a:pPr>
            <a:r>
              <a:rPr lang="en-US" sz="1800" b="1">
                <a:latin typeface="Bw Modelica Light"/>
              </a:rPr>
              <a:t>Conversion Campaigns</a:t>
            </a:r>
          </a:p>
          <a:p>
            <a:pPr marL="0" indent="0">
              <a:lnSpc>
                <a:spcPct val="100000"/>
              </a:lnSpc>
              <a:spcBef>
                <a:spcPts val="0"/>
              </a:spcBef>
              <a:buNone/>
            </a:pPr>
            <a:endParaRPr lang="en-US" sz="1800">
              <a:latin typeface="Bw Modelica Light" panose="020B0604020202020204" charset="0"/>
              <a:ea typeface="+mn-lt"/>
              <a:cs typeface="+mn-lt"/>
            </a:endParaRPr>
          </a:p>
          <a:p>
            <a:pPr>
              <a:lnSpc>
                <a:spcPct val="100000"/>
              </a:lnSpc>
              <a:spcBef>
                <a:spcPts val="0"/>
              </a:spcBef>
              <a:buClr>
                <a:schemeClr val="accent1"/>
              </a:buClr>
            </a:pPr>
            <a:r>
              <a:rPr lang="en-US" sz="1800">
                <a:latin typeface="Montserrat Light"/>
                <a:ea typeface="Roboto"/>
              </a:rPr>
              <a:t>Pair intent signals with preferences &amp; psychographics to drive consumers to take a specific action</a:t>
            </a:r>
            <a:endParaRPr lang="en-US" sz="1800">
              <a:latin typeface="Bw Modelica Light" panose="020B0604020202020204" charset="0"/>
              <a:ea typeface="+mn-lt"/>
              <a:cs typeface="+mn-lt"/>
            </a:endParaRPr>
          </a:p>
          <a:p>
            <a:pPr>
              <a:lnSpc>
                <a:spcPct val="100000"/>
              </a:lnSpc>
              <a:spcBef>
                <a:spcPts val="0"/>
              </a:spcBef>
              <a:buClr>
                <a:schemeClr val="accent1"/>
              </a:buClr>
            </a:pPr>
            <a:r>
              <a:rPr lang="en-US" sz="1800">
                <a:latin typeface="Bw Modelica Light"/>
                <a:ea typeface="+mn-lt"/>
                <a:cs typeface="+mn-lt"/>
              </a:rPr>
              <a:t>For campaigns without additional data streams (tags, 1</a:t>
            </a:r>
            <a:r>
              <a:rPr lang="en-US" sz="1800" baseline="30000">
                <a:latin typeface="Bw Modelica Light"/>
                <a:ea typeface="+mn-lt"/>
                <a:cs typeface="+mn-lt"/>
              </a:rPr>
              <a:t>st</a:t>
            </a:r>
            <a:r>
              <a:rPr lang="en-US" sz="1800">
                <a:latin typeface="Bw Modelica Light"/>
                <a:ea typeface="+mn-lt"/>
                <a:cs typeface="+mn-lt"/>
              </a:rPr>
              <a:t> party) should be used as a jumping off point to fill the funnel</a:t>
            </a:r>
            <a:endParaRPr lang="en-US" sz="1800">
              <a:latin typeface="Bw Modelica Light" panose="020B0604020202020204" charset="0"/>
              <a:ea typeface="+mn-lt"/>
              <a:cs typeface="+mn-lt"/>
            </a:endParaRPr>
          </a:p>
          <a:p>
            <a:pPr>
              <a:lnSpc>
                <a:spcPct val="100000"/>
              </a:lnSpc>
              <a:spcBef>
                <a:spcPts val="0"/>
              </a:spcBef>
            </a:pPr>
            <a:endParaRPr lang="en-US" sz="1800">
              <a:latin typeface="Bw Modelica Light" panose="020B0604020202020204" charset="0"/>
              <a:ea typeface="+mn-lt"/>
              <a:cs typeface="+mn-lt"/>
            </a:endParaRPr>
          </a:p>
          <a:p>
            <a:pPr>
              <a:lnSpc>
                <a:spcPct val="100000"/>
              </a:lnSpc>
              <a:spcBef>
                <a:spcPts val="0"/>
              </a:spcBef>
            </a:pPr>
            <a:endParaRPr lang="en-US" sz="1800">
              <a:latin typeface="Bw Modelica Light" panose="020B0604020202020204" charset="0"/>
              <a:ea typeface="+mn-lt"/>
              <a:cs typeface="+mn-lt"/>
            </a:endParaRPr>
          </a:p>
          <a:p>
            <a:endParaRPr lang="en-US" sz="1800">
              <a:latin typeface="Bw Modelica Light" panose="020B0604020202020204" charset="0"/>
              <a:ea typeface="+mn-lt"/>
              <a:cs typeface="+mn-lt"/>
            </a:endParaRPr>
          </a:p>
          <a:p>
            <a:endParaRPr lang="en-US">
              <a:latin typeface="Bw Modelica Light" panose="020B0604020202020204" charset="0"/>
            </a:endParaRPr>
          </a:p>
        </p:txBody>
      </p:sp>
    </p:spTree>
    <p:extLst>
      <p:ext uri="{BB962C8B-B14F-4D97-AF65-F5344CB8AC3E}">
        <p14:creationId xmlns:p14="http://schemas.microsoft.com/office/powerpoint/2010/main" val="98005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AF49F6-51E4-2436-8004-5299EA434D78}"/>
              </a:ext>
            </a:extLst>
          </p:cNvPr>
          <p:cNvSpPr>
            <a:spLocks noGrp="1"/>
          </p:cNvSpPr>
          <p:nvPr>
            <p:ph type="body" sz="quarter" idx="13"/>
          </p:nvPr>
        </p:nvSpPr>
        <p:spPr>
          <a:xfrm>
            <a:off x="662662" y="1444609"/>
            <a:ext cx="10871200" cy="533400"/>
          </a:xfrm>
        </p:spPr>
        <p:txBody>
          <a:bodyPr>
            <a:noAutofit/>
          </a:bodyPr>
          <a:lstStyle/>
          <a:p>
            <a:r>
              <a:rPr lang="en-US" sz="2000">
                <a:latin typeface="Montserrat Light"/>
                <a:ea typeface="Roboto"/>
              </a:rPr>
              <a:t>Use Resonate data </a:t>
            </a:r>
            <a:r>
              <a:rPr lang="en-US" sz="2000">
                <a:solidFill>
                  <a:srgbClr val="595959"/>
                </a:solidFill>
                <a:latin typeface="Montserrat Light"/>
                <a:ea typeface="Roboto"/>
              </a:rPr>
              <a:t>to increase awareness among your target audience and grow overall brand recognition</a:t>
            </a:r>
            <a:endParaRPr lang="en-US" sz="2000">
              <a:ea typeface="Roboto"/>
            </a:endParaRPr>
          </a:p>
        </p:txBody>
      </p:sp>
      <p:sp>
        <p:nvSpPr>
          <p:cNvPr id="4" name="Text Placeholder 3">
            <a:extLst>
              <a:ext uri="{FF2B5EF4-FFF2-40B4-BE49-F238E27FC236}">
                <a16:creationId xmlns:a16="http://schemas.microsoft.com/office/drawing/2014/main" id="{8B72BCB6-FC92-7365-18FC-C3D049FDAE2F}"/>
              </a:ext>
            </a:extLst>
          </p:cNvPr>
          <p:cNvSpPr>
            <a:spLocks noGrp="1"/>
          </p:cNvSpPr>
          <p:nvPr>
            <p:ph type="body" sz="quarter" idx="14"/>
          </p:nvPr>
        </p:nvSpPr>
        <p:spPr/>
        <p:txBody>
          <a:bodyPr/>
          <a:lstStyle/>
          <a:p>
            <a:r>
              <a:rPr lang="en-US">
                <a:latin typeface="Bw Modelica Light"/>
                <a:ea typeface="Roboto"/>
              </a:rPr>
              <a:t>Recommended data for brand awareness campaigns</a:t>
            </a:r>
          </a:p>
        </p:txBody>
      </p:sp>
      <p:graphicFrame>
        <p:nvGraphicFramePr>
          <p:cNvPr id="5" name="Table 4">
            <a:extLst>
              <a:ext uri="{FF2B5EF4-FFF2-40B4-BE49-F238E27FC236}">
                <a16:creationId xmlns:a16="http://schemas.microsoft.com/office/drawing/2014/main" id="{A6F338EB-CD80-5C15-1272-580ECC3DF00B}"/>
              </a:ext>
            </a:extLst>
          </p:cNvPr>
          <p:cNvGraphicFramePr>
            <a:graphicFrameLocks noGrp="1"/>
          </p:cNvGraphicFramePr>
          <p:nvPr>
            <p:extLst>
              <p:ext uri="{D42A27DB-BD31-4B8C-83A1-F6EECF244321}">
                <p14:modId xmlns:p14="http://schemas.microsoft.com/office/powerpoint/2010/main" val="2337453389"/>
              </p:ext>
            </p:extLst>
          </p:nvPr>
        </p:nvGraphicFramePr>
        <p:xfrm>
          <a:off x="-1" y="2250093"/>
          <a:ext cx="12191998" cy="3741372"/>
        </p:xfrm>
        <a:graphic>
          <a:graphicData uri="http://schemas.openxmlformats.org/drawingml/2006/table">
            <a:tbl>
              <a:tblPr firstRow="1" bandRow="1">
                <a:tableStyleId>{69012ECD-51FC-41F1-AA8D-1B2483CD663E}</a:tableStyleId>
              </a:tblPr>
              <a:tblGrid>
                <a:gridCol w="1932710">
                  <a:extLst>
                    <a:ext uri="{9D8B030D-6E8A-4147-A177-3AD203B41FA5}">
                      <a16:colId xmlns:a16="http://schemas.microsoft.com/office/drawing/2014/main" val="2415452593"/>
                    </a:ext>
                  </a:extLst>
                </a:gridCol>
                <a:gridCol w="10259288">
                  <a:extLst>
                    <a:ext uri="{9D8B030D-6E8A-4147-A177-3AD203B41FA5}">
                      <a16:colId xmlns:a16="http://schemas.microsoft.com/office/drawing/2014/main" val="4152516373"/>
                    </a:ext>
                  </a:extLst>
                </a:gridCol>
              </a:tblGrid>
              <a:tr h="358092">
                <a:tc>
                  <a:txBody>
                    <a:bodyPr/>
                    <a:lstStyle/>
                    <a:p>
                      <a:r>
                        <a:rPr lang="en-US" sz="1400"/>
                        <a:t>Category</a:t>
                      </a:r>
                    </a:p>
                  </a:txBody>
                  <a:tcPr/>
                </a:tc>
                <a:tc>
                  <a:txBody>
                    <a:bodyPr/>
                    <a:lstStyle/>
                    <a:p>
                      <a:r>
                        <a:rPr lang="en-US" sz="1400" b="0"/>
                        <a:t>Location in Ignite</a:t>
                      </a:r>
                    </a:p>
                  </a:txBody>
                  <a:tcPr/>
                </a:tc>
                <a:extLst>
                  <a:ext uri="{0D108BD9-81ED-4DB2-BD59-A6C34878D82A}">
                    <a16:rowId xmlns:a16="http://schemas.microsoft.com/office/drawing/2014/main" val="4130477046"/>
                  </a:ext>
                </a:extLst>
              </a:tr>
              <a:tr h="396272">
                <a:tc>
                  <a:txBody>
                    <a:bodyPr/>
                    <a:lstStyle/>
                    <a:p>
                      <a:r>
                        <a:rPr lang="en-US" sz="1800" b="0">
                          <a:solidFill>
                            <a:schemeClr val="tx1"/>
                          </a:solidFill>
                        </a:rPr>
                        <a:t>Personal Values &amp; Motivations</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a:solidFill>
                            <a:schemeClr val="tx1"/>
                          </a:solidFill>
                          <a:effectLst/>
                          <a:latin typeface="+mn-lt"/>
                          <a:ea typeface="+mn-ea"/>
                          <a:cs typeface="+mn-cs"/>
                        </a:rPr>
                        <a:t>Values &amp; Motivations &gt;</a:t>
                      </a:r>
                      <a:r>
                        <a:rPr lang="en-US" sz="1800" b="1" i="0" kern="1200">
                          <a:solidFill>
                            <a:schemeClr val="tx1"/>
                          </a:solidFill>
                          <a:effectLst/>
                          <a:latin typeface="+mn-lt"/>
                          <a:ea typeface="+mn-ea"/>
                          <a:cs typeface="+mn-cs"/>
                        </a:rPr>
                        <a:t> Personal Values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solidFill>
                            <a:schemeClr val="tx1"/>
                          </a:solidFill>
                        </a:rPr>
                        <a:t>Values &amp; Motivations &gt; </a:t>
                      </a:r>
                      <a:r>
                        <a:rPr lang="en-US" sz="1800" b="1">
                          <a:solidFill>
                            <a:schemeClr val="tx1"/>
                          </a:solidFill>
                        </a:rPr>
                        <a:t>Psychological Drivers</a:t>
                      </a:r>
                    </a:p>
                  </a:txBody>
                  <a:tcPr/>
                </a:tc>
                <a:extLst>
                  <a:ext uri="{0D108BD9-81ED-4DB2-BD59-A6C34878D82A}">
                    <a16:rowId xmlns:a16="http://schemas.microsoft.com/office/drawing/2014/main" val="1177586762"/>
                  </a:ext>
                </a:extLst>
              </a:tr>
              <a:tr h="396272">
                <a:tc>
                  <a:txBody>
                    <a:bodyPr/>
                    <a:lstStyle/>
                    <a:p>
                      <a:r>
                        <a:rPr lang="en-US" sz="1800" b="0">
                          <a:solidFill>
                            <a:schemeClr val="tx1"/>
                          </a:solidFill>
                        </a:rPr>
                        <a:t>Demographics</a:t>
                      </a:r>
                    </a:p>
                  </a:txBody>
                  <a:tcPr/>
                </a:tc>
                <a:tc>
                  <a:txBody>
                    <a:bodyPr/>
                    <a:lstStyle/>
                    <a:p>
                      <a:pPr marL="285750" marR="0" lvl="0" indent="-285750" algn="l">
                        <a:lnSpc>
                          <a:spcPct val="100000"/>
                        </a:lnSpc>
                        <a:spcBef>
                          <a:spcPts val="0"/>
                        </a:spcBef>
                        <a:spcAft>
                          <a:spcPts val="0"/>
                        </a:spcAft>
                        <a:buClrTx/>
                        <a:buSzTx/>
                        <a:buFont typeface="Arial" panose="020B0604020202020204" pitchFamily="34" charset="0"/>
                        <a:buChar char="•"/>
                      </a:pPr>
                      <a:r>
                        <a:rPr lang="en-US" sz="1800" b="0" i="0" u="none" strike="noStrike" noProof="0">
                          <a:solidFill>
                            <a:schemeClr val="tx1"/>
                          </a:solidFill>
                          <a:latin typeface="Montserrat"/>
                        </a:rPr>
                        <a:t>Demographics &gt; Demographics &gt; Identity &gt; </a:t>
                      </a:r>
                      <a:r>
                        <a:rPr lang="en-US" sz="1800" b="1" i="0" u="none" strike="noStrike" noProof="0">
                          <a:solidFill>
                            <a:schemeClr val="tx1"/>
                          </a:solidFill>
                          <a:latin typeface="Montserrat"/>
                        </a:rPr>
                        <a:t>Home Ownership</a:t>
                      </a:r>
                      <a:endParaRPr lang="en-US" sz="1800" b="1"/>
                    </a:p>
                    <a:p>
                      <a:pPr marL="285750" marR="0" lvl="0" indent="-285750" algn="l">
                        <a:lnSpc>
                          <a:spcPct val="100000"/>
                        </a:lnSpc>
                        <a:spcBef>
                          <a:spcPts val="0"/>
                        </a:spcBef>
                        <a:spcAft>
                          <a:spcPts val="0"/>
                        </a:spcAft>
                        <a:buClrTx/>
                        <a:buSzTx/>
                        <a:buFont typeface="Arial" panose="020B0604020202020204" pitchFamily="34" charset="0"/>
                        <a:buChar char="•"/>
                      </a:pPr>
                      <a:r>
                        <a:rPr lang="en-US" sz="1800" b="0" i="0" u="none" strike="noStrike" noProof="0">
                          <a:solidFill>
                            <a:schemeClr val="tx1"/>
                          </a:solidFill>
                          <a:latin typeface="Montserrat"/>
                        </a:rPr>
                        <a:t>Demographics &gt; Demographics &gt; Employment &gt; </a:t>
                      </a:r>
                      <a:r>
                        <a:rPr lang="en-US" sz="1800" b="1" i="0" u="none" strike="noStrike" noProof="0">
                          <a:solidFill>
                            <a:schemeClr val="tx1"/>
                          </a:solidFill>
                          <a:latin typeface="Montserrat"/>
                        </a:rPr>
                        <a:t>Employment Status</a:t>
                      </a:r>
                    </a:p>
                  </a:txBody>
                  <a:tcPr/>
                </a:tc>
                <a:extLst>
                  <a:ext uri="{0D108BD9-81ED-4DB2-BD59-A6C34878D82A}">
                    <a16:rowId xmlns:a16="http://schemas.microsoft.com/office/drawing/2014/main" val="2812026205"/>
                  </a:ext>
                </a:extLst>
              </a:tr>
              <a:tr h="631371">
                <a:tc>
                  <a:txBody>
                    <a:bodyPr/>
                    <a:lstStyle/>
                    <a:p>
                      <a:r>
                        <a:rPr lang="en-US" sz="1800" b="0">
                          <a:solidFill>
                            <a:schemeClr val="tx1"/>
                          </a:solidFill>
                        </a:rPr>
                        <a:t>Lifestyle &amp; Interests</a:t>
                      </a:r>
                    </a:p>
                  </a:txBody>
                  <a:tcPr/>
                </a:tc>
                <a:tc>
                  <a:txBody>
                    <a:bodyPr/>
                    <a:lstStyle/>
                    <a:p>
                      <a:pPr marL="285750" marR="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b="0" i="0" u="none" strike="noStrike" noProof="0">
                          <a:solidFill>
                            <a:schemeClr val="tx1"/>
                          </a:solidFill>
                          <a:latin typeface="Montserrat"/>
                        </a:rPr>
                        <a:t>Demographics &gt; Lifestyle &gt; Daily Routine &gt; </a:t>
                      </a:r>
                      <a:r>
                        <a:rPr lang="en-US" sz="1800" b="1" i="0" u="none" strike="noStrike" noProof="0">
                          <a:solidFill>
                            <a:schemeClr val="tx1"/>
                          </a:solidFill>
                          <a:latin typeface="Montserrat"/>
                        </a:rPr>
                        <a:t>Home/Work Balance</a:t>
                      </a:r>
                    </a:p>
                    <a:p>
                      <a:pPr marL="285750" marR="0" lvl="0" indent="-285750" algn="l">
                        <a:lnSpc>
                          <a:spcPct val="100000"/>
                        </a:lnSpc>
                        <a:spcBef>
                          <a:spcPts val="0"/>
                        </a:spcBef>
                        <a:spcAft>
                          <a:spcPts val="0"/>
                        </a:spcAft>
                        <a:buClrTx/>
                        <a:buSzTx/>
                        <a:buFont typeface="Arial" panose="020B0604020202020204" pitchFamily="34" charset="0"/>
                        <a:buChar char="•"/>
                      </a:pPr>
                      <a:r>
                        <a:rPr lang="en-US" sz="1800" b="0" i="0" u="none" strike="noStrike" noProof="0">
                          <a:solidFill>
                            <a:schemeClr val="tx1"/>
                          </a:solidFill>
                        </a:rPr>
                        <a:t>Demographics &gt; Lifestyle &gt; Lifestyle Descriptors &gt; </a:t>
                      </a:r>
                      <a:r>
                        <a:rPr lang="en-US" sz="1800" b="1" i="0" u="none" strike="noStrike" noProof="0">
                          <a:solidFill>
                            <a:schemeClr val="tx1"/>
                          </a:solidFill>
                        </a:rPr>
                        <a:t>Lifestyle Description</a:t>
                      </a:r>
                      <a:endParaRPr lang="en-US" sz="1800" b="1" i="0" u="none" strike="noStrike" noProof="0">
                        <a:solidFill>
                          <a:schemeClr val="tx1"/>
                        </a:solidFill>
                        <a:latin typeface="Montserrat"/>
                      </a:endParaRPr>
                    </a:p>
                  </a:txBody>
                  <a:tcPr/>
                </a:tc>
                <a:extLst>
                  <a:ext uri="{0D108BD9-81ED-4DB2-BD59-A6C34878D82A}">
                    <a16:rowId xmlns:a16="http://schemas.microsoft.com/office/drawing/2014/main" val="1503666197"/>
                  </a:ext>
                </a:extLst>
              </a:tr>
              <a:tr h="680373">
                <a:tc>
                  <a:txBody>
                    <a:bodyPr/>
                    <a:lstStyle/>
                    <a:p>
                      <a:r>
                        <a:rPr lang="en-US" sz="1800" b="0">
                          <a:solidFill>
                            <a:schemeClr val="tx1"/>
                          </a:solidFill>
                        </a:rPr>
                        <a:t>Consumer Preferences</a:t>
                      </a:r>
                    </a:p>
                  </a:txBody>
                  <a:tcPr/>
                </a:tc>
                <a:tc>
                  <a:txBody>
                    <a:bodyPr/>
                    <a:lstStyle/>
                    <a:p>
                      <a:pPr marL="285750" marR="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800" b="0" i="0" u="none" strike="noStrike" noProof="0">
                          <a:solidFill>
                            <a:schemeClr val="tx1"/>
                          </a:solidFill>
                          <a:latin typeface="Montserrat"/>
                        </a:rPr>
                        <a:t>Consumer Preferences &gt; Behavior &amp; Choice &gt; Engagement &gt; </a:t>
                      </a:r>
                      <a:r>
                        <a:rPr lang="en-US" sz="1800" b="1" i="0" u="none" strike="noStrike" noProof="0">
                          <a:solidFill>
                            <a:schemeClr val="tx1"/>
                          </a:solidFill>
                          <a:latin typeface="Montserrat"/>
                        </a:rPr>
                        <a:t>Consumer Engagement Activities</a:t>
                      </a:r>
                    </a:p>
                    <a:p>
                      <a:pPr marL="285750" marR="0" lvl="0" indent="-285750" algn="l">
                        <a:lnSpc>
                          <a:spcPct val="100000"/>
                        </a:lnSpc>
                        <a:spcBef>
                          <a:spcPts val="0"/>
                        </a:spcBef>
                        <a:spcAft>
                          <a:spcPts val="0"/>
                        </a:spcAft>
                        <a:buClrTx/>
                        <a:buSzTx/>
                        <a:buFont typeface="Arial" panose="020B0604020202020204" pitchFamily="34" charset="0"/>
                        <a:buChar char="•"/>
                      </a:pPr>
                      <a:r>
                        <a:rPr lang="en-US" sz="1800" b="0" i="0" u="none" strike="noStrike" noProof="0">
                          <a:solidFill>
                            <a:schemeClr val="tx1"/>
                          </a:solidFill>
                        </a:rPr>
                        <a:t>Consumer Preferences &gt; Behavior &amp; Choice &gt; Shopping Behaviors &gt; </a:t>
                      </a:r>
                      <a:r>
                        <a:rPr lang="en-US" sz="1800" b="1" i="0" u="none" strike="noStrike" noProof="0">
                          <a:solidFill>
                            <a:schemeClr val="tx1"/>
                          </a:solidFill>
                        </a:rPr>
                        <a:t>Prefer to Shop at Retailer That</a:t>
                      </a:r>
                      <a:endParaRPr lang="en-US" sz="1800" b="1" i="0" u="none" strike="noStrike" noProof="0">
                        <a:solidFill>
                          <a:schemeClr val="tx1"/>
                        </a:solidFill>
                        <a:latin typeface="Montserrat"/>
                      </a:endParaRPr>
                    </a:p>
                  </a:txBody>
                  <a:tcPr/>
                </a:tc>
                <a:extLst>
                  <a:ext uri="{0D108BD9-81ED-4DB2-BD59-A6C34878D82A}">
                    <a16:rowId xmlns:a16="http://schemas.microsoft.com/office/drawing/2014/main" val="3600913026"/>
                  </a:ext>
                </a:extLst>
              </a:tr>
            </a:tbl>
          </a:graphicData>
        </a:graphic>
      </p:graphicFrame>
    </p:spTree>
    <p:extLst>
      <p:ext uri="{BB962C8B-B14F-4D97-AF65-F5344CB8AC3E}">
        <p14:creationId xmlns:p14="http://schemas.microsoft.com/office/powerpoint/2010/main" val="41903974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AF49F6-51E4-2436-8004-5299EA434D78}"/>
              </a:ext>
            </a:extLst>
          </p:cNvPr>
          <p:cNvSpPr>
            <a:spLocks noGrp="1"/>
          </p:cNvSpPr>
          <p:nvPr>
            <p:ph type="body" sz="quarter" idx="13"/>
          </p:nvPr>
        </p:nvSpPr>
        <p:spPr>
          <a:xfrm>
            <a:off x="895838" y="1091151"/>
            <a:ext cx="10613293" cy="533400"/>
          </a:xfrm>
        </p:spPr>
        <p:txBody>
          <a:bodyPr vert="horz" lIns="365760" tIns="45720" rIns="365760" bIns="45720" rtlCol="0" anchor="ctr">
            <a:noAutofit/>
          </a:bodyPr>
          <a:lstStyle/>
          <a:p>
            <a:r>
              <a:rPr lang="en-US" sz="2000">
                <a:latin typeface="Montserrat Light"/>
                <a:ea typeface="Roboto"/>
              </a:rPr>
              <a:t>Pair intent signals with preferences &amp; psychographics to drive consumers to take a specific action</a:t>
            </a:r>
            <a:endParaRPr lang="en-US" sz="2000"/>
          </a:p>
        </p:txBody>
      </p:sp>
      <p:sp>
        <p:nvSpPr>
          <p:cNvPr id="4" name="Text Placeholder 3">
            <a:extLst>
              <a:ext uri="{FF2B5EF4-FFF2-40B4-BE49-F238E27FC236}">
                <a16:creationId xmlns:a16="http://schemas.microsoft.com/office/drawing/2014/main" id="{8B72BCB6-FC92-7365-18FC-C3D049FDAE2F}"/>
              </a:ext>
            </a:extLst>
          </p:cNvPr>
          <p:cNvSpPr>
            <a:spLocks noGrp="1"/>
          </p:cNvSpPr>
          <p:nvPr>
            <p:ph type="body" sz="quarter" idx="14"/>
          </p:nvPr>
        </p:nvSpPr>
        <p:spPr>
          <a:xfrm>
            <a:off x="-124069" y="326136"/>
            <a:ext cx="12465538" cy="635000"/>
          </a:xfrm>
        </p:spPr>
        <p:txBody>
          <a:bodyPr/>
          <a:lstStyle/>
          <a:p>
            <a:r>
              <a:rPr lang="en-US">
                <a:latin typeface="Bw Modelica Light"/>
                <a:ea typeface="Roboto"/>
              </a:rPr>
              <a:t>Recommended data for conversion campaigns</a:t>
            </a:r>
          </a:p>
        </p:txBody>
      </p:sp>
      <p:graphicFrame>
        <p:nvGraphicFramePr>
          <p:cNvPr id="5" name="Table 4">
            <a:extLst>
              <a:ext uri="{FF2B5EF4-FFF2-40B4-BE49-F238E27FC236}">
                <a16:creationId xmlns:a16="http://schemas.microsoft.com/office/drawing/2014/main" id="{E5FE3175-4569-EC02-22C9-29923EAB910D}"/>
              </a:ext>
            </a:extLst>
          </p:cNvPr>
          <p:cNvGraphicFramePr>
            <a:graphicFrameLocks noGrp="1"/>
          </p:cNvGraphicFramePr>
          <p:nvPr>
            <p:extLst>
              <p:ext uri="{D42A27DB-BD31-4B8C-83A1-F6EECF244321}">
                <p14:modId xmlns:p14="http://schemas.microsoft.com/office/powerpoint/2010/main" val="3955240181"/>
              </p:ext>
            </p:extLst>
          </p:nvPr>
        </p:nvGraphicFramePr>
        <p:xfrm>
          <a:off x="977" y="1754565"/>
          <a:ext cx="12191998" cy="4707351"/>
        </p:xfrm>
        <a:graphic>
          <a:graphicData uri="http://schemas.openxmlformats.org/drawingml/2006/table">
            <a:tbl>
              <a:tblPr firstRow="1" bandRow="1">
                <a:tableStyleId>{69012ECD-51FC-41F1-AA8D-1B2483CD663E}</a:tableStyleId>
              </a:tblPr>
              <a:tblGrid>
                <a:gridCol w="1262417">
                  <a:extLst>
                    <a:ext uri="{9D8B030D-6E8A-4147-A177-3AD203B41FA5}">
                      <a16:colId xmlns:a16="http://schemas.microsoft.com/office/drawing/2014/main" val="2415452593"/>
                    </a:ext>
                  </a:extLst>
                </a:gridCol>
                <a:gridCol w="5293857">
                  <a:extLst>
                    <a:ext uri="{9D8B030D-6E8A-4147-A177-3AD203B41FA5}">
                      <a16:colId xmlns:a16="http://schemas.microsoft.com/office/drawing/2014/main" val="4152516373"/>
                    </a:ext>
                  </a:extLst>
                </a:gridCol>
                <a:gridCol w="5635724">
                  <a:extLst>
                    <a:ext uri="{9D8B030D-6E8A-4147-A177-3AD203B41FA5}">
                      <a16:colId xmlns:a16="http://schemas.microsoft.com/office/drawing/2014/main" val="2304583226"/>
                    </a:ext>
                  </a:extLst>
                </a:gridCol>
              </a:tblGrid>
              <a:tr h="358092">
                <a:tc>
                  <a:txBody>
                    <a:bodyPr/>
                    <a:lstStyle/>
                    <a:p>
                      <a:r>
                        <a:rPr lang="en-US" sz="1400"/>
                        <a:t>Category</a:t>
                      </a:r>
                    </a:p>
                  </a:txBody>
                  <a:tcPr/>
                </a:tc>
                <a:tc>
                  <a:txBody>
                    <a:bodyPr/>
                    <a:lstStyle/>
                    <a:p>
                      <a:r>
                        <a:rPr lang="en-US" sz="1400"/>
                        <a:t>Intent Signals</a:t>
                      </a:r>
                    </a:p>
                  </a:txBody>
                  <a:tcPr/>
                </a:tc>
                <a:tc>
                  <a:txBody>
                    <a:bodyPr/>
                    <a:lstStyle/>
                    <a:p>
                      <a:r>
                        <a:rPr lang="en-US" sz="1400"/>
                        <a:t>Preferences &amp; Psychographics</a:t>
                      </a:r>
                    </a:p>
                  </a:txBody>
                  <a:tcPr/>
                </a:tc>
                <a:extLst>
                  <a:ext uri="{0D108BD9-81ED-4DB2-BD59-A6C34878D82A}">
                    <a16:rowId xmlns:a16="http://schemas.microsoft.com/office/drawing/2014/main" val="4130477046"/>
                  </a:ext>
                </a:extLst>
              </a:tr>
              <a:tr h="1008184">
                <a:tc>
                  <a:txBody>
                    <a:bodyPr/>
                    <a:lstStyle/>
                    <a:p>
                      <a:r>
                        <a:rPr lang="en-US" sz="1400" b="0">
                          <a:solidFill>
                            <a:schemeClr val="tx1"/>
                          </a:solidFill>
                        </a:rPr>
                        <a:t>Financial Services </a:t>
                      </a:r>
                    </a:p>
                  </a:txBody>
                  <a:tcPr/>
                </a:tc>
                <a:tc>
                  <a:txBody>
                    <a:bodyPr/>
                    <a:lstStyle/>
                    <a:p>
                      <a:pPr marL="171450" indent="-171450">
                        <a:buFont typeface="Arial"/>
                        <a:buChar char="•"/>
                      </a:pPr>
                      <a:r>
                        <a:rPr lang="en-US" sz="1200" b="0" kern="1200">
                          <a:solidFill>
                            <a:schemeClr val="tx1"/>
                          </a:solidFill>
                          <a:effectLst/>
                        </a:rPr>
                        <a:t>Financial Services &amp; Insurance &gt; Banking &gt; Usage &gt; </a:t>
                      </a:r>
                      <a:r>
                        <a:rPr lang="en-US" sz="1200" b="1" kern="1200">
                          <a:solidFill>
                            <a:schemeClr val="tx1"/>
                          </a:solidFill>
                          <a:effectLst/>
                        </a:rPr>
                        <a:t>When Opening New Bank Account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0">
                          <a:solidFill>
                            <a:schemeClr val="tx1"/>
                          </a:solidFill>
                        </a:rPr>
                        <a:t>Financial Services &amp; Insurance &gt; Banking &gt; Usage &gt; </a:t>
                      </a:r>
                      <a:r>
                        <a:rPr lang="en-US" sz="1200" b="1">
                          <a:solidFill>
                            <a:schemeClr val="tx1"/>
                          </a:solidFill>
                        </a:rPr>
                        <a:t>Likelihood of Switching to a New Bank</a:t>
                      </a:r>
                    </a:p>
                  </a:txBody>
                  <a:tcPr/>
                </a:tc>
                <a:tc>
                  <a:txBody>
                    <a:bodyPr/>
                    <a:lstStyle/>
                    <a:p>
                      <a:pPr marL="171450" indent="-171450">
                        <a:buFont typeface="Arial"/>
                        <a:buChar char="•"/>
                      </a:pPr>
                      <a:r>
                        <a:rPr lang="en-US" sz="1200" b="0" kern="1200">
                          <a:solidFill>
                            <a:schemeClr val="tx1"/>
                          </a:solidFill>
                          <a:effectLst/>
                        </a:rPr>
                        <a:t>Financial Services &amp; Insurance &gt; Purchase Drivers &gt; Product Attributes &gt; </a:t>
                      </a:r>
                      <a:r>
                        <a:rPr lang="en-US" sz="1200" b="1" kern="1200">
                          <a:solidFill>
                            <a:schemeClr val="tx1"/>
                          </a:solidFill>
                          <a:effectLst/>
                        </a:rPr>
                        <a:t>Factors When Selecting Financial Product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a:solidFill>
                            <a:schemeClr val="tx1"/>
                          </a:solidFill>
                        </a:rPr>
                        <a:t>Financial Services &amp; Insurance &gt; Banking &gt; Usage &gt; </a:t>
                      </a:r>
                      <a:r>
                        <a:rPr lang="en-US" sz="1200" b="1">
                          <a:solidFill>
                            <a:schemeClr val="tx1"/>
                          </a:solidFill>
                        </a:rPr>
                        <a:t>Selection Considerations</a:t>
                      </a:r>
                    </a:p>
                  </a:txBody>
                  <a:tcPr/>
                </a:tc>
                <a:extLst>
                  <a:ext uri="{0D108BD9-81ED-4DB2-BD59-A6C34878D82A}">
                    <a16:rowId xmlns:a16="http://schemas.microsoft.com/office/drawing/2014/main" val="3716061511"/>
                  </a:ext>
                </a:extLst>
              </a:tr>
              <a:tr h="1019907">
                <a:tc>
                  <a:txBody>
                    <a:bodyPr/>
                    <a:lstStyle/>
                    <a:p>
                      <a:r>
                        <a:rPr lang="en-US" sz="1400" b="0">
                          <a:solidFill>
                            <a:schemeClr val="tx1"/>
                          </a:solidFill>
                        </a:rPr>
                        <a:t>Automotive</a:t>
                      </a:r>
                    </a:p>
                  </a:txBody>
                  <a:tcPr/>
                </a:tc>
                <a:tc>
                  <a:txBody>
                    <a:bodyPr/>
                    <a:lstStyle/>
                    <a:p>
                      <a:pPr marL="171450" marR="0" indent="-171450" algn="l" rtl="0" eaLnBrk="1" fontAlgn="auto" latinLnBrk="0" hangingPunct="1">
                        <a:lnSpc>
                          <a:spcPct val="100000"/>
                        </a:lnSpc>
                        <a:spcBef>
                          <a:spcPts val="0"/>
                        </a:spcBef>
                        <a:spcAft>
                          <a:spcPts val="0"/>
                        </a:spcAft>
                        <a:buClrTx/>
                        <a:buSzTx/>
                        <a:buFont typeface="Arial"/>
                        <a:buChar char="•"/>
                      </a:pPr>
                      <a:r>
                        <a:rPr lang="en-US" sz="1200" b="0" i="0" u="none" strike="noStrike" noProof="0">
                          <a:solidFill>
                            <a:schemeClr val="tx1"/>
                          </a:solidFill>
                          <a:latin typeface="Montserrat"/>
                        </a:rPr>
                        <a:t>Automotive &gt; Automotive &gt; Next Auto &gt; </a:t>
                      </a:r>
                      <a:r>
                        <a:rPr lang="en-US" sz="1200" b="1" i="0" u="none" strike="noStrike" noProof="0">
                          <a:solidFill>
                            <a:schemeClr val="tx1"/>
                          </a:solidFill>
                          <a:latin typeface="Montserrat"/>
                        </a:rPr>
                        <a:t>New Vehicle Purchase/ Lease Next 6 Mos.</a:t>
                      </a:r>
                    </a:p>
                    <a:p>
                      <a:pPr marL="171450" marR="0" lvl="0" indent="-171450" algn="l">
                        <a:lnSpc>
                          <a:spcPct val="100000"/>
                        </a:lnSpc>
                        <a:spcBef>
                          <a:spcPts val="0"/>
                        </a:spcBef>
                        <a:spcAft>
                          <a:spcPts val="0"/>
                        </a:spcAft>
                        <a:buClrTx/>
                        <a:buSzTx/>
                        <a:buFont typeface="Arial"/>
                        <a:buChar char="•"/>
                      </a:pPr>
                      <a:r>
                        <a:rPr lang="en-US" sz="1200" b="0" i="0" u="none" strike="noStrike" noProof="0">
                          <a:solidFill>
                            <a:schemeClr val="tx1"/>
                          </a:solidFill>
                          <a:latin typeface="Montserrat"/>
                        </a:rPr>
                        <a:t>Automotive &gt; Automotive &gt; Next Auto &gt; </a:t>
                      </a:r>
                      <a:r>
                        <a:rPr lang="en-US" sz="1200" b="1" i="0" u="none" strike="noStrike" noProof="0">
                          <a:solidFill>
                            <a:schemeClr val="tx1"/>
                          </a:solidFill>
                          <a:latin typeface="Montserrat"/>
                        </a:rPr>
                        <a:t>Timeframe for Next Auto</a:t>
                      </a:r>
                    </a:p>
                  </a:txBody>
                  <a:tcPr/>
                </a:tc>
                <a:tc>
                  <a:txBody>
                    <a:bodyPr/>
                    <a:lstStyle/>
                    <a:p>
                      <a:pPr marL="171450" marR="0" indent="-171450" algn="l" rtl="0" eaLnBrk="1" fontAlgn="auto" latinLnBrk="0" hangingPunct="1">
                        <a:lnSpc>
                          <a:spcPct val="100000"/>
                        </a:lnSpc>
                        <a:spcBef>
                          <a:spcPts val="0"/>
                        </a:spcBef>
                        <a:spcAft>
                          <a:spcPts val="0"/>
                        </a:spcAft>
                        <a:buClr>
                          <a:srgbClr val="000000"/>
                        </a:buClr>
                        <a:buSzTx/>
                        <a:buFont typeface="Arial"/>
                        <a:buChar char="•"/>
                      </a:pPr>
                      <a:r>
                        <a:rPr lang="en-US" sz="1200" b="0" i="0" u="none" strike="noStrike" noProof="0">
                          <a:solidFill>
                            <a:schemeClr val="tx1"/>
                          </a:solidFill>
                          <a:latin typeface="Montserrat"/>
                        </a:rPr>
                        <a:t>Automotive &gt; Automotive &gt; Car Owner Psychographics &gt; </a:t>
                      </a:r>
                      <a:r>
                        <a:rPr lang="en-US" sz="1200" b="1" i="0" u="none" strike="noStrike" noProof="0">
                          <a:solidFill>
                            <a:schemeClr val="tx1"/>
                          </a:solidFill>
                          <a:latin typeface="Montserrat"/>
                        </a:rPr>
                        <a:t>Car Owner Psychographics</a:t>
                      </a:r>
                      <a:endParaRPr lang="en-US" sz="1200" b="0" i="0" u="none" strike="noStrike" noProof="0">
                        <a:solidFill>
                          <a:schemeClr val="tx1"/>
                        </a:solidFill>
                        <a:latin typeface="Montserrat"/>
                      </a:endParaRPr>
                    </a:p>
                    <a:p>
                      <a:pPr marL="171450" marR="0" lvl="0" indent="-171450" algn="l">
                        <a:lnSpc>
                          <a:spcPct val="100000"/>
                        </a:lnSpc>
                        <a:spcBef>
                          <a:spcPts val="0"/>
                        </a:spcBef>
                        <a:spcAft>
                          <a:spcPts val="0"/>
                        </a:spcAft>
                        <a:buClr>
                          <a:srgbClr val="000000"/>
                        </a:buClr>
                        <a:buSzTx/>
                        <a:buFont typeface="Arial"/>
                        <a:buChar char="•"/>
                      </a:pPr>
                      <a:r>
                        <a:rPr lang="en-US" sz="1200" b="0" i="0" u="none" strike="noStrike" noProof="0">
                          <a:solidFill>
                            <a:schemeClr val="tx1"/>
                          </a:solidFill>
                          <a:latin typeface="Montserrat"/>
                        </a:rPr>
                        <a:t>Automotive &gt; Automotive &gt; Next Auto &gt; </a:t>
                      </a:r>
                      <a:r>
                        <a:rPr lang="en-US" sz="1200" b="1" i="0" u="none" strike="noStrike" noProof="0">
                          <a:solidFill>
                            <a:schemeClr val="tx1"/>
                          </a:solidFill>
                          <a:latin typeface="Montserrat"/>
                        </a:rPr>
                        <a:t>Top 3 Features When Buying New Vehicle</a:t>
                      </a:r>
                    </a:p>
                  </a:txBody>
                  <a:tcPr/>
                </a:tc>
                <a:extLst>
                  <a:ext uri="{0D108BD9-81ED-4DB2-BD59-A6C34878D82A}">
                    <a16:rowId xmlns:a16="http://schemas.microsoft.com/office/drawing/2014/main" val="133627942"/>
                  </a:ext>
                </a:extLst>
              </a:tr>
              <a:tr h="1055076">
                <a:tc>
                  <a:txBody>
                    <a:bodyPr/>
                    <a:lstStyle/>
                    <a:p>
                      <a:r>
                        <a:rPr lang="en-US" sz="1400" b="0">
                          <a:solidFill>
                            <a:schemeClr val="tx1"/>
                          </a:solidFill>
                        </a:rPr>
                        <a:t>Travel</a:t>
                      </a:r>
                    </a:p>
                  </a:txBody>
                  <a:tcPr/>
                </a:tc>
                <a:tc>
                  <a:txBody>
                    <a:bodyPr/>
                    <a:lstStyle/>
                    <a:p>
                      <a:pPr marL="171450" marR="0" lvl="0" indent="-171450" algn="l">
                        <a:lnSpc>
                          <a:spcPct val="100000"/>
                        </a:lnSpc>
                        <a:spcBef>
                          <a:spcPts val="0"/>
                        </a:spcBef>
                        <a:spcAft>
                          <a:spcPts val="0"/>
                        </a:spcAft>
                        <a:buClrTx/>
                        <a:buSzTx/>
                        <a:buFont typeface="Arial"/>
                        <a:buChar char="•"/>
                      </a:pPr>
                      <a:r>
                        <a:rPr lang="en-US" sz="1200" b="0" i="0" u="none" strike="noStrike" noProof="0">
                          <a:solidFill>
                            <a:schemeClr val="tx1"/>
                          </a:solidFill>
                          <a:latin typeface="Montserrat"/>
                        </a:rPr>
                        <a:t>Travel &amp; Hospitality &gt; General Behaviors &gt; Leisure Travel / Vacation &gt; </a:t>
                      </a:r>
                      <a:r>
                        <a:rPr lang="en-US" sz="1200" b="1" i="0" u="none" strike="noStrike" noProof="0">
                          <a:solidFill>
                            <a:schemeClr val="tx1"/>
                          </a:solidFill>
                          <a:latin typeface="Montserrat"/>
                        </a:rPr>
                        <a:t>Adult Only Travel (Next 2 Years)</a:t>
                      </a:r>
                      <a:endParaRPr lang="en-US" sz="1200" b="1">
                        <a:solidFill>
                          <a:schemeClr val="tx1"/>
                        </a:solidFill>
                      </a:endParaRPr>
                    </a:p>
                    <a:p>
                      <a:pPr marL="171450" marR="0" lvl="0" indent="-171450" algn="l">
                        <a:lnSpc>
                          <a:spcPct val="100000"/>
                        </a:lnSpc>
                        <a:spcBef>
                          <a:spcPts val="0"/>
                        </a:spcBef>
                        <a:spcAft>
                          <a:spcPts val="0"/>
                        </a:spcAft>
                        <a:buClrTx/>
                        <a:buSzTx/>
                        <a:buFont typeface="Arial"/>
                        <a:buChar char="•"/>
                      </a:pPr>
                      <a:r>
                        <a:rPr lang="en-US" sz="1200" b="0" i="0" u="none" strike="noStrike" noProof="0">
                          <a:solidFill>
                            <a:schemeClr val="tx1"/>
                          </a:solidFill>
                        </a:rPr>
                        <a:t>Travel &amp; Hospitality &gt; Hotels &gt; Business Travel &gt; </a:t>
                      </a:r>
                      <a:r>
                        <a:rPr lang="en-US" sz="1200" b="1" i="0" u="none" strike="noStrike" noProof="0">
                          <a:solidFill>
                            <a:schemeClr val="tx1"/>
                          </a:solidFill>
                        </a:rPr>
                        <a:t>Business Trips in Next 12 Months</a:t>
                      </a:r>
                    </a:p>
                  </a:txBody>
                  <a:tcPr/>
                </a:tc>
                <a:tc>
                  <a:txBody>
                    <a:bodyPr/>
                    <a:lstStyle/>
                    <a:p>
                      <a:pPr marL="171450" marR="0" indent="-171450" algn="l" rtl="0" eaLnBrk="1" fontAlgn="auto" latinLnBrk="0" hangingPunct="1">
                        <a:lnSpc>
                          <a:spcPct val="100000"/>
                        </a:lnSpc>
                        <a:spcBef>
                          <a:spcPts val="0"/>
                        </a:spcBef>
                        <a:spcAft>
                          <a:spcPts val="0"/>
                        </a:spcAft>
                        <a:buClr>
                          <a:srgbClr val="000000"/>
                        </a:buClr>
                        <a:buSzTx/>
                        <a:buFont typeface="Arial"/>
                        <a:buChar char="•"/>
                      </a:pPr>
                      <a:r>
                        <a:rPr lang="en-US" sz="1200" b="0" i="0" u="none" strike="noStrike" noProof="0">
                          <a:solidFill>
                            <a:schemeClr val="tx1"/>
                          </a:solidFill>
                          <a:latin typeface="Montserrat"/>
                        </a:rPr>
                        <a:t>Travel &amp; Hospitality &gt; Travel: Purchase Drivers &gt; Travel Psychographics &gt; </a:t>
                      </a:r>
                      <a:r>
                        <a:rPr lang="en-US" sz="1200" b="1" i="0" u="none" strike="noStrike" noProof="0">
                          <a:solidFill>
                            <a:schemeClr val="tx1"/>
                          </a:solidFill>
                          <a:latin typeface="Montserrat"/>
                        </a:rPr>
                        <a:t>Reasons For Avoiding A Hotel Or Airline</a:t>
                      </a:r>
                      <a:endParaRPr lang="en-US" sz="1200" b="0" i="0" u="none" strike="noStrike" noProof="0">
                        <a:solidFill>
                          <a:schemeClr val="tx1"/>
                        </a:solidFill>
                        <a:latin typeface="Montserrat"/>
                      </a:endParaRPr>
                    </a:p>
                    <a:p>
                      <a:pPr marL="171450" marR="0" lvl="0" indent="-171450" algn="l">
                        <a:lnSpc>
                          <a:spcPct val="100000"/>
                        </a:lnSpc>
                        <a:spcBef>
                          <a:spcPts val="0"/>
                        </a:spcBef>
                        <a:spcAft>
                          <a:spcPts val="0"/>
                        </a:spcAft>
                        <a:buClr>
                          <a:srgbClr val="000000"/>
                        </a:buClr>
                        <a:buSzTx/>
                        <a:buFont typeface="Arial,Sans-Serif" panose="020B0604020202020204" pitchFamily="34" charset="0"/>
                        <a:buChar char="•"/>
                      </a:pPr>
                      <a:r>
                        <a:rPr lang="en-US" sz="1200" b="0" i="0" u="none" strike="noStrike" noProof="0">
                          <a:solidFill>
                            <a:schemeClr val="tx1"/>
                          </a:solidFill>
                          <a:latin typeface="Montserrat"/>
                        </a:rPr>
                        <a:t>Travel &amp; Hospitality &gt; Cruises &gt; Cruises &gt; </a:t>
                      </a:r>
                      <a:r>
                        <a:rPr lang="en-US" sz="1200" b="1" i="0" u="none" strike="noStrike" noProof="0">
                          <a:solidFill>
                            <a:schemeClr val="tx1"/>
                          </a:solidFill>
                          <a:latin typeface="Montserrat"/>
                        </a:rPr>
                        <a:t>Most Important When Selecting a Cruise</a:t>
                      </a:r>
                      <a:endParaRPr lang="en-US" sz="1200" b="0" i="0" u="none" strike="noStrike" noProof="0">
                        <a:solidFill>
                          <a:schemeClr val="tx1"/>
                        </a:solidFill>
                        <a:latin typeface="Montserrat"/>
                      </a:endParaRPr>
                    </a:p>
                    <a:p>
                      <a:pPr marL="285750" marR="0" lvl="0" indent="-285750" algn="l" defTabSz="914400">
                        <a:lnSpc>
                          <a:spcPct val="100000"/>
                        </a:lnSpc>
                        <a:spcBef>
                          <a:spcPts val="0"/>
                        </a:spcBef>
                        <a:spcAft>
                          <a:spcPts val="0"/>
                        </a:spcAft>
                        <a:buClrTx/>
                        <a:buSzTx/>
                        <a:buFont typeface="Arial" panose="020B0604020202020204" pitchFamily="34" charset="0"/>
                        <a:buChar char="•"/>
                        <a:tabLst/>
                        <a:defRPr/>
                      </a:pPr>
                      <a:endParaRPr lang="en-US" sz="1400" b="1">
                        <a:solidFill>
                          <a:schemeClr val="tx1"/>
                        </a:solidFill>
                      </a:endParaRPr>
                    </a:p>
                  </a:txBody>
                  <a:tcPr/>
                </a:tc>
                <a:extLst>
                  <a:ext uri="{0D108BD9-81ED-4DB2-BD59-A6C34878D82A}">
                    <a16:rowId xmlns:a16="http://schemas.microsoft.com/office/drawing/2014/main" val="2859181223"/>
                  </a:ext>
                </a:extLst>
              </a:tr>
              <a:tr h="1266092">
                <a:tc>
                  <a:txBody>
                    <a:bodyPr/>
                    <a:lstStyle/>
                    <a:p>
                      <a:r>
                        <a:rPr lang="en-US" sz="1400" b="0">
                          <a:solidFill>
                            <a:schemeClr val="tx1"/>
                          </a:solidFill>
                        </a:rPr>
                        <a:t>Retail</a:t>
                      </a:r>
                    </a:p>
                  </a:txBody>
                  <a:tcPr/>
                </a:tc>
                <a:tc>
                  <a:txBody>
                    <a:bodyPr/>
                    <a:lstStyle/>
                    <a:p>
                      <a:pPr marL="171450" marR="0" indent="-171450" algn="l" rtl="0" eaLnBrk="1" fontAlgn="auto" latinLnBrk="0" hangingPunct="1">
                        <a:lnSpc>
                          <a:spcPct val="100000"/>
                        </a:lnSpc>
                        <a:spcBef>
                          <a:spcPts val="0"/>
                        </a:spcBef>
                        <a:spcAft>
                          <a:spcPts val="0"/>
                        </a:spcAft>
                        <a:buClrTx/>
                        <a:buSzTx/>
                        <a:buFont typeface="Arial"/>
                        <a:buChar char="•"/>
                      </a:pPr>
                      <a:r>
                        <a:rPr lang="en-US" sz="1200" b="0">
                          <a:solidFill>
                            <a:schemeClr val="tx1"/>
                          </a:solidFill>
                        </a:rPr>
                        <a:t>Retail &gt; Past &amp; Future Purchases &gt; Future Purchases &gt; </a:t>
                      </a:r>
                      <a:r>
                        <a:rPr lang="en-US" sz="1200" b="1">
                          <a:solidFill>
                            <a:schemeClr val="tx1"/>
                          </a:solidFill>
                        </a:rPr>
                        <a:t>Future Purchase Category</a:t>
                      </a:r>
                    </a:p>
                    <a:p>
                      <a:pPr marL="171450" marR="0" lvl="0" indent="-171450" algn="l">
                        <a:lnSpc>
                          <a:spcPct val="100000"/>
                        </a:lnSpc>
                        <a:spcBef>
                          <a:spcPts val="0"/>
                        </a:spcBef>
                        <a:spcAft>
                          <a:spcPts val="0"/>
                        </a:spcAft>
                        <a:buClrTx/>
                        <a:buSzTx/>
                        <a:buFont typeface="Arial"/>
                        <a:buChar char="•"/>
                      </a:pPr>
                      <a:r>
                        <a:rPr lang="en-US" sz="1200" b="0" i="0" u="none" strike="noStrike" noProof="0">
                          <a:solidFill>
                            <a:schemeClr val="tx1"/>
                          </a:solidFill>
                          <a:latin typeface="Montserrat"/>
                        </a:rPr>
                        <a:t>Retail &gt; Past &amp; Future Purchases &gt; Future Purchases &gt; </a:t>
                      </a:r>
                      <a:r>
                        <a:rPr lang="en-US" sz="1200" b="1" i="0" u="none" strike="noStrike" noProof="0">
                          <a:solidFill>
                            <a:schemeClr val="tx1"/>
                          </a:solidFill>
                          <a:latin typeface="Montserrat"/>
                        </a:rPr>
                        <a:t>Furniture - Home Office</a:t>
                      </a:r>
                      <a:endParaRPr lang="en-US" sz="1200" b="1" u="none">
                        <a:solidFill>
                          <a:schemeClr val="tx1"/>
                        </a:solidFill>
                      </a:endParaRPr>
                    </a:p>
                  </a:txBody>
                  <a:tcPr/>
                </a:tc>
                <a:tc>
                  <a:txBody>
                    <a:bodyPr/>
                    <a:lstStyle/>
                    <a:p>
                      <a:pPr marL="171450" marR="0" lvl="0" indent="-171450" algn="l">
                        <a:lnSpc>
                          <a:spcPct val="100000"/>
                        </a:lnSpc>
                        <a:spcBef>
                          <a:spcPts val="0"/>
                        </a:spcBef>
                        <a:spcAft>
                          <a:spcPts val="0"/>
                        </a:spcAft>
                        <a:buClr>
                          <a:srgbClr val="000000"/>
                        </a:buClr>
                        <a:buSzTx/>
                        <a:buFont typeface="Arial"/>
                        <a:buChar char="•"/>
                      </a:pPr>
                      <a:r>
                        <a:rPr lang="en-US" sz="1200" b="0" i="0" u="none" strike="noStrike" noProof="0">
                          <a:solidFill>
                            <a:schemeClr val="tx1"/>
                          </a:solidFill>
                          <a:latin typeface="Montserrat"/>
                        </a:rPr>
                        <a:t>Retail &gt; Purchase Drivers &gt; Retail Purchase Drivers &gt; </a:t>
                      </a:r>
                      <a:r>
                        <a:rPr lang="en-US" sz="1200" b="1" i="0" u="none" strike="noStrike" noProof="0">
                          <a:solidFill>
                            <a:schemeClr val="tx1"/>
                          </a:solidFill>
                          <a:latin typeface="Montserrat"/>
                        </a:rPr>
                        <a:t>Retail Selection Traits</a:t>
                      </a:r>
                      <a:endParaRPr lang="en-US" sz="1200" b="0" i="0" u="none" strike="noStrike" noProof="0">
                        <a:solidFill>
                          <a:srgbClr val="000000"/>
                        </a:solidFill>
                        <a:latin typeface="Montserrat"/>
                      </a:endParaRPr>
                    </a:p>
                    <a:p>
                      <a:pPr marL="171450" marR="0" lvl="0" indent="-171450" algn="l">
                        <a:lnSpc>
                          <a:spcPct val="100000"/>
                        </a:lnSpc>
                        <a:spcBef>
                          <a:spcPts val="0"/>
                        </a:spcBef>
                        <a:spcAft>
                          <a:spcPts val="0"/>
                        </a:spcAft>
                        <a:buClr>
                          <a:srgbClr val="000000"/>
                        </a:buClr>
                        <a:buSzTx/>
                        <a:buFont typeface="Arial"/>
                        <a:buChar char="•"/>
                      </a:pPr>
                      <a:r>
                        <a:rPr lang="en-US" sz="1200" b="0" i="0" u="none" strike="noStrike" noProof="0">
                          <a:solidFill>
                            <a:schemeClr val="tx1"/>
                          </a:solidFill>
                          <a:latin typeface="Montserrat"/>
                        </a:rPr>
                        <a:t>Home &amp; Family &gt; Purchase Drivers &gt; Purchase Drivers &gt; </a:t>
                      </a:r>
                      <a:r>
                        <a:rPr lang="en-US" sz="1200" b="1" i="0" u="none" strike="noStrike" noProof="0">
                          <a:solidFill>
                            <a:schemeClr val="tx1"/>
                          </a:solidFill>
                          <a:latin typeface="Montserrat"/>
                        </a:rPr>
                        <a:t>Product Attributes: Furniture</a:t>
                      </a:r>
                    </a:p>
                  </a:txBody>
                  <a:tcPr/>
                </a:tc>
                <a:extLst>
                  <a:ext uri="{0D108BD9-81ED-4DB2-BD59-A6C34878D82A}">
                    <a16:rowId xmlns:a16="http://schemas.microsoft.com/office/drawing/2014/main" val="3600913026"/>
                  </a:ext>
                </a:extLst>
              </a:tr>
            </a:tbl>
          </a:graphicData>
        </a:graphic>
      </p:graphicFrame>
    </p:spTree>
    <p:extLst>
      <p:ext uri="{BB962C8B-B14F-4D97-AF65-F5344CB8AC3E}">
        <p14:creationId xmlns:p14="http://schemas.microsoft.com/office/powerpoint/2010/main" val="3212929085"/>
      </p:ext>
    </p:extLst>
  </p:cSld>
  <p:clrMapOvr>
    <a:masterClrMapping/>
  </p:clrMapOvr>
</p:sld>
</file>

<file path=ppt/theme/theme1.xml><?xml version="1.0" encoding="utf-8"?>
<a:theme xmlns:a="http://schemas.openxmlformats.org/drawingml/2006/main" name="9_Office Theme">
  <a:themeElements>
    <a:clrScheme name="Resonate_Brand Colors">
      <a:dk1>
        <a:srgbClr val="000000"/>
      </a:dk1>
      <a:lt1>
        <a:srgbClr val="FFFFFF"/>
      </a:lt1>
      <a:dk2>
        <a:srgbClr val="44546A"/>
      </a:dk2>
      <a:lt2>
        <a:srgbClr val="E7E6E6"/>
      </a:lt2>
      <a:accent1>
        <a:srgbClr val="1B75BB"/>
      </a:accent1>
      <a:accent2>
        <a:srgbClr val="F14C23"/>
      </a:accent2>
      <a:accent3>
        <a:srgbClr val="F68C1E"/>
      </a:accent3>
      <a:accent4>
        <a:srgbClr val="24537C"/>
      </a:accent4>
      <a:accent5>
        <a:srgbClr val="5B1E5E"/>
      </a:accent5>
      <a:accent6>
        <a:srgbClr val="CD382F"/>
      </a:accent6>
      <a:hlink>
        <a:srgbClr val="824B9E"/>
      </a:hlink>
      <a:folHlink>
        <a:srgbClr val="433887"/>
      </a:folHlink>
    </a:clrScheme>
    <a:fontScheme name="Custom 2">
      <a:majorFont>
        <a:latin typeface="Bw Modelica Ligh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75B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sonate Master Slide Deck For Ericka September 23 (1)" id="{A2CEB05C-0168-4542-9F17-D9C36978B788}" vid="{1453749B-9214-0D44-8870-50D4DB6D2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7f4c75-1661-4b01-973e-7a6c5ef52a85" xsi:nil="true"/>
    <lcf76f155ced4ddcb4097134ff3c332f xmlns="4d2cd5e6-f8f5-4595-bda4-344a2da989d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06FC1F5613EF428FC813040CA9849F" ma:contentTypeVersion="20" ma:contentTypeDescription="Create a new document." ma:contentTypeScope="" ma:versionID="d6d8a6e827d787bcdecbd01cb5dbfcc6">
  <xsd:schema xmlns:xsd="http://www.w3.org/2001/XMLSchema" xmlns:xs="http://www.w3.org/2001/XMLSchema" xmlns:p="http://schemas.microsoft.com/office/2006/metadata/properties" xmlns:ns2="4d2cd5e6-f8f5-4595-bda4-344a2da989db" xmlns:ns3="b97f4c75-1661-4b01-973e-7a6c5ef52a85" targetNamespace="http://schemas.microsoft.com/office/2006/metadata/properties" ma:root="true" ma:fieldsID="9d5411521bb7fe23f326fcf97820b68c" ns2:_="" ns3:_="">
    <xsd:import namespace="4d2cd5e6-f8f5-4595-bda4-344a2da989db"/>
    <xsd:import namespace="b97f4c75-1661-4b01-973e-7a6c5ef52a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cd5e6-f8f5-4595-bda4-344a2da98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861404-e22f-441c-9edc-c89ae22a20f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7f4c75-1661-4b01-973e-7a6c5ef52a8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27dfb59-b580-4ccd-9a30-c8035a775bee}" ma:internalName="TaxCatchAll" ma:showField="CatchAllData" ma:web="b97f4c75-1661-4b01-973e-7a6c5ef52a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F88D2E-E37D-441C-B22B-2E8E7503CE8F}">
  <ds:schemaRefs>
    <ds:schemaRef ds:uri="4d2cd5e6-f8f5-4595-bda4-344a2da989db"/>
    <ds:schemaRef ds:uri="b97f4c75-1661-4b01-973e-7a6c5ef52a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503ABA4-F8BC-4F36-B7E3-4E13D1A89CCB}">
  <ds:schemaRefs>
    <ds:schemaRef ds:uri="4d2cd5e6-f8f5-4595-bda4-344a2da989db"/>
    <ds:schemaRef ds:uri="b97f4c75-1661-4b01-973e-7a6c5ef52a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9DCD66-DB31-4913-8B85-AE1938D182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9_Office Theme</Template>
  <Application>Microsoft Office PowerPoint</Application>
  <PresentationFormat>Widescreen</PresentationFormat>
  <Slides>64</Slides>
  <Notes>42</Notes>
  <HiddenSlides>0</HiddenSlide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Kelly Mead</dc:creator>
  <cp:keywords/>
  <dc:description/>
  <cp:revision>1</cp:revision>
  <cp:lastPrinted>2023-03-21T11:21:14Z</cp:lastPrinted>
  <dcterms:created xsi:type="dcterms:W3CDTF">2024-07-22T16:57:47Z</dcterms:created>
  <dcterms:modified xsi:type="dcterms:W3CDTF">2024-08-15T16:45:32Z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0x0101003606FC1F5613EF428FC813040CA9849F</vt:lpwstr>
  </property>
  <property fmtid="{D5CDD505-2E9C-101B-9397-08002B2CF9AE}" pid="3" name="MediaServiceImageTags">
    <vt:lpwstr/>
  </property>
</Properties>
</file>